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67"/>
  </p:notesMasterIdLst>
  <p:sldIdLst>
    <p:sldId id="256" r:id="rId2"/>
    <p:sldId id="260" r:id="rId3"/>
    <p:sldId id="258" r:id="rId4"/>
    <p:sldId id="257"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317" r:id="rId19"/>
    <p:sldId id="275" r:id="rId20"/>
    <p:sldId id="274" r:id="rId21"/>
    <p:sldId id="276" r:id="rId22"/>
    <p:sldId id="277" r:id="rId23"/>
    <p:sldId id="278" r:id="rId24"/>
    <p:sldId id="279" r:id="rId25"/>
    <p:sldId id="280" r:id="rId26"/>
    <p:sldId id="283" r:id="rId27"/>
    <p:sldId id="318" r:id="rId28"/>
    <p:sldId id="281" r:id="rId29"/>
    <p:sldId id="282" r:id="rId30"/>
    <p:sldId id="284" r:id="rId31"/>
    <p:sldId id="285" r:id="rId32"/>
    <p:sldId id="286" r:id="rId33"/>
    <p:sldId id="287" r:id="rId34"/>
    <p:sldId id="319" r:id="rId35"/>
    <p:sldId id="288" r:id="rId36"/>
    <p:sldId id="302" r:id="rId37"/>
    <p:sldId id="289" r:id="rId38"/>
    <p:sldId id="290" r:id="rId39"/>
    <p:sldId id="291" r:id="rId40"/>
    <p:sldId id="292" r:id="rId41"/>
    <p:sldId id="293" r:id="rId42"/>
    <p:sldId id="294" r:id="rId43"/>
    <p:sldId id="295" r:id="rId44"/>
    <p:sldId id="296" r:id="rId45"/>
    <p:sldId id="297" r:id="rId46"/>
    <p:sldId id="308" r:id="rId47"/>
    <p:sldId id="298" r:id="rId48"/>
    <p:sldId id="299" r:id="rId49"/>
    <p:sldId id="300" r:id="rId50"/>
    <p:sldId id="303" r:id="rId51"/>
    <p:sldId id="301" r:id="rId52"/>
    <p:sldId id="304" r:id="rId53"/>
    <p:sldId id="305" r:id="rId54"/>
    <p:sldId id="316" r:id="rId55"/>
    <p:sldId id="306" r:id="rId56"/>
    <p:sldId id="307" r:id="rId57"/>
    <p:sldId id="309" r:id="rId58"/>
    <p:sldId id="310" r:id="rId59"/>
    <p:sldId id="311" r:id="rId60"/>
    <p:sldId id="312" r:id="rId61"/>
    <p:sldId id="313" r:id="rId62"/>
    <p:sldId id="314" r:id="rId63"/>
    <p:sldId id="315" r:id="rId64"/>
    <p:sldId id="259" r:id="rId65"/>
    <p:sldId id="320" r:id="rId66"/>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205" userDrawn="1">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1C0D7"/>
    <a:srgbClr val="55D4FA"/>
    <a:srgbClr val="86D3E5"/>
    <a:srgbClr val="00B0D3"/>
    <a:srgbClr val="1FC0D7"/>
    <a:srgbClr val="3ABFC4"/>
    <a:srgbClr val="0080B4"/>
    <a:srgbClr val="00428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140" autoAdjust="0"/>
    <p:restoredTop sz="91443" autoAdjust="0"/>
  </p:normalViewPr>
  <p:slideViewPr>
    <p:cSldViewPr snapToGrid="0">
      <p:cViewPr varScale="1">
        <p:scale>
          <a:sx n="104" d="100"/>
          <a:sy n="104" d="100"/>
        </p:scale>
        <p:origin x="132" y="306"/>
      </p:cViewPr>
      <p:guideLst>
        <p:guide orient="horz" pos="2205"/>
        <p:guide pos="3840"/>
      </p:guideLst>
    </p:cSldViewPr>
  </p:slideViewPr>
  <p:notesTextViewPr>
    <p:cViewPr>
      <p:scale>
        <a:sx n="1" d="1"/>
        <a:sy n="1" d="1"/>
      </p:scale>
      <p:origin x="0" y="0"/>
    </p:cViewPr>
  </p:notesTextViewPr>
  <p:sorterViewPr>
    <p:cViewPr>
      <p:scale>
        <a:sx n="100" d="100"/>
        <a:sy n="100" d="100"/>
      </p:scale>
      <p:origin x="0" y="-18918"/>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6F556DC-A50F-44B4-9D64-CC55F8E614E3}" type="datetimeFigureOut">
              <a:rPr lang="id-ID" smtClean="0"/>
              <a:t>06/05/2019</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AAEA388-7F02-4505-A14E-77B102D6924B}" type="slidenum">
              <a:rPr lang="id-ID" smtClean="0"/>
              <a:t>‹#›</a:t>
            </a:fld>
            <a:endParaRPr lang="id-ID"/>
          </a:p>
        </p:txBody>
      </p:sp>
    </p:spTree>
    <p:extLst>
      <p:ext uri="{BB962C8B-B14F-4D97-AF65-F5344CB8AC3E}">
        <p14:creationId xmlns:p14="http://schemas.microsoft.com/office/powerpoint/2010/main" val="302233407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CAAEA388-7F02-4505-A14E-77B102D6924B}" type="slidenum">
              <a:rPr lang="id-ID" smtClean="0"/>
              <a:t>12</a:t>
            </a:fld>
            <a:endParaRPr lang="id-ID"/>
          </a:p>
        </p:txBody>
      </p:sp>
    </p:spTree>
    <p:extLst>
      <p:ext uri="{BB962C8B-B14F-4D97-AF65-F5344CB8AC3E}">
        <p14:creationId xmlns:p14="http://schemas.microsoft.com/office/powerpoint/2010/main" val="23761493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7" name="Picture Placeholder 7"/>
          <p:cNvSpPr>
            <a:spLocks noGrp="1"/>
          </p:cNvSpPr>
          <p:nvPr>
            <p:ph type="pic" sz="quarter" idx="10"/>
          </p:nvPr>
        </p:nvSpPr>
        <p:spPr>
          <a:xfrm>
            <a:off x="0" y="0"/>
            <a:ext cx="12192000" cy="6858000"/>
          </a:xfrm>
          <a:prstGeom prst="rect">
            <a:avLst/>
          </a:prstGeom>
        </p:spPr>
        <p:txBody>
          <a:bodyPr/>
          <a:lstStyle>
            <a:lvl1pPr>
              <a:defRPr sz="1800">
                <a:solidFill>
                  <a:schemeClr val="bg1"/>
                </a:solidFill>
              </a:defRPr>
            </a:lvl1pPr>
          </a:lstStyle>
          <a:p>
            <a:endParaRPr lang="id-ID"/>
          </a:p>
        </p:txBody>
      </p:sp>
    </p:spTree>
    <p:extLst>
      <p:ext uri="{BB962C8B-B14F-4D97-AF65-F5344CB8AC3E}">
        <p14:creationId xmlns:p14="http://schemas.microsoft.com/office/powerpoint/2010/main" val="264103406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Title Slide">
    <p:spTree>
      <p:nvGrpSpPr>
        <p:cNvPr id="1" name=""/>
        <p:cNvGrpSpPr/>
        <p:nvPr/>
      </p:nvGrpSpPr>
      <p:grpSpPr>
        <a:xfrm>
          <a:off x="0" y="0"/>
          <a:ext cx="0" cy="0"/>
          <a:chOff x="0" y="0"/>
          <a:chExt cx="0" cy="0"/>
        </a:xfrm>
      </p:grpSpPr>
      <p:grpSp>
        <p:nvGrpSpPr>
          <p:cNvPr id="11" name="Group 10"/>
          <p:cNvGrpSpPr/>
          <p:nvPr userDrawn="1"/>
        </p:nvGrpSpPr>
        <p:grpSpPr>
          <a:xfrm>
            <a:off x="0" y="0"/>
            <a:ext cx="12192000" cy="6858000"/>
            <a:chOff x="4144963" y="2209800"/>
            <a:chExt cx="3902076" cy="2438401"/>
          </a:xfrm>
        </p:grpSpPr>
        <p:sp>
          <p:nvSpPr>
            <p:cNvPr id="12" name="Rectangle 6"/>
            <p:cNvSpPr>
              <a:spLocks noChangeArrowheads="1"/>
            </p:cNvSpPr>
            <p:nvPr/>
          </p:nvSpPr>
          <p:spPr bwMode="auto">
            <a:xfrm>
              <a:off x="4144963" y="2209800"/>
              <a:ext cx="3902075" cy="2438400"/>
            </a:xfrm>
            <a:prstGeom prst="rect">
              <a:avLst/>
            </a:prstGeom>
            <a:solidFill>
              <a:srgbClr val="112C5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7"/>
            <p:cNvSpPr>
              <a:spLocks/>
            </p:cNvSpPr>
            <p:nvPr/>
          </p:nvSpPr>
          <p:spPr bwMode="auto">
            <a:xfrm>
              <a:off x="4643438" y="2209800"/>
              <a:ext cx="817563" cy="90488"/>
            </a:xfrm>
            <a:custGeom>
              <a:avLst/>
              <a:gdLst>
                <a:gd name="T0" fmla="*/ 3606 w 3606"/>
                <a:gd name="T1" fmla="*/ 0 h 401"/>
                <a:gd name="T2" fmla="*/ 1705 w 3606"/>
                <a:gd name="T3" fmla="*/ 401 h 401"/>
                <a:gd name="T4" fmla="*/ 0 w 3606"/>
                <a:gd name="T5" fmla="*/ 0 h 401"/>
                <a:gd name="T6" fmla="*/ 3606 w 3606"/>
                <a:gd name="T7" fmla="*/ 0 h 401"/>
              </a:gdLst>
              <a:ahLst/>
              <a:cxnLst>
                <a:cxn ang="0">
                  <a:pos x="T0" y="T1"/>
                </a:cxn>
                <a:cxn ang="0">
                  <a:pos x="T2" y="T3"/>
                </a:cxn>
                <a:cxn ang="0">
                  <a:pos x="T4" y="T5"/>
                </a:cxn>
                <a:cxn ang="0">
                  <a:pos x="T6" y="T7"/>
                </a:cxn>
              </a:cxnLst>
              <a:rect l="0" t="0" r="r" b="b"/>
              <a:pathLst>
                <a:path w="3606" h="401">
                  <a:moveTo>
                    <a:pt x="3606" y="0"/>
                  </a:moveTo>
                  <a:lnTo>
                    <a:pt x="1705" y="401"/>
                  </a:lnTo>
                  <a:lnTo>
                    <a:pt x="0" y="0"/>
                  </a:lnTo>
                  <a:lnTo>
                    <a:pt x="3606" y="0"/>
                  </a:lnTo>
                  <a:close/>
                </a:path>
              </a:pathLst>
            </a:custGeom>
            <a:solidFill>
              <a:srgbClr val="9EBE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
            <p:cNvSpPr>
              <a:spLocks/>
            </p:cNvSpPr>
            <p:nvPr/>
          </p:nvSpPr>
          <p:spPr bwMode="auto">
            <a:xfrm>
              <a:off x="4168776" y="2209800"/>
              <a:ext cx="860425" cy="330200"/>
            </a:xfrm>
            <a:custGeom>
              <a:avLst/>
              <a:gdLst>
                <a:gd name="T0" fmla="*/ 0 w 3798"/>
                <a:gd name="T1" fmla="*/ 0 h 1455"/>
                <a:gd name="T2" fmla="*/ 1152 w 3798"/>
                <a:gd name="T3" fmla="*/ 1455 h 1455"/>
                <a:gd name="T4" fmla="*/ 3798 w 3798"/>
                <a:gd name="T5" fmla="*/ 401 h 1455"/>
                <a:gd name="T6" fmla="*/ 2093 w 3798"/>
                <a:gd name="T7" fmla="*/ 0 h 1455"/>
                <a:gd name="T8" fmla="*/ 0 w 3798"/>
                <a:gd name="T9" fmla="*/ 0 h 1455"/>
              </a:gdLst>
              <a:ahLst/>
              <a:cxnLst>
                <a:cxn ang="0">
                  <a:pos x="T0" y="T1"/>
                </a:cxn>
                <a:cxn ang="0">
                  <a:pos x="T2" y="T3"/>
                </a:cxn>
                <a:cxn ang="0">
                  <a:pos x="T4" y="T5"/>
                </a:cxn>
                <a:cxn ang="0">
                  <a:pos x="T6" y="T7"/>
                </a:cxn>
                <a:cxn ang="0">
                  <a:pos x="T8" y="T9"/>
                </a:cxn>
              </a:cxnLst>
              <a:rect l="0" t="0" r="r" b="b"/>
              <a:pathLst>
                <a:path w="3798" h="1455">
                  <a:moveTo>
                    <a:pt x="0" y="0"/>
                  </a:moveTo>
                  <a:lnTo>
                    <a:pt x="1152" y="1455"/>
                  </a:lnTo>
                  <a:lnTo>
                    <a:pt x="3798" y="401"/>
                  </a:lnTo>
                  <a:lnTo>
                    <a:pt x="2093" y="0"/>
                  </a:lnTo>
                  <a:lnTo>
                    <a:pt x="0" y="0"/>
                  </a:lnTo>
                  <a:close/>
                </a:path>
              </a:pathLst>
            </a:custGeom>
            <a:solidFill>
              <a:srgbClr val="9EBE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9"/>
            <p:cNvSpPr>
              <a:spLocks/>
            </p:cNvSpPr>
            <p:nvPr/>
          </p:nvSpPr>
          <p:spPr bwMode="auto">
            <a:xfrm>
              <a:off x="4178301" y="2222500"/>
              <a:ext cx="850900" cy="188913"/>
            </a:xfrm>
            <a:custGeom>
              <a:avLst/>
              <a:gdLst>
                <a:gd name="T0" fmla="*/ 3756 w 3756"/>
                <a:gd name="T1" fmla="*/ 348 h 835"/>
                <a:gd name="T2" fmla="*/ 0 w 3756"/>
                <a:gd name="T3" fmla="*/ 0 h 835"/>
                <a:gd name="T4" fmla="*/ 2534 w 3756"/>
                <a:gd name="T5" fmla="*/ 835 h 835"/>
                <a:gd name="T6" fmla="*/ 3756 w 3756"/>
                <a:gd name="T7" fmla="*/ 348 h 835"/>
              </a:gdLst>
              <a:ahLst/>
              <a:cxnLst>
                <a:cxn ang="0">
                  <a:pos x="T0" y="T1"/>
                </a:cxn>
                <a:cxn ang="0">
                  <a:pos x="T2" y="T3"/>
                </a:cxn>
                <a:cxn ang="0">
                  <a:pos x="T4" y="T5"/>
                </a:cxn>
                <a:cxn ang="0">
                  <a:pos x="T6" y="T7"/>
                </a:cxn>
              </a:cxnLst>
              <a:rect l="0" t="0" r="r" b="b"/>
              <a:pathLst>
                <a:path w="3756" h="835">
                  <a:moveTo>
                    <a:pt x="3756" y="348"/>
                  </a:moveTo>
                  <a:lnTo>
                    <a:pt x="0" y="0"/>
                  </a:lnTo>
                  <a:lnTo>
                    <a:pt x="2534" y="835"/>
                  </a:lnTo>
                  <a:lnTo>
                    <a:pt x="3756" y="348"/>
                  </a:lnTo>
                  <a:close/>
                </a:path>
              </a:pathLst>
            </a:custGeom>
            <a:solidFill>
              <a:srgbClr val="4B82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0"/>
            <p:cNvSpPr>
              <a:spLocks/>
            </p:cNvSpPr>
            <p:nvPr/>
          </p:nvSpPr>
          <p:spPr bwMode="auto">
            <a:xfrm>
              <a:off x="4144963" y="2209800"/>
              <a:ext cx="284163" cy="1014413"/>
            </a:xfrm>
            <a:custGeom>
              <a:avLst/>
              <a:gdLst>
                <a:gd name="T0" fmla="*/ 1254 w 1254"/>
                <a:gd name="T1" fmla="*/ 1455 h 4472"/>
                <a:gd name="T2" fmla="*/ 0 w 1254"/>
                <a:gd name="T3" fmla="*/ 4472 h 4472"/>
                <a:gd name="T4" fmla="*/ 0 w 1254"/>
                <a:gd name="T5" fmla="*/ 0 h 4472"/>
                <a:gd name="T6" fmla="*/ 102 w 1254"/>
                <a:gd name="T7" fmla="*/ 0 h 4472"/>
                <a:gd name="T8" fmla="*/ 1254 w 1254"/>
                <a:gd name="T9" fmla="*/ 1455 h 4472"/>
              </a:gdLst>
              <a:ahLst/>
              <a:cxnLst>
                <a:cxn ang="0">
                  <a:pos x="T0" y="T1"/>
                </a:cxn>
                <a:cxn ang="0">
                  <a:pos x="T2" y="T3"/>
                </a:cxn>
                <a:cxn ang="0">
                  <a:pos x="T4" y="T5"/>
                </a:cxn>
                <a:cxn ang="0">
                  <a:pos x="T6" y="T7"/>
                </a:cxn>
                <a:cxn ang="0">
                  <a:pos x="T8" y="T9"/>
                </a:cxn>
              </a:cxnLst>
              <a:rect l="0" t="0" r="r" b="b"/>
              <a:pathLst>
                <a:path w="1254" h="4472">
                  <a:moveTo>
                    <a:pt x="1254" y="1455"/>
                  </a:moveTo>
                  <a:lnTo>
                    <a:pt x="0" y="4472"/>
                  </a:lnTo>
                  <a:lnTo>
                    <a:pt x="0" y="0"/>
                  </a:lnTo>
                  <a:lnTo>
                    <a:pt x="102" y="0"/>
                  </a:lnTo>
                  <a:lnTo>
                    <a:pt x="1254" y="1455"/>
                  </a:lnTo>
                  <a:close/>
                </a:path>
              </a:pathLst>
            </a:custGeom>
            <a:solidFill>
              <a:srgbClr val="2D6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1"/>
            <p:cNvSpPr>
              <a:spLocks/>
            </p:cNvSpPr>
            <p:nvPr/>
          </p:nvSpPr>
          <p:spPr bwMode="auto">
            <a:xfrm>
              <a:off x="4144963" y="2222500"/>
              <a:ext cx="284163" cy="1001713"/>
            </a:xfrm>
            <a:custGeom>
              <a:avLst/>
              <a:gdLst>
                <a:gd name="T0" fmla="*/ 1254 w 1254"/>
                <a:gd name="T1" fmla="*/ 1402 h 4419"/>
                <a:gd name="T2" fmla="*/ 0 w 1254"/>
                <a:gd name="T3" fmla="*/ 4419 h 4419"/>
                <a:gd name="T4" fmla="*/ 0 w 1254"/>
                <a:gd name="T5" fmla="*/ 1478 h 4419"/>
                <a:gd name="T6" fmla="*/ 144 w 1254"/>
                <a:gd name="T7" fmla="*/ 0 h 4419"/>
                <a:gd name="T8" fmla="*/ 1254 w 1254"/>
                <a:gd name="T9" fmla="*/ 1402 h 4419"/>
              </a:gdLst>
              <a:ahLst/>
              <a:cxnLst>
                <a:cxn ang="0">
                  <a:pos x="T0" y="T1"/>
                </a:cxn>
                <a:cxn ang="0">
                  <a:pos x="T2" y="T3"/>
                </a:cxn>
                <a:cxn ang="0">
                  <a:pos x="T4" y="T5"/>
                </a:cxn>
                <a:cxn ang="0">
                  <a:pos x="T6" y="T7"/>
                </a:cxn>
                <a:cxn ang="0">
                  <a:pos x="T8" y="T9"/>
                </a:cxn>
              </a:cxnLst>
              <a:rect l="0" t="0" r="r" b="b"/>
              <a:pathLst>
                <a:path w="1254" h="4419">
                  <a:moveTo>
                    <a:pt x="1254" y="1402"/>
                  </a:moveTo>
                  <a:lnTo>
                    <a:pt x="0" y="4419"/>
                  </a:lnTo>
                  <a:lnTo>
                    <a:pt x="0" y="1478"/>
                  </a:lnTo>
                  <a:lnTo>
                    <a:pt x="144" y="0"/>
                  </a:lnTo>
                  <a:lnTo>
                    <a:pt x="1254" y="1402"/>
                  </a:lnTo>
                  <a:close/>
                </a:path>
              </a:pathLst>
            </a:custGeom>
            <a:solidFill>
              <a:srgbClr val="113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2"/>
            <p:cNvSpPr>
              <a:spLocks/>
            </p:cNvSpPr>
            <p:nvPr/>
          </p:nvSpPr>
          <p:spPr bwMode="auto">
            <a:xfrm>
              <a:off x="4144963" y="2540000"/>
              <a:ext cx="511175" cy="850900"/>
            </a:xfrm>
            <a:custGeom>
              <a:avLst/>
              <a:gdLst>
                <a:gd name="T0" fmla="*/ 0 w 2254"/>
                <a:gd name="T1" fmla="*/ 3755 h 3755"/>
                <a:gd name="T2" fmla="*/ 2254 w 2254"/>
                <a:gd name="T3" fmla="*/ 2764 h 3755"/>
                <a:gd name="T4" fmla="*/ 1254 w 2254"/>
                <a:gd name="T5" fmla="*/ 0 h 3755"/>
                <a:gd name="T6" fmla="*/ 0 w 2254"/>
                <a:gd name="T7" fmla="*/ 3017 h 3755"/>
                <a:gd name="T8" fmla="*/ 0 w 2254"/>
                <a:gd name="T9" fmla="*/ 3755 h 3755"/>
              </a:gdLst>
              <a:ahLst/>
              <a:cxnLst>
                <a:cxn ang="0">
                  <a:pos x="T0" y="T1"/>
                </a:cxn>
                <a:cxn ang="0">
                  <a:pos x="T2" y="T3"/>
                </a:cxn>
                <a:cxn ang="0">
                  <a:pos x="T4" y="T5"/>
                </a:cxn>
                <a:cxn ang="0">
                  <a:pos x="T6" y="T7"/>
                </a:cxn>
                <a:cxn ang="0">
                  <a:pos x="T8" y="T9"/>
                </a:cxn>
              </a:cxnLst>
              <a:rect l="0" t="0" r="r" b="b"/>
              <a:pathLst>
                <a:path w="2254" h="3755">
                  <a:moveTo>
                    <a:pt x="0" y="3755"/>
                  </a:moveTo>
                  <a:lnTo>
                    <a:pt x="2254" y="2764"/>
                  </a:lnTo>
                  <a:lnTo>
                    <a:pt x="1254" y="0"/>
                  </a:lnTo>
                  <a:lnTo>
                    <a:pt x="0" y="3017"/>
                  </a:lnTo>
                  <a:lnTo>
                    <a:pt x="0" y="3755"/>
                  </a:lnTo>
                  <a:close/>
                </a:path>
              </a:pathLst>
            </a:custGeom>
            <a:solidFill>
              <a:srgbClr val="275B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3"/>
            <p:cNvSpPr>
              <a:spLocks/>
            </p:cNvSpPr>
            <p:nvPr/>
          </p:nvSpPr>
          <p:spPr bwMode="auto">
            <a:xfrm>
              <a:off x="4429126" y="2540000"/>
              <a:ext cx="698500" cy="627063"/>
            </a:xfrm>
            <a:custGeom>
              <a:avLst/>
              <a:gdLst>
                <a:gd name="T0" fmla="*/ 1000 w 3077"/>
                <a:gd name="T1" fmla="*/ 2764 h 2764"/>
                <a:gd name="T2" fmla="*/ 3077 w 3077"/>
                <a:gd name="T3" fmla="*/ 2538 h 2764"/>
                <a:gd name="T4" fmla="*/ 0 w 3077"/>
                <a:gd name="T5" fmla="*/ 0 h 2764"/>
                <a:gd name="T6" fmla="*/ 1000 w 3077"/>
                <a:gd name="T7" fmla="*/ 2764 h 2764"/>
              </a:gdLst>
              <a:ahLst/>
              <a:cxnLst>
                <a:cxn ang="0">
                  <a:pos x="T0" y="T1"/>
                </a:cxn>
                <a:cxn ang="0">
                  <a:pos x="T2" y="T3"/>
                </a:cxn>
                <a:cxn ang="0">
                  <a:pos x="T4" y="T5"/>
                </a:cxn>
                <a:cxn ang="0">
                  <a:pos x="T6" y="T7"/>
                </a:cxn>
              </a:cxnLst>
              <a:rect l="0" t="0" r="r" b="b"/>
              <a:pathLst>
                <a:path w="3077" h="2764">
                  <a:moveTo>
                    <a:pt x="1000" y="2764"/>
                  </a:moveTo>
                  <a:lnTo>
                    <a:pt x="3077" y="2538"/>
                  </a:lnTo>
                  <a:lnTo>
                    <a:pt x="0" y="0"/>
                  </a:lnTo>
                  <a:lnTo>
                    <a:pt x="1000" y="2764"/>
                  </a:lnTo>
                  <a:close/>
                </a:path>
              </a:pathLst>
            </a:custGeom>
            <a:solidFill>
              <a:srgbClr val="5C8E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4"/>
            <p:cNvSpPr>
              <a:spLocks/>
            </p:cNvSpPr>
            <p:nvPr/>
          </p:nvSpPr>
          <p:spPr bwMode="auto">
            <a:xfrm>
              <a:off x="4656138" y="2874963"/>
              <a:ext cx="471488" cy="292100"/>
            </a:xfrm>
            <a:custGeom>
              <a:avLst/>
              <a:gdLst>
                <a:gd name="T0" fmla="*/ 793 w 2077"/>
                <a:gd name="T1" fmla="*/ 0 h 1286"/>
                <a:gd name="T2" fmla="*/ 0 w 2077"/>
                <a:gd name="T3" fmla="*/ 1286 h 1286"/>
                <a:gd name="T4" fmla="*/ 2077 w 2077"/>
                <a:gd name="T5" fmla="*/ 1060 h 1286"/>
                <a:gd name="T6" fmla="*/ 793 w 2077"/>
                <a:gd name="T7" fmla="*/ 0 h 1286"/>
              </a:gdLst>
              <a:ahLst/>
              <a:cxnLst>
                <a:cxn ang="0">
                  <a:pos x="T0" y="T1"/>
                </a:cxn>
                <a:cxn ang="0">
                  <a:pos x="T2" y="T3"/>
                </a:cxn>
                <a:cxn ang="0">
                  <a:pos x="T4" y="T5"/>
                </a:cxn>
                <a:cxn ang="0">
                  <a:pos x="T6" y="T7"/>
                </a:cxn>
              </a:cxnLst>
              <a:rect l="0" t="0" r="r" b="b"/>
              <a:pathLst>
                <a:path w="2077" h="1286">
                  <a:moveTo>
                    <a:pt x="793" y="0"/>
                  </a:moveTo>
                  <a:lnTo>
                    <a:pt x="0" y="1286"/>
                  </a:lnTo>
                  <a:lnTo>
                    <a:pt x="2077" y="1060"/>
                  </a:lnTo>
                  <a:lnTo>
                    <a:pt x="793" y="0"/>
                  </a:lnTo>
                  <a:close/>
                </a:path>
              </a:pathLst>
            </a:custGeom>
            <a:solidFill>
              <a:srgbClr val="2C65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5"/>
            <p:cNvSpPr>
              <a:spLocks/>
            </p:cNvSpPr>
            <p:nvPr/>
          </p:nvSpPr>
          <p:spPr bwMode="auto">
            <a:xfrm>
              <a:off x="4752976" y="2411413"/>
              <a:ext cx="457200" cy="463550"/>
            </a:xfrm>
            <a:custGeom>
              <a:avLst/>
              <a:gdLst>
                <a:gd name="T0" fmla="*/ 0 w 2018"/>
                <a:gd name="T1" fmla="*/ 0 h 2045"/>
                <a:gd name="T2" fmla="*/ 369 w 2018"/>
                <a:gd name="T3" fmla="*/ 2045 h 2045"/>
                <a:gd name="T4" fmla="*/ 2018 w 2018"/>
                <a:gd name="T5" fmla="*/ 1438 h 2045"/>
                <a:gd name="T6" fmla="*/ 0 w 2018"/>
                <a:gd name="T7" fmla="*/ 0 h 2045"/>
              </a:gdLst>
              <a:ahLst/>
              <a:cxnLst>
                <a:cxn ang="0">
                  <a:pos x="T0" y="T1"/>
                </a:cxn>
                <a:cxn ang="0">
                  <a:pos x="T2" y="T3"/>
                </a:cxn>
                <a:cxn ang="0">
                  <a:pos x="T4" y="T5"/>
                </a:cxn>
                <a:cxn ang="0">
                  <a:pos x="T6" y="T7"/>
                </a:cxn>
              </a:cxnLst>
              <a:rect l="0" t="0" r="r" b="b"/>
              <a:pathLst>
                <a:path w="2018" h="2045">
                  <a:moveTo>
                    <a:pt x="0" y="0"/>
                  </a:moveTo>
                  <a:lnTo>
                    <a:pt x="369" y="2045"/>
                  </a:lnTo>
                  <a:lnTo>
                    <a:pt x="2018" y="1438"/>
                  </a:lnTo>
                  <a:lnTo>
                    <a:pt x="0" y="0"/>
                  </a:lnTo>
                  <a:close/>
                </a:path>
              </a:pathLst>
            </a:custGeom>
            <a:solidFill>
              <a:srgbClr val="4B82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6"/>
            <p:cNvSpPr>
              <a:spLocks/>
            </p:cNvSpPr>
            <p:nvPr/>
          </p:nvSpPr>
          <p:spPr bwMode="auto">
            <a:xfrm>
              <a:off x="4835526" y="2736850"/>
              <a:ext cx="374650" cy="377825"/>
            </a:xfrm>
            <a:custGeom>
              <a:avLst/>
              <a:gdLst>
                <a:gd name="T0" fmla="*/ 1284 w 1649"/>
                <a:gd name="T1" fmla="*/ 1667 h 1667"/>
                <a:gd name="T2" fmla="*/ 1649 w 1649"/>
                <a:gd name="T3" fmla="*/ 0 h 1667"/>
                <a:gd name="T4" fmla="*/ 0 w 1649"/>
                <a:gd name="T5" fmla="*/ 607 h 1667"/>
                <a:gd name="T6" fmla="*/ 1284 w 1649"/>
                <a:gd name="T7" fmla="*/ 1667 h 1667"/>
              </a:gdLst>
              <a:ahLst/>
              <a:cxnLst>
                <a:cxn ang="0">
                  <a:pos x="T0" y="T1"/>
                </a:cxn>
                <a:cxn ang="0">
                  <a:pos x="T2" y="T3"/>
                </a:cxn>
                <a:cxn ang="0">
                  <a:pos x="T4" y="T5"/>
                </a:cxn>
                <a:cxn ang="0">
                  <a:pos x="T6" y="T7"/>
                </a:cxn>
              </a:cxnLst>
              <a:rect l="0" t="0" r="r" b="b"/>
              <a:pathLst>
                <a:path w="1649" h="1667">
                  <a:moveTo>
                    <a:pt x="1284" y="1667"/>
                  </a:moveTo>
                  <a:lnTo>
                    <a:pt x="1649" y="0"/>
                  </a:lnTo>
                  <a:lnTo>
                    <a:pt x="0" y="607"/>
                  </a:lnTo>
                  <a:lnTo>
                    <a:pt x="1284" y="1667"/>
                  </a:lnTo>
                  <a:close/>
                </a:path>
              </a:pathLst>
            </a:custGeom>
            <a:solidFill>
              <a:srgbClr val="4B82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7"/>
            <p:cNvSpPr>
              <a:spLocks/>
            </p:cNvSpPr>
            <p:nvPr/>
          </p:nvSpPr>
          <p:spPr bwMode="auto">
            <a:xfrm>
              <a:off x="5029201" y="2300288"/>
              <a:ext cx="517525" cy="436563"/>
            </a:xfrm>
            <a:custGeom>
              <a:avLst/>
              <a:gdLst>
                <a:gd name="T0" fmla="*/ 796 w 2280"/>
                <a:gd name="T1" fmla="*/ 1925 h 1925"/>
                <a:gd name="T2" fmla="*/ 2280 w 2280"/>
                <a:gd name="T3" fmla="*/ 1484 h 1925"/>
                <a:gd name="T4" fmla="*/ 0 w 2280"/>
                <a:gd name="T5" fmla="*/ 0 h 1925"/>
                <a:gd name="T6" fmla="*/ 796 w 2280"/>
                <a:gd name="T7" fmla="*/ 1925 h 1925"/>
              </a:gdLst>
              <a:ahLst/>
              <a:cxnLst>
                <a:cxn ang="0">
                  <a:pos x="T0" y="T1"/>
                </a:cxn>
                <a:cxn ang="0">
                  <a:pos x="T2" y="T3"/>
                </a:cxn>
                <a:cxn ang="0">
                  <a:pos x="T4" y="T5"/>
                </a:cxn>
                <a:cxn ang="0">
                  <a:pos x="T6" y="T7"/>
                </a:cxn>
              </a:cxnLst>
              <a:rect l="0" t="0" r="r" b="b"/>
              <a:pathLst>
                <a:path w="2280" h="1925">
                  <a:moveTo>
                    <a:pt x="796" y="1925"/>
                  </a:moveTo>
                  <a:lnTo>
                    <a:pt x="2280" y="1484"/>
                  </a:lnTo>
                  <a:lnTo>
                    <a:pt x="0" y="0"/>
                  </a:lnTo>
                  <a:lnTo>
                    <a:pt x="796" y="1925"/>
                  </a:lnTo>
                  <a:close/>
                </a:path>
              </a:pathLst>
            </a:custGeom>
            <a:solidFill>
              <a:srgbClr val="5C8E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18"/>
            <p:cNvSpPr>
              <a:spLocks/>
            </p:cNvSpPr>
            <p:nvPr/>
          </p:nvSpPr>
          <p:spPr bwMode="auto">
            <a:xfrm>
              <a:off x="5210176" y="2636838"/>
              <a:ext cx="414338" cy="558800"/>
            </a:xfrm>
            <a:custGeom>
              <a:avLst/>
              <a:gdLst>
                <a:gd name="T0" fmla="*/ 0 w 1829"/>
                <a:gd name="T1" fmla="*/ 441 h 2463"/>
                <a:gd name="T2" fmla="*/ 1829 w 1829"/>
                <a:gd name="T3" fmla="*/ 2463 h 2463"/>
                <a:gd name="T4" fmla="*/ 1484 w 1829"/>
                <a:gd name="T5" fmla="*/ 0 h 2463"/>
                <a:gd name="T6" fmla="*/ 0 w 1829"/>
                <a:gd name="T7" fmla="*/ 441 h 2463"/>
              </a:gdLst>
              <a:ahLst/>
              <a:cxnLst>
                <a:cxn ang="0">
                  <a:pos x="T0" y="T1"/>
                </a:cxn>
                <a:cxn ang="0">
                  <a:pos x="T2" y="T3"/>
                </a:cxn>
                <a:cxn ang="0">
                  <a:pos x="T4" y="T5"/>
                </a:cxn>
                <a:cxn ang="0">
                  <a:pos x="T6" y="T7"/>
                </a:cxn>
              </a:cxnLst>
              <a:rect l="0" t="0" r="r" b="b"/>
              <a:pathLst>
                <a:path w="1829" h="2463">
                  <a:moveTo>
                    <a:pt x="0" y="441"/>
                  </a:moveTo>
                  <a:lnTo>
                    <a:pt x="1829" y="2463"/>
                  </a:lnTo>
                  <a:lnTo>
                    <a:pt x="1484" y="0"/>
                  </a:lnTo>
                  <a:lnTo>
                    <a:pt x="0" y="441"/>
                  </a:lnTo>
                  <a:close/>
                </a:path>
              </a:pathLst>
            </a:custGeom>
            <a:solidFill>
              <a:srgbClr val="3572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19"/>
            <p:cNvSpPr>
              <a:spLocks/>
            </p:cNvSpPr>
            <p:nvPr/>
          </p:nvSpPr>
          <p:spPr bwMode="auto">
            <a:xfrm>
              <a:off x="5127626" y="2736850"/>
              <a:ext cx="496888" cy="458788"/>
            </a:xfrm>
            <a:custGeom>
              <a:avLst/>
              <a:gdLst>
                <a:gd name="T0" fmla="*/ 0 w 2194"/>
                <a:gd name="T1" fmla="*/ 1667 h 2022"/>
                <a:gd name="T2" fmla="*/ 2194 w 2194"/>
                <a:gd name="T3" fmla="*/ 2022 h 2022"/>
                <a:gd name="T4" fmla="*/ 365 w 2194"/>
                <a:gd name="T5" fmla="*/ 0 h 2022"/>
                <a:gd name="T6" fmla="*/ 0 w 2194"/>
                <a:gd name="T7" fmla="*/ 1667 h 2022"/>
              </a:gdLst>
              <a:ahLst/>
              <a:cxnLst>
                <a:cxn ang="0">
                  <a:pos x="T0" y="T1"/>
                </a:cxn>
                <a:cxn ang="0">
                  <a:pos x="T2" y="T3"/>
                </a:cxn>
                <a:cxn ang="0">
                  <a:pos x="T4" y="T5"/>
                </a:cxn>
                <a:cxn ang="0">
                  <a:pos x="T6" y="T7"/>
                </a:cxn>
              </a:cxnLst>
              <a:rect l="0" t="0" r="r" b="b"/>
              <a:pathLst>
                <a:path w="2194" h="2022">
                  <a:moveTo>
                    <a:pt x="0" y="1667"/>
                  </a:moveTo>
                  <a:lnTo>
                    <a:pt x="2194" y="2022"/>
                  </a:lnTo>
                  <a:lnTo>
                    <a:pt x="365" y="0"/>
                  </a:lnTo>
                  <a:lnTo>
                    <a:pt x="0" y="1667"/>
                  </a:lnTo>
                  <a:close/>
                </a:path>
              </a:pathLst>
            </a:custGeom>
            <a:solidFill>
              <a:srgbClr val="225F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0"/>
            <p:cNvSpPr>
              <a:spLocks/>
            </p:cNvSpPr>
            <p:nvPr/>
          </p:nvSpPr>
          <p:spPr bwMode="auto">
            <a:xfrm>
              <a:off x="5546726" y="2636838"/>
              <a:ext cx="268288" cy="558800"/>
            </a:xfrm>
            <a:custGeom>
              <a:avLst/>
              <a:gdLst>
                <a:gd name="T0" fmla="*/ 0 w 1184"/>
                <a:gd name="T1" fmla="*/ 0 h 2463"/>
                <a:gd name="T2" fmla="*/ 1184 w 1184"/>
                <a:gd name="T3" fmla="*/ 677 h 2463"/>
                <a:gd name="T4" fmla="*/ 345 w 1184"/>
                <a:gd name="T5" fmla="*/ 2463 h 2463"/>
                <a:gd name="T6" fmla="*/ 0 w 1184"/>
                <a:gd name="T7" fmla="*/ 0 h 2463"/>
              </a:gdLst>
              <a:ahLst/>
              <a:cxnLst>
                <a:cxn ang="0">
                  <a:pos x="T0" y="T1"/>
                </a:cxn>
                <a:cxn ang="0">
                  <a:pos x="T2" y="T3"/>
                </a:cxn>
                <a:cxn ang="0">
                  <a:pos x="T4" y="T5"/>
                </a:cxn>
                <a:cxn ang="0">
                  <a:pos x="T6" y="T7"/>
                </a:cxn>
              </a:cxnLst>
              <a:rect l="0" t="0" r="r" b="b"/>
              <a:pathLst>
                <a:path w="1184" h="2463">
                  <a:moveTo>
                    <a:pt x="0" y="0"/>
                  </a:moveTo>
                  <a:lnTo>
                    <a:pt x="1184" y="677"/>
                  </a:lnTo>
                  <a:lnTo>
                    <a:pt x="345" y="2463"/>
                  </a:lnTo>
                  <a:lnTo>
                    <a:pt x="0" y="0"/>
                  </a:lnTo>
                  <a:close/>
                </a:path>
              </a:pathLst>
            </a:custGeom>
            <a:solidFill>
              <a:srgbClr val="4B82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1"/>
            <p:cNvSpPr>
              <a:spLocks/>
            </p:cNvSpPr>
            <p:nvPr/>
          </p:nvSpPr>
          <p:spPr bwMode="auto">
            <a:xfrm>
              <a:off x="5624513" y="2790825"/>
              <a:ext cx="450850" cy="519113"/>
            </a:xfrm>
            <a:custGeom>
              <a:avLst/>
              <a:gdLst>
                <a:gd name="T0" fmla="*/ 839 w 1990"/>
                <a:gd name="T1" fmla="*/ 0 h 2291"/>
                <a:gd name="T2" fmla="*/ 1990 w 1990"/>
                <a:gd name="T3" fmla="*/ 2291 h 2291"/>
                <a:gd name="T4" fmla="*/ 0 w 1990"/>
                <a:gd name="T5" fmla="*/ 1786 h 2291"/>
                <a:gd name="T6" fmla="*/ 839 w 1990"/>
                <a:gd name="T7" fmla="*/ 0 h 2291"/>
              </a:gdLst>
              <a:ahLst/>
              <a:cxnLst>
                <a:cxn ang="0">
                  <a:pos x="T0" y="T1"/>
                </a:cxn>
                <a:cxn ang="0">
                  <a:pos x="T2" y="T3"/>
                </a:cxn>
                <a:cxn ang="0">
                  <a:pos x="T4" y="T5"/>
                </a:cxn>
                <a:cxn ang="0">
                  <a:pos x="T6" y="T7"/>
                </a:cxn>
              </a:cxnLst>
              <a:rect l="0" t="0" r="r" b="b"/>
              <a:pathLst>
                <a:path w="1990" h="2291">
                  <a:moveTo>
                    <a:pt x="839" y="0"/>
                  </a:moveTo>
                  <a:lnTo>
                    <a:pt x="1990" y="2291"/>
                  </a:lnTo>
                  <a:lnTo>
                    <a:pt x="0" y="1786"/>
                  </a:lnTo>
                  <a:lnTo>
                    <a:pt x="839" y="0"/>
                  </a:lnTo>
                  <a:close/>
                </a:path>
              </a:pathLst>
            </a:custGeom>
            <a:solidFill>
              <a:srgbClr val="3673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2"/>
            <p:cNvSpPr>
              <a:spLocks/>
            </p:cNvSpPr>
            <p:nvPr/>
          </p:nvSpPr>
          <p:spPr bwMode="auto">
            <a:xfrm>
              <a:off x="5546726" y="2209800"/>
              <a:ext cx="669925" cy="798513"/>
            </a:xfrm>
            <a:custGeom>
              <a:avLst/>
              <a:gdLst>
                <a:gd name="T0" fmla="*/ 0 w 2953"/>
                <a:gd name="T1" fmla="*/ 1885 h 3520"/>
                <a:gd name="T2" fmla="*/ 1835 w 2953"/>
                <a:gd name="T3" fmla="*/ 0 h 3520"/>
                <a:gd name="T4" fmla="*/ 2500 w 2953"/>
                <a:gd name="T5" fmla="*/ 0 h 3520"/>
                <a:gd name="T6" fmla="*/ 2953 w 2953"/>
                <a:gd name="T7" fmla="*/ 3520 h 3520"/>
                <a:gd name="T8" fmla="*/ 1184 w 2953"/>
                <a:gd name="T9" fmla="*/ 2562 h 3520"/>
                <a:gd name="T10" fmla="*/ 0 w 2953"/>
                <a:gd name="T11" fmla="*/ 1885 h 3520"/>
              </a:gdLst>
              <a:ahLst/>
              <a:cxnLst>
                <a:cxn ang="0">
                  <a:pos x="T0" y="T1"/>
                </a:cxn>
                <a:cxn ang="0">
                  <a:pos x="T2" y="T3"/>
                </a:cxn>
                <a:cxn ang="0">
                  <a:pos x="T4" y="T5"/>
                </a:cxn>
                <a:cxn ang="0">
                  <a:pos x="T6" y="T7"/>
                </a:cxn>
                <a:cxn ang="0">
                  <a:pos x="T8" y="T9"/>
                </a:cxn>
                <a:cxn ang="0">
                  <a:pos x="T10" y="T11"/>
                </a:cxn>
              </a:cxnLst>
              <a:rect l="0" t="0" r="r" b="b"/>
              <a:pathLst>
                <a:path w="2953" h="3520">
                  <a:moveTo>
                    <a:pt x="0" y="1885"/>
                  </a:moveTo>
                  <a:lnTo>
                    <a:pt x="1835" y="0"/>
                  </a:lnTo>
                  <a:lnTo>
                    <a:pt x="2500" y="0"/>
                  </a:lnTo>
                  <a:lnTo>
                    <a:pt x="2953" y="3520"/>
                  </a:lnTo>
                  <a:lnTo>
                    <a:pt x="1184" y="2562"/>
                  </a:lnTo>
                  <a:lnTo>
                    <a:pt x="0" y="1885"/>
                  </a:lnTo>
                  <a:close/>
                </a:path>
              </a:pathLst>
            </a:custGeom>
            <a:solidFill>
              <a:srgbClr val="518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3"/>
            <p:cNvSpPr>
              <a:spLocks/>
            </p:cNvSpPr>
            <p:nvPr/>
          </p:nvSpPr>
          <p:spPr bwMode="auto">
            <a:xfrm>
              <a:off x="5815013" y="2540000"/>
              <a:ext cx="401638" cy="468313"/>
            </a:xfrm>
            <a:custGeom>
              <a:avLst/>
              <a:gdLst>
                <a:gd name="T0" fmla="*/ 1505 w 1769"/>
                <a:gd name="T1" fmla="*/ 0 h 2062"/>
                <a:gd name="T2" fmla="*/ 0 w 1769"/>
                <a:gd name="T3" fmla="*/ 1104 h 2062"/>
                <a:gd name="T4" fmla="*/ 1769 w 1769"/>
                <a:gd name="T5" fmla="*/ 2062 h 2062"/>
                <a:gd name="T6" fmla="*/ 1505 w 1769"/>
                <a:gd name="T7" fmla="*/ 0 h 2062"/>
              </a:gdLst>
              <a:ahLst/>
              <a:cxnLst>
                <a:cxn ang="0">
                  <a:pos x="T0" y="T1"/>
                </a:cxn>
                <a:cxn ang="0">
                  <a:pos x="T2" y="T3"/>
                </a:cxn>
                <a:cxn ang="0">
                  <a:pos x="T4" y="T5"/>
                </a:cxn>
                <a:cxn ang="0">
                  <a:pos x="T6" y="T7"/>
                </a:cxn>
              </a:cxnLst>
              <a:rect l="0" t="0" r="r" b="b"/>
              <a:pathLst>
                <a:path w="1769" h="2062">
                  <a:moveTo>
                    <a:pt x="1505" y="0"/>
                  </a:moveTo>
                  <a:lnTo>
                    <a:pt x="0" y="1104"/>
                  </a:lnTo>
                  <a:lnTo>
                    <a:pt x="1769" y="2062"/>
                  </a:lnTo>
                  <a:lnTo>
                    <a:pt x="1505" y="0"/>
                  </a:lnTo>
                  <a:close/>
                </a:path>
              </a:pathLst>
            </a:custGeom>
            <a:solidFill>
              <a:srgbClr val="6BA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4"/>
            <p:cNvSpPr>
              <a:spLocks/>
            </p:cNvSpPr>
            <p:nvPr/>
          </p:nvSpPr>
          <p:spPr bwMode="auto">
            <a:xfrm>
              <a:off x="5788026" y="2209800"/>
              <a:ext cx="368300" cy="330200"/>
            </a:xfrm>
            <a:custGeom>
              <a:avLst/>
              <a:gdLst>
                <a:gd name="T0" fmla="*/ 1625 w 1625"/>
                <a:gd name="T1" fmla="*/ 1458 h 1458"/>
                <a:gd name="T2" fmla="*/ 0 w 1625"/>
                <a:gd name="T3" fmla="*/ 792 h 1458"/>
                <a:gd name="T4" fmla="*/ 771 w 1625"/>
                <a:gd name="T5" fmla="*/ 0 h 1458"/>
                <a:gd name="T6" fmla="*/ 1436 w 1625"/>
                <a:gd name="T7" fmla="*/ 0 h 1458"/>
                <a:gd name="T8" fmla="*/ 1625 w 1625"/>
                <a:gd name="T9" fmla="*/ 1458 h 1458"/>
              </a:gdLst>
              <a:ahLst/>
              <a:cxnLst>
                <a:cxn ang="0">
                  <a:pos x="T0" y="T1"/>
                </a:cxn>
                <a:cxn ang="0">
                  <a:pos x="T2" y="T3"/>
                </a:cxn>
                <a:cxn ang="0">
                  <a:pos x="T4" y="T5"/>
                </a:cxn>
                <a:cxn ang="0">
                  <a:pos x="T6" y="T7"/>
                </a:cxn>
                <a:cxn ang="0">
                  <a:pos x="T8" y="T9"/>
                </a:cxn>
              </a:cxnLst>
              <a:rect l="0" t="0" r="r" b="b"/>
              <a:pathLst>
                <a:path w="1625" h="1458">
                  <a:moveTo>
                    <a:pt x="1625" y="1458"/>
                  </a:moveTo>
                  <a:lnTo>
                    <a:pt x="0" y="792"/>
                  </a:lnTo>
                  <a:lnTo>
                    <a:pt x="771" y="0"/>
                  </a:lnTo>
                  <a:lnTo>
                    <a:pt x="1436" y="0"/>
                  </a:lnTo>
                  <a:lnTo>
                    <a:pt x="1625" y="1458"/>
                  </a:lnTo>
                  <a:close/>
                </a:path>
              </a:pathLst>
            </a:custGeom>
            <a:solidFill>
              <a:srgbClr val="7DA6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5"/>
            <p:cNvSpPr>
              <a:spLocks/>
            </p:cNvSpPr>
            <p:nvPr/>
          </p:nvSpPr>
          <p:spPr bwMode="auto">
            <a:xfrm>
              <a:off x="6156326" y="2540000"/>
              <a:ext cx="255588" cy="468313"/>
            </a:xfrm>
            <a:custGeom>
              <a:avLst/>
              <a:gdLst>
                <a:gd name="T0" fmla="*/ 0 w 1126"/>
                <a:gd name="T1" fmla="*/ 0 h 2062"/>
                <a:gd name="T2" fmla="*/ 1126 w 1126"/>
                <a:gd name="T3" fmla="*/ 543 h 2062"/>
                <a:gd name="T4" fmla="*/ 264 w 1126"/>
                <a:gd name="T5" fmla="*/ 2062 h 2062"/>
                <a:gd name="T6" fmla="*/ 0 w 1126"/>
                <a:gd name="T7" fmla="*/ 0 h 2062"/>
              </a:gdLst>
              <a:ahLst/>
              <a:cxnLst>
                <a:cxn ang="0">
                  <a:pos x="T0" y="T1"/>
                </a:cxn>
                <a:cxn ang="0">
                  <a:pos x="T2" y="T3"/>
                </a:cxn>
                <a:cxn ang="0">
                  <a:pos x="T4" y="T5"/>
                </a:cxn>
                <a:cxn ang="0">
                  <a:pos x="T6" y="T7"/>
                </a:cxn>
              </a:cxnLst>
              <a:rect l="0" t="0" r="r" b="b"/>
              <a:pathLst>
                <a:path w="1126" h="2062">
                  <a:moveTo>
                    <a:pt x="0" y="0"/>
                  </a:moveTo>
                  <a:lnTo>
                    <a:pt x="1126" y="543"/>
                  </a:lnTo>
                  <a:lnTo>
                    <a:pt x="264" y="2062"/>
                  </a:lnTo>
                  <a:lnTo>
                    <a:pt x="0" y="0"/>
                  </a:lnTo>
                  <a:close/>
                </a:path>
              </a:pathLst>
            </a:custGeom>
            <a:solidFill>
              <a:srgbClr val="5A8D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6"/>
            <p:cNvSpPr>
              <a:spLocks/>
            </p:cNvSpPr>
            <p:nvPr/>
          </p:nvSpPr>
          <p:spPr bwMode="auto">
            <a:xfrm>
              <a:off x="5815013" y="2790825"/>
              <a:ext cx="401638" cy="519113"/>
            </a:xfrm>
            <a:custGeom>
              <a:avLst/>
              <a:gdLst>
                <a:gd name="T0" fmla="*/ 1151 w 1769"/>
                <a:gd name="T1" fmla="*/ 2291 h 2291"/>
                <a:gd name="T2" fmla="*/ 1769 w 1769"/>
                <a:gd name="T3" fmla="*/ 958 h 2291"/>
                <a:gd name="T4" fmla="*/ 0 w 1769"/>
                <a:gd name="T5" fmla="*/ 0 h 2291"/>
                <a:gd name="T6" fmla="*/ 1151 w 1769"/>
                <a:gd name="T7" fmla="*/ 2291 h 2291"/>
              </a:gdLst>
              <a:ahLst/>
              <a:cxnLst>
                <a:cxn ang="0">
                  <a:pos x="T0" y="T1"/>
                </a:cxn>
                <a:cxn ang="0">
                  <a:pos x="T2" y="T3"/>
                </a:cxn>
                <a:cxn ang="0">
                  <a:pos x="T4" y="T5"/>
                </a:cxn>
                <a:cxn ang="0">
                  <a:pos x="T6" y="T7"/>
                </a:cxn>
              </a:cxnLst>
              <a:rect l="0" t="0" r="r" b="b"/>
              <a:pathLst>
                <a:path w="1769" h="2291">
                  <a:moveTo>
                    <a:pt x="1151" y="2291"/>
                  </a:moveTo>
                  <a:lnTo>
                    <a:pt x="1769" y="958"/>
                  </a:lnTo>
                  <a:lnTo>
                    <a:pt x="0" y="0"/>
                  </a:lnTo>
                  <a:lnTo>
                    <a:pt x="1151" y="2291"/>
                  </a:lnTo>
                  <a:close/>
                </a:path>
              </a:pathLst>
            </a:custGeom>
            <a:solidFill>
              <a:srgbClr val="3673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27"/>
            <p:cNvSpPr>
              <a:spLocks/>
            </p:cNvSpPr>
            <p:nvPr/>
          </p:nvSpPr>
          <p:spPr bwMode="auto">
            <a:xfrm>
              <a:off x="6411913" y="2432050"/>
              <a:ext cx="301625" cy="395288"/>
            </a:xfrm>
            <a:custGeom>
              <a:avLst/>
              <a:gdLst>
                <a:gd name="T0" fmla="*/ 0 w 1333"/>
                <a:gd name="T1" fmla="*/ 1023 h 1743"/>
                <a:gd name="T2" fmla="*/ 1193 w 1333"/>
                <a:gd name="T3" fmla="*/ 0 h 1743"/>
                <a:gd name="T4" fmla="*/ 1333 w 1333"/>
                <a:gd name="T5" fmla="*/ 1743 h 1743"/>
                <a:gd name="T6" fmla="*/ 0 w 1333"/>
                <a:gd name="T7" fmla="*/ 1023 h 1743"/>
              </a:gdLst>
              <a:ahLst/>
              <a:cxnLst>
                <a:cxn ang="0">
                  <a:pos x="T0" y="T1"/>
                </a:cxn>
                <a:cxn ang="0">
                  <a:pos x="T2" y="T3"/>
                </a:cxn>
                <a:cxn ang="0">
                  <a:pos x="T4" y="T5"/>
                </a:cxn>
                <a:cxn ang="0">
                  <a:pos x="T6" y="T7"/>
                </a:cxn>
              </a:cxnLst>
              <a:rect l="0" t="0" r="r" b="b"/>
              <a:pathLst>
                <a:path w="1333" h="1743">
                  <a:moveTo>
                    <a:pt x="0" y="1023"/>
                  </a:moveTo>
                  <a:lnTo>
                    <a:pt x="1193" y="0"/>
                  </a:lnTo>
                  <a:lnTo>
                    <a:pt x="1333" y="1743"/>
                  </a:lnTo>
                  <a:lnTo>
                    <a:pt x="0" y="1023"/>
                  </a:lnTo>
                  <a:close/>
                </a:path>
              </a:pathLst>
            </a:custGeom>
            <a:solidFill>
              <a:srgbClr val="4880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28"/>
            <p:cNvSpPr>
              <a:spLocks/>
            </p:cNvSpPr>
            <p:nvPr/>
          </p:nvSpPr>
          <p:spPr bwMode="auto">
            <a:xfrm>
              <a:off x="6411913" y="2663825"/>
              <a:ext cx="301625" cy="531813"/>
            </a:xfrm>
            <a:custGeom>
              <a:avLst/>
              <a:gdLst>
                <a:gd name="T0" fmla="*/ 1333 w 1333"/>
                <a:gd name="T1" fmla="*/ 720 h 2344"/>
                <a:gd name="T2" fmla="*/ 580 w 1333"/>
                <a:gd name="T3" fmla="*/ 2344 h 2344"/>
                <a:gd name="T4" fmla="*/ 0 w 1333"/>
                <a:gd name="T5" fmla="*/ 0 h 2344"/>
                <a:gd name="T6" fmla="*/ 1333 w 1333"/>
                <a:gd name="T7" fmla="*/ 720 h 2344"/>
              </a:gdLst>
              <a:ahLst/>
              <a:cxnLst>
                <a:cxn ang="0">
                  <a:pos x="T0" y="T1"/>
                </a:cxn>
                <a:cxn ang="0">
                  <a:pos x="T2" y="T3"/>
                </a:cxn>
                <a:cxn ang="0">
                  <a:pos x="T4" y="T5"/>
                </a:cxn>
                <a:cxn ang="0">
                  <a:pos x="T6" y="T7"/>
                </a:cxn>
              </a:cxnLst>
              <a:rect l="0" t="0" r="r" b="b"/>
              <a:pathLst>
                <a:path w="1333" h="2344">
                  <a:moveTo>
                    <a:pt x="1333" y="720"/>
                  </a:moveTo>
                  <a:lnTo>
                    <a:pt x="580" y="2344"/>
                  </a:lnTo>
                  <a:lnTo>
                    <a:pt x="0" y="0"/>
                  </a:lnTo>
                  <a:lnTo>
                    <a:pt x="1333" y="720"/>
                  </a:lnTo>
                  <a:close/>
                </a:path>
              </a:pathLst>
            </a:custGeom>
            <a:solidFill>
              <a:srgbClr val="1D5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29"/>
            <p:cNvSpPr>
              <a:spLocks/>
            </p:cNvSpPr>
            <p:nvPr/>
          </p:nvSpPr>
          <p:spPr bwMode="auto">
            <a:xfrm>
              <a:off x="6216651" y="2663825"/>
              <a:ext cx="327025" cy="531813"/>
            </a:xfrm>
            <a:custGeom>
              <a:avLst/>
              <a:gdLst>
                <a:gd name="T0" fmla="*/ 1442 w 1442"/>
                <a:gd name="T1" fmla="*/ 2344 h 2344"/>
                <a:gd name="T2" fmla="*/ 0 w 1442"/>
                <a:gd name="T3" fmla="*/ 1519 h 2344"/>
                <a:gd name="T4" fmla="*/ 862 w 1442"/>
                <a:gd name="T5" fmla="*/ 0 h 2344"/>
                <a:gd name="T6" fmla="*/ 1442 w 1442"/>
                <a:gd name="T7" fmla="*/ 2344 h 2344"/>
              </a:gdLst>
              <a:ahLst/>
              <a:cxnLst>
                <a:cxn ang="0">
                  <a:pos x="T0" y="T1"/>
                </a:cxn>
                <a:cxn ang="0">
                  <a:pos x="T2" y="T3"/>
                </a:cxn>
                <a:cxn ang="0">
                  <a:pos x="T4" y="T5"/>
                </a:cxn>
                <a:cxn ang="0">
                  <a:pos x="T6" y="T7"/>
                </a:cxn>
              </a:cxnLst>
              <a:rect l="0" t="0" r="r" b="b"/>
              <a:pathLst>
                <a:path w="1442" h="2344">
                  <a:moveTo>
                    <a:pt x="1442" y="2344"/>
                  </a:moveTo>
                  <a:lnTo>
                    <a:pt x="0" y="1519"/>
                  </a:lnTo>
                  <a:lnTo>
                    <a:pt x="862" y="0"/>
                  </a:lnTo>
                  <a:lnTo>
                    <a:pt x="1442" y="2344"/>
                  </a:lnTo>
                  <a:close/>
                </a:path>
              </a:pathLst>
            </a:custGeom>
            <a:solidFill>
              <a:srgbClr val="2556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0"/>
            <p:cNvSpPr>
              <a:spLocks/>
            </p:cNvSpPr>
            <p:nvPr/>
          </p:nvSpPr>
          <p:spPr bwMode="auto">
            <a:xfrm>
              <a:off x="6075363" y="3008313"/>
              <a:ext cx="468313" cy="301625"/>
            </a:xfrm>
            <a:custGeom>
              <a:avLst/>
              <a:gdLst>
                <a:gd name="T0" fmla="*/ 2060 w 2060"/>
                <a:gd name="T1" fmla="*/ 825 h 1333"/>
                <a:gd name="T2" fmla="*/ 0 w 2060"/>
                <a:gd name="T3" fmla="*/ 1333 h 1333"/>
                <a:gd name="T4" fmla="*/ 618 w 2060"/>
                <a:gd name="T5" fmla="*/ 0 h 1333"/>
                <a:gd name="T6" fmla="*/ 2060 w 2060"/>
                <a:gd name="T7" fmla="*/ 825 h 1333"/>
              </a:gdLst>
              <a:ahLst/>
              <a:cxnLst>
                <a:cxn ang="0">
                  <a:pos x="T0" y="T1"/>
                </a:cxn>
                <a:cxn ang="0">
                  <a:pos x="T2" y="T3"/>
                </a:cxn>
                <a:cxn ang="0">
                  <a:pos x="T4" y="T5"/>
                </a:cxn>
                <a:cxn ang="0">
                  <a:pos x="T6" y="T7"/>
                </a:cxn>
              </a:cxnLst>
              <a:rect l="0" t="0" r="r" b="b"/>
              <a:pathLst>
                <a:path w="2060" h="1333">
                  <a:moveTo>
                    <a:pt x="2060" y="825"/>
                  </a:moveTo>
                  <a:lnTo>
                    <a:pt x="0" y="1333"/>
                  </a:lnTo>
                  <a:lnTo>
                    <a:pt x="618" y="0"/>
                  </a:lnTo>
                  <a:lnTo>
                    <a:pt x="2060" y="825"/>
                  </a:lnTo>
                  <a:close/>
                </a:path>
              </a:pathLst>
            </a:custGeom>
            <a:solidFill>
              <a:srgbClr val="3673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1"/>
            <p:cNvSpPr>
              <a:spLocks/>
            </p:cNvSpPr>
            <p:nvPr/>
          </p:nvSpPr>
          <p:spPr bwMode="auto">
            <a:xfrm>
              <a:off x="6075363" y="3195638"/>
              <a:ext cx="468313" cy="419100"/>
            </a:xfrm>
            <a:custGeom>
              <a:avLst/>
              <a:gdLst>
                <a:gd name="T0" fmla="*/ 0 w 2060"/>
                <a:gd name="T1" fmla="*/ 508 h 1850"/>
                <a:gd name="T2" fmla="*/ 1189 w 2060"/>
                <a:gd name="T3" fmla="*/ 1850 h 1850"/>
                <a:gd name="T4" fmla="*/ 2060 w 2060"/>
                <a:gd name="T5" fmla="*/ 0 h 1850"/>
                <a:gd name="T6" fmla="*/ 0 w 2060"/>
                <a:gd name="T7" fmla="*/ 508 h 1850"/>
              </a:gdLst>
              <a:ahLst/>
              <a:cxnLst>
                <a:cxn ang="0">
                  <a:pos x="T0" y="T1"/>
                </a:cxn>
                <a:cxn ang="0">
                  <a:pos x="T2" y="T3"/>
                </a:cxn>
                <a:cxn ang="0">
                  <a:pos x="T4" y="T5"/>
                </a:cxn>
                <a:cxn ang="0">
                  <a:pos x="T6" y="T7"/>
                </a:cxn>
              </a:cxnLst>
              <a:rect l="0" t="0" r="r" b="b"/>
              <a:pathLst>
                <a:path w="2060" h="1850">
                  <a:moveTo>
                    <a:pt x="0" y="508"/>
                  </a:moveTo>
                  <a:lnTo>
                    <a:pt x="1189" y="1850"/>
                  </a:lnTo>
                  <a:lnTo>
                    <a:pt x="2060" y="0"/>
                  </a:lnTo>
                  <a:lnTo>
                    <a:pt x="0" y="508"/>
                  </a:lnTo>
                  <a:close/>
                </a:path>
              </a:pathLst>
            </a:custGeom>
            <a:solidFill>
              <a:srgbClr val="1D5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2"/>
            <p:cNvSpPr>
              <a:spLocks/>
            </p:cNvSpPr>
            <p:nvPr/>
          </p:nvSpPr>
          <p:spPr bwMode="auto">
            <a:xfrm>
              <a:off x="5926138" y="3309938"/>
              <a:ext cx="419100" cy="304800"/>
            </a:xfrm>
            <a:custGeom>
              <a:avLst/>
              <a:gdLst>
                <a:gd name="T0" fmla="*/ 1851 w 1851"/>
                <a:gd name="T1" fmla="*/ 1342 h 1342"/>
                <a:gd name="T2" fmla="*/ 0 w 1851"/>
                <a:gd name="T3" fmla="*/ 1342 h 1342"/>
                <a:gd name="T4" fmla="*/ 662 w 1851"/>
                <a:gd name="T5" fmla="*/ 0 h 1342"/>
                <a:gd name="T6" fmla="*/ 1851 w 1851"/>
                <a:gd name="T7" fmla="*/ 1342 h 1342"/>
              </a:gdLst>
              <a:ahLst/>
              <a:cxnLst>
                <a:cxn ang="0">
                  <a:pos x="T0" y="T1"/>
                </a:cxn>
                <a:cxn ang="0">
                  <a:pos x="T2" y="T3"/>
                </a:cxn>
                <a:cxn ang="0">
                  <a:pos x="T4" y="T5"/>
                </a:cxn>
                <a:cxn ang="0">
                  <a:pos x="T6" y="T7"/>
                </a:cxn>
              </a:cxnLst>
              <a:rect l="0" t="0" r="r" b="b"/>
              <a:pathLst>
                <a:path w="1851" h="1342">
                  <a:moveTo>
                    <a:pt x="1851" y="1342"/>
                  </a:moveTo>
                  <a:lnTo>
                    <a:pt x="0" y="1342"/>
                  </a:lnTo>
                  <a:lnTo>
                    <a:pt x="662" y="0"/>
                  </a:lnTo>
                  <a:lnTo>
                    <a:pt x="1851" y="1342"/>
                  </a:lnTo>
                  <a:close/>
                </a:path>
              </a:pathLst>
            </a:custGeom>
            <a:solidFill>
              <a:srgbClr val="1D50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3"/>
            <p:cNvSpPr>
              <a:spLocks/>
            </p:cNvSpPr>
            <p:nvPr/>
          </p:nvSpPr>
          <p:spPr bwMode="auto">
            <a:xfrm>
              <a:off x="5659438" y="3309938"/>
              <a:ext cx="415925" cy="304800"/>
            </a:xfrm>
            <a:custGeom>
              <a:avLst/>
              <a:gdLst>
                <a:gd name="T0" fmla="*/ 1172 w 1834"/>
                <a:gd name="T1" fmla="*/ 1342 h 1342"/>
                <a:gd name="T2" fmla="*/ 0 w 1834"/>
                <a:gd name="T3" fmla="*/ 1041 h 1342"/>
                <a:gd name="T4" fmla="*/ 1834 w 1834"/>
                <a:gd name="T5" fmla="*/ 0 h 1342"/>
                <a:gd name="T6" fmla="*/ 1172 w 1834"/>
                <a:gd name="T7" fmla="*/ 1342 h 1342"/>
              </a:gdLst>
              <a:ahLst/>
              <a:cxnLst>
                <a:cxn ang="0">
                  <a:pos x="T0" y="T1"/>
                </a:cxn>
                <a:cxn ang="0">
                  <a:pos x="T2" y="T3"/>
                </a:cxn>
                <a:cxn ang="0">
                  <a:pos x="T4" y="T5"/>
                </a:cxn>
                <a:cxn ang="0">
                  <a:pos x="T6" y="T7"/>
                </a:cxn>
              </a:cxnLst>
              <a:rect l="0" t="0" r="r" b="b"/>
              <a:pathLst>
                <a:path w="1834" h="1342">
                  <a:moveTo>
                    <a:pt x="1172" y="1342"/>
                  </a:moveTo>
                  <a:lnTo>
                    <a:pt x="0" y="1041"/>
                  </a:lnTo>
                  <a:lnTo>
                    <a:pt x="1834" y="0"/>
                  </a:lnTo>
                  <a:lnTo>
                    <a:pt x="1172" y="1342"/>
                  </a:lnTo>
                  <a:close/>
                </a:path>
              </a:pathLst>
            </a:custGeom>
            <a:solidFill>
              <a:srgbClr val="1D50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4"/>
            <p:cNvSpPr>
              <a:spLocks/>
            </p:cNvSpPr>
            <p:nvPr/>
          </p:nvSpPr>
          <p:spPr bwMode="auto">
            <a:xfrm>
              <a:off x="5332413" y="3195638"/>
              <a:ext cx="327025" cy="379413"/>
            </a:xfrm>
            <a:custGeom>
              <a:avLst/>
              <a:gdLst>
                <a:gd name="T0" fmla="*/ 1442 w 1442"/>
                <a:gd name="T1" fmla="*/ 1546 h 1675"/>
                <a:gd name="T2" fmla="*/ 0 w 1442"/>
                <a:gd name="T3" fmla="*/ 1675 h 1675"/>
                <a:gd name="T4" fmla="*/ 1286 w 1442"/>
                <a:gd name="T5" fmla="*/ 0 h 1675"/>
                <a:gd name="T6" fmla="*/ 1442 w 1442"/>
                <a:gd name="T7" fmla="*/ 1546 h 1675"/>
              </a:gdLst>
              <a:ahLst/>
              <a:cxnLst>
                <a:cxn ang="0">
                  <a:pos x="T0" y="T1"/>
                </a:cxn>
                <a:cxn ang="0">
                  <a:pos x="T2" y="T3"/>
                </a:cxn>
                <a:cxn ang="0">
                  <a:pos x="T4" y="T5"/>
                </a:cxn>
                <a:cxn ang="0">
                  <a:pos x="T6" y="T7"/>
                </a:cxn>
              </a:cxnLst>
              <a:rect l="0" t="0" r="r" b="b"/>
              <a:pathLst>
                <a:path w="1442" h="1675">
                  <a:moveTo>
                    <a:pt x="1442" y="1546"/>
                  </a:moveTo>
                  <a:lnTo>
                    <a:pt x="0" y="1675"/>
                  </a:lnTo>
                  <a:lnTo>
                    <a:pt x="1286" y="0"/>
                  </a:lnTo>
                  <a:lnTo>
                    <a:pt x="1442" y="1546"/>
                  </a:lnTo>
                  <a:close/>
                </a:path>
              </a:pathLst>
            </a:custGeom>
            <a:solidFill>
              <a:srgbClr val="1D50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35"/>
            <p:cNvSpPr>
              <a:spLocks/>
            </p:cNvSpPr>
            <p:nvPr/>
          </p:nvSpPr>
          <p:spPr bwMode="auto">
            <a:xfrm>
              <a:off x="5624513" y="3195638"/>
              <a:ext cx="450850" cy="350838"/>
            </a:xfrm>
            <a:custGeom>
              <a:avLst/>
              <a:gdLst>
                <a:gd name="T0" fmla="*/ 0 w 1990"/>
                <a:gd name="T1" fmla="*/ 0 h 1546"/>
                <a:gd name="T2" fmla="*/ 1990 w 1990"/>
                <a:gd name="T3" fmla="*/ 505 h 1546"/>
                <a:gd name="T4" fmla="*/ 156 w 1990"/>
                <a:gd name="T5" fmla="*/ 1546 h 1546"/>
                <a:gd name="T6" fmla="*/ 0 w 1990"/>
                <a:gd name="T7" fmla="*/ 0 h 1546"/>
              </a:gdLst>
              <a:ahLst/>
              <a:cxnLst>
                <a:cxn ang="0">
                  <a:pos x="T0" y="T1"/>
                </a:cxn>
                <a:cxn ang="0">
                  <a:pos x="T2" y="T3"/>
                </a:cxn>
                <a:cxn ang="0">
                  <a:pos x="T4" y="T5"/>
                </a:cxn>
                <a:cxn ang="0">
                  <a:pos x="T6" y="T7"/>
                </a:cxn>
              </a:cxnLst>
              <a:rect l="0" t="0" r="r" b="b"/>
              <a:pathLst>
                <a:path w="1990" h="1546">
                  <a:moveTo>
                    <a:pt x="0" y="0"/>
                  </a:moveTo>
                  <a:lnTo>
                    <a:pt x="1990" y="505"/>
                  </a:lnTo>
                  <a:lnTo>
                    <a:pt x="156" y="1546"/>
                  </a:lnTo>
                  <a:lnTo>
                    <a:pt x="0" y="0"/>
                  </a:lnTo>
                  <a:close/>
                </a:path>
              </a:pathLst>
            </a:custGeom>
            <a:solidFill>
              <a:srgbClr val="215B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36"/>
            <p:cNvSpPr>
              <a:spLocks/>
            </p:cNvSpPr>
            <p:nvPr/>
          </p:nvSpPr>
          <p:spPr bwMode="auto">
            <a:xfrm>
              <a:off x="6345238" y="3195638"/>
              <a:ext cx="314325" cy="419100"/>
            </a:xfrm>
            <a:custGeom>
              <a:avLst/>
              <a:gdLst>
                <a:gd name="T0" fmla="*/ 0 w 1387"/>
                <a:gd name="T1" fmla="*/ 1850 h 1850"/>
                <a:gd name="T2" fmla="*/ 1387 w 1387"/>
                <a:gd name="T3" fmla="*/ 1678 h 1850"/>
                <a:gd name="T4" fmla="*/ 871 w 1387"/>
                <a:gd name="T5" fmla="*/ 0 h 1850"/>
                <a:gd name="T6" fmla="*/ 0 w 1387"/>
                <a:gd name="T7" fmla="*/ 1850 h 1850"/>
              </a:gdLst>
              <a:ahLst/>
              <a:cxnLst>
                <a:cxn ang="0">
                  <a:pos x="T0" y="T1"/>
                </a:cxn>
                <a:cxn ang="0">
                  <a:pos x="T2" y="T3"/>
                </a:cxn>
                <a:cxn ang="0">
                  <a:pos x="T4" y="T5"/>
                </a:cxn>
                <a:cxn ang="0">
                  <a:pos x="T6" y="T7"/>
                </a:cxn>
              </a:cxnLst>
              <a:rect l="0" t="0" r="r" b="b"/>
              <a:pathLst>
                <a:path w="1387" h="1850">
                  <a:moveTo>
                    <a:pt x="0" y="1850"/>
                  </a:moveTo>
                  <a:lnTo>
                    <a:pt x="1387" y="1678"/>
                  </a:lnTo>
                  <a:lnTo>
                    <a:pt x="871" y="0"/>
                  </a:lnTo>
                  <a:lnTo>
                    <a:pt x="0" y="1850"/>
                  </a:lnTo>
                  <a:close/>
                </a:path>
              </a:pathLst>
            </a:custGeom>
            <a:solidFill>
              <a:srgbClr val="113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37"/>
            <p:cNvSpPr>
              <a:spLocks/>
            </p:cNvSpPr>
            <p:nvPr/>
          </p:nvSpPr>
          <p:spPr bwMode="auto">
            <a:xfrm>
              <a:off x="6543676" y="3195638"/>
              <a:ext cx="449263" cy="379413"/>
            </a:xfrm>
            <a:custGeom>
              <a:avLst/>
              <a:gdLst>
                <a:gd name="T0" fmla="*/ 516 w 1980"/>
                <a:gd name="T1" fmla="*/ 1678 h 1678"/>
                <a:gd name="T2" fmla="*/ 1980 w 1980"/>
                <a:gd name="T3" fmla="*/ 936 h 1678"/>
                <a:gd name="T4" fmla="*/ 0 w 1980"/>
                <a:gd name="T5" fmla="*/ 0 h 1678"/>
                <a:gd name="T6" fmla="*/ 516 w 1980"/>
                <a:gd name="T7" fmla="*/ 1678 h 1678"/>
              </a:gdLst>
              <a:ahLst/>
              <a:cxnLst>
                <a:cxn ang="0">
                  <a:pos x="T0" y="T1"/>
                </a:cxn>
                <a:cxn ang="0">
                  <a:pos x="T2" y="T3"/>
                </a:cxn>
                <a:cxn ang="0">
                  <a:pos x="T4" y="T5"/>
                </a:cxn>
                <a:cxn ang="0">
                  <a:pos x="T6" y="T7"/>
                </a:cxn>
              </a:cxnLst>
              <a:rect l="0" t="0" r="r" b="b"/>
              <a:pathLst>
                <a:path w="1980" h="1678">
                  <a:moveTo>
                    <a:pt x="516" y="1678"/>
                  </a:moveTo>
                  <a:lnTo>
                    <a:pt x="1980" y="936"/>
                  </a:lnTo>
                  <a:lnTo>
                    <a:pt x="0" y="0"/>
                  </a:lnTo>
                  <a:lnTo>
                    <a:pt x="516" y="1678"/>
                  </a:lnTo>
                  <a:close/>
                </a:path>
              </a:pathLst>
            </a:custGeom>
            <a:solidFill>
              <a:srgbClr val="1D52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38"/>
            <p:cNvSpPr>
              <a:spLocks/>
            </p:cNvSpPr>
            <p:nvPr/>
          </p:nvSpPr>
          <p:spPr bwMode="auto">
            <a:xfrm>
              <a:off x="6543676" y="2986088"/>
              <a:ext cx="449263" cy="420688"/>
            </a:xfrm>
            <a:custGeom>
              <a:avLst/>
              <a:gdLst>
                <a:gd name="T0" fmla="*/ 1980 w 1980"/>
                <a:gd name="T1" fmla="*/ 1861 h 1861"/>
                <a:gd name="T2" fmla="*/ 1797 w 1980"/>
                <a:gd name="T3" fmla="*/ 0 h 1861"/>
                <a:gd name="T4" fmla="*/ 0 w 1980"/>
                <a:gd name="T5" fmla="*/ 925 h 1861"/>
                <a:gd name="T6" fmla="*/ 1980 w 1980"/>
                <a:gd name="T7" fmla="*/ 1861 h 1861"/>
              </a:gdLst>
              <a:ahLst/>
              <a:cxnLst>
                <a:cxn ang="0">
                  <a:pos x="T0" y="T1"/>
                </a:cxn>
                <a:cxn ang="0">
                  <a:pos x="T2" y="T3"/>
                </a:cxn>
                <a:cxn ang="0">
                  <a:pos x="T4" y="T5"/>
                </a:cxn>
                <a:cxn ang="0">
                  <a:pos x="T6" y="T7"/>
                </a:cxn>
              </a:cxnLst>
              <a:rect l="0" t="0" r="r" b="b"/>
              <a:pathLst>
                <a:path w="1980" h="1861">
                  <a:moveTo>
                    <a:pt x="1980" y="1861"/>
                  </a:moveTo>
                  <a:lnTo>
                    <a:pt x="1797" y="0"/>
                  </a:lnTo>
                  <a:lnTo>
                    <a:pt x="0" y="925"/>
                  </a:lnTo>
                  <a:lnTo>
                    <a:pt x="1980" y="1861"/>
                  </a:lnTo>
                  <a:close/>
                </a:path>
              </a:pathLst>
            </a:custGeom>
            <a:solidFill>
              <a:srgbClr val="1D50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39"/>
            <p:cNvSpPr>
              <a:spLocks/>
            </p:cNvSpPr>
            <p:nvPr/>
          </p:nvSpPr>
          <p:spPr bwMode="auto">
            <a:xfrm>
              <a:off x="6543676" y="2827338"/>
              <a:ext cx="406400" cy="368300"/>
            </a:xfrm>
            <a:custGeom>
              <a:avLst/>
              <a:gdLst>
                <a:gd name="T0" fmla="*/ 1797 w 1797"/>
                <a:gd name="T1" fmla="*/ 699 h 1624"/>
                <a:gd name="T2" fmla="*/ 753 w 1797"/>
                <a:gd name="T3" fmla="*/ 0 h 1624"/>
                <a:gd name="T4" fmla="*/ 0 w 1797"/>
                <a:gd name="T5" fmla="*/ 1624 h 1624"/>
                <a:gd name="T6" fmla="*/ 1797 w 1797"/>
                <a:gd name="T7" fmla="*/ 699 h 1624"/>
              </a:gdLst>
              <a:ahLst/>
              <a:cxnLst>
                <a:cxn ang="0">
                  <a:pos x="T0" y="T1"/>
                </a:cxn>
                <a:cxn ang="0">
                  <a:pos x="T2" y="T3"/>
                </a:cxn>
                <a:cxn ang="0">
                  <a:pos x="T4" y="T5"/>
                </a:cxn>
                <a:cxn ang="0">
                  <a:pos x="T6" y="T7"/>
                </a:cxn>
              </a:cxnLst>
              <a:rect l="0" t="0" r="r" b="b"/>
              <a:pathLst>
                <a:path w="1797" h="1624">
                  <a:moveTo>
                    <a:pt x="1797" y="699"/>
                  </a:moveTo>
                  <a:lnTo>
                    <a:pt x="753" y="0"/>
                  </a:lnTo>
                  <a:lnTo>
                    <a:pt x="0" y="1624"/>
                  </a:lnTo>
                  <a:lnTo>
                    <a:pt x="1797" y="699"/>
                  </a:lnTo>
                  <a:close/>
                </a:path>
              </a:pathLst>
            </a:custGeom>
            <a:solidFill>
              <a:srgbClr val="225F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40"/>
            <p:cNvSpPr>
              <a:spLocks/>
            </p:cNvSpPr>
            <p:nvPr/>
          </p:nvSpPr>
          <p:spPr bwMode="auto">
            <a:xfrm>
              <a:off x="6713538" y="2617788"/>
              <a:ext cx="258763" cy="368300"/>
            </a:xfrm>
            <a:custGeom>
              <a:avLst/>
              <a:gdLst>
                <a:gd name="T0" fmla="*/ 1044 w 1141"/>
                <a:gd name="T1" fmla="*/ 1623 h 1623"/>
                <a:gd name="T2" fmla="*/ 1141 w 1141"/>
                <a:gd name="T3" fmla="*/ 0 h 1623"/>
                <a:gd name="T4" fmla="*/ 0 w 1141"/>
                <a:gd name="T5" fmla="*/ 924 h 1623"/>
                <a:gd name="T6" fmla="*/ 1044 w 1141"/>
                <a:gd name="T7" fmla="*/ 1623 h 1623"/>
              </a:gdLst>
              <a:ahLst/>
              <a:cxnLst>
                <a:cxn ang="0">
                  <a:pos x="T0" y="T1"/>
                </a:cxn>
                <a:cxn ang="0">
                  <a:pos x="T2" y="T3"/>
                </a:cxn>
                <a:cxn ang="0">
                  <a:pos x="T4" y="T5"/>
                </a:cxn>
                <a:cxn ang="0">
                  <a:pos x="T6" y="T7"/>
                </a:cxn>
              </a:cxnLst>
              <a:rect l="0" t="0" r="r" b="b"/>
              <a:pathLst>
                <a:path w="1141" h="1623">
                  <a:moveTo>
                    <a:pt x="1044" y="1623"/>
                  </a:moveTo>
                  <a:lnTo>
                    <a:pt x="1141" y="0"/>
                  </a:lnTo>
                  <a:lnTo>
                    <a:pt x="0" y="924"/>
                  </a:lnTo>
                  <a:lnTo>
                    <a:pt x="1044" y="1623"/>
                  </a:lnTo>
                  <a:close/>
                </a:path>
              </a:pathLst>
            </a:custGeom>
            <a:solidFill>
              <a:srgbClr val="2C65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1"/>
            <p:cNvSpPr>
              <a:spLocks/>
            </p:cNvSpPr>
            <p:nvPr/>
          </p:nvSpPr>
          <p:spPr bwMode="auto">
            <a:xfrm>
              <a:off x="6681788" y="2432050"/>
              <a:ext cx="290513" cy="395288"/>
            </a:xfrm>
            <a:custGeom>
              <a:avLst/>
              <a:gdLst>
                <a:gd name="T0" fmla="*/ 1281 w 1281"/>
                <a:gd name="T1" fmla="*/ 819 h 1743"/>
                <a:gd name="T2" fmla="*/ 0 w 1281"/>
                <a:gd name="T3" fmla="*/ 0 h 1743"/>
                <a:gd name="T4" fmla="*/ 140 w 1281"/>
                <a:gd name="T5" fmla="*/ 1743 h 1743"/>
                <a:gd name="T6" fmla="*/ 1281 w 1281"/>
                <a:gd name="T7" fmla="*/ 819 h 1743"/>
              </a:gdLst>
              <a:ahLst/>
              <a:cxnLst>
                <a:cxn ang="0">
                  <a:pos x="T0" y="T1"/>
                </a:cxn>
                <a:cxn ang="0">
                  <a:pos x="T2" y="T3"/>
                </a:cxn>
                <a:cxn ang="0">
                  <a:pos x="T4" y="T5"/>
                </a:cxn>
                <a:cxn ang="0">
                  <a:pos x="T6" y="T7"/>
                </a:cxn>
              </a:cxnLst>
              <a:rect l="0" t="0" r="r" b="b"/>
              <a:pathLst>
                <a:path w="1281" h="1743">
                  <a:moveTo>
                    <a:pt x="1281" y="819"/>
                  </a:moveTo>
                  <a:lnTo>
                    <a:pt x="0" y="0"/>
                  </a:lnTo>
                  <a:lnTo>
                    <a:pt x="140" y="1743"/>
                  </a:lnTo>
                  <a:lnTo>
                    <a:pt x="1281" y="819"/>
                  </a:lnTo>
                  <a:close/>
                </a:path>
              </a:pathLst>
            </a:custGeom>
            <a:solidFill>
              <a:srgbClr val="8BB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2"/>
            <p:cNvSpPr>
              <a:spLocks/>
            </p:cNvSpPr>
            <p:nvPr/>
          </p:nvSpPr>
          <p:spPr bwMode="auto">
            <a:xfrm>
              <a:off x="6681788" y="2387600"/>
              <a:ext cx="758825" cy="230188"/>
            </a:xfrm>
            <a:custGeom>
              <a:avLst/>
              <a:gdLst>
                <a:gd name="T0" fmla="*/ 0 w 3346"/>
                <a:gd name="T1" fmla="*/ 193 h 1012"/>
                <a:gd name="T2" fmla="*/ 3346 w 3346"/>
                <a:gd name="T3" fmla="*/ 0 h 1012"/>
                <a:gd name="T4" fmla="*/ 1281 w 3346"/>
                <a:gd name="T5" fmla="*/ 1012 h 1012"/>
                <a:gd name="T6" fmla="*/ 0 w 3346"/>
                <a:gd name="T7" fmla="*/ 193 h 1012"/>
              </a:gdLst>
              <a:ahLst/>
              <a:cxnLst>
                <a:cxn ang="0">
                  <a:pos x="T0" y="T1"/>
                </a:cxn>
                <a:cxn ang="0">
                  <a:pos x="T2" y="T3"/>
                </a:cxn>
                <a:cxn ang="0">
                  <a:pos x="T4" y="T5"/>
                </a:cxn>
                <a:cxn ang="0">
                  <a:pos x="T6" y="T7"/>
                </a:cxn>
              </a:cxnLst>
              <a:rect l="0" t="0" r="r" b="b"/>
              <a:pathLst>
                <a:path w="3346" h="1012">
                  <a:moveTo>
                    <a:pt x="0" y="193"/>
                  </a:moveTo>
                  <a:lnTo>
                    <a:pt x="3346" y="0"/>
                  </a:lnTo>
                  <a:lnTo>
                    <a:pt x="1281" y="1012"/>
                  </a:lnTo>
                  <a:lnTo>
                    <a:pt x="0" y="193"/>
                  </a:lnTo>
                  <a:close/>
                </a:path>
              </a:pathLst>
            </a:custGeom>
            <a:solidFill>
              <a:srgbClr val="6091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3"/>
            <p:cNvSpPr>
              <a:spLocks/>
            </p:cNvSpPr>
            <p:nvPr/>
          </p:nvSpPr>
          <p:spPr bwMode="auto">
            <a:xfrm>
              <a:off x="6972301" y="2387600"/>
              <a:ext cx="468313" cy="422275"/>
            </a:xfrm>
            <a:custGeom>
              <a:avLst/>
              <a:gdLst>
                <a:gd name="T0" fmla="*/ 0 w 2065"/>
                <a:gd name="T1" fmla="*/ 1012 h 1861"/>
                <a:gd name="T2" fmla="*/ 2065 w 2065"/>
                <a:gd name="T3" fmla="*/ 0 h 1861"/>
                <a:gd name="T4" fmla="*/ 1086 w 2065"/>
                <a:gd name="T5" fmla="*/ 1861 h 1861"/>
                <a:gd name="T6" fmla="*/ 0 w 2065"/>
                <a:gd name="T7" fmla="*/ 1012 h 1861"/>
              </a:gdLst>
              <a:ahLst/>
              <a:cxnLst>
                <a:cxn ang="0">
                  <a:pos x="T0" y="T1"/>
                </a:cxn>
                <a:cxn ang="0">
                  <a:pos x="T2" y="T3"/>
                </a:cxn>
                <a:cxn ang="0">
                  <a:pos x="T4" y="T5"/>
                </a:cxn>
                <a:cxn ang="0">
                  <a:pos x="T6" y="T7"/>
                </a:cxn>
              </a:cxnLst>
              <a:rect l="0" t="0" r="r" b="b"/>
              <a:pathLst>
                <a:path w="2065" h="1861">
                  <a:moveTo>
                    <a:pt x="0" y="1012"/>
                  </a:moveTo>
                  <a:lnTo>
                    <a:pt x="2065" y="0"/>
                  </a:lnTo>
                  <a:lnTo>
                    <a:pt x="1086" y="1861"/>
                  </a:lnTo>
                  <a:lnTo>
                    <a:pt x="0" y="1012"/>
                  </a:lnTo>
                  <a:close/>
                </a:path>
              </a:pathLst>
            </a:custGeom>
            <a:solidFill>
              <a:srgbClr val="4880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4"/>
            <p:cNvSpPr>
              <a:spLocks/>
            </p:cNvSpPr>
            <p:nvPr/>
          </p:nvSpPr>
          <p:spPr bwMode="auto">
            <a:xfrm>
              <a:off x="6950076" y="2617788"/>
              <a:ext cx="268288" cy="368300"/>
            </a:xfrm>
            <a:custGeom>
              <a:avLst/>
              <a:gdLst>
                <a:gd name="T0" fmla="*/ 1183 w 1183"/>
                <a:gd name="T1" fmla="*/ 849 h 1623"/>
                <a:gd name="T2" fmla="*/ 0 w 1183"/>
                <a:gd name="T3" fmla="*/ 1623 h 1623"/>
                <a:gd name="T4" fmla="*/ 97 w 1183"/>
                <a:gd name="T5" fmla="*/ 0 h 1623"/>
                <a:gd name="T6" fmla="*/ 1183 w 1183"/>
                <a:gd name="T7" fmla="*/ 849 h 1623"/>
              </a:gdLst>
              <a:ahLst/>
              <a:cxnLst>
                <a:cxn ang="0">
                  <a:pos x="T0" y="T1"/>
                </a:cxn>
                <a:cxn ang="0">
                  <a:pos x="T2" y="T3"/>
                </a:cxn>
                <a:cxn ang="0">
                  <a:pos x="T4" y="T5"/>
                </a:cxn>
                <a:cxn ang="0">
                  <a:pos x="T6" y="T7"/>
                </a:cxn>
              </a:cxnLst>
              <a:rect l="0" t="0" r="r" b="b"/>
              <a:pathLst>
                <a:path w="1183" h="1623">
                  <a:moveTo>
                    <a:pt x="1183" y="849"/>
                  </a:moveTo>
                  <a:lnTo>
                    <a:pt x="0" y="1623"/>
                  </a:lnTo>
                  <a:lnTo>
                    <a:pt x="97" y="0"/>
                  </a:lnTo>
                  <a:lnTo>
                    <a:pt x="1183" y="849"/>
                  </a:lnTo>
                  <a:close/>
                </a:path>
              </a:pathLst>
            </a:custGeom>
            <a:solidFill>
              <a:srgbClr val="4B82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45"/>
            <p:cNvSpPr>
              <a:spLocks/>
            </p:cNvSpPr>
            <p:nvPr/>
          </p:nvSpPr>
          <p:spPr bwMode="auto">
            <a:xfrm>
              <a:off x="6169026" y="2209800"/>
              <a:ext cx="512763" cy="454025"/>
            </a:xfrm>
            <a:custGeom>
              <a:avLst/>
              <a:gdLst>
                <a:gd name="T0" fmla="*/ 663 w 2262"/>
                <a:gd name="T1" fmla="*/ 0 h 2001"/>
                <a:gd name="T2" fmla="*/ 2262 w 2262"/>
                <a:gd name="T3" fmla="*/ 978 h 2001"/>
                <a:gd name="T4" fmla="*/ 1069 w 2262"/>
                <a:gd name="T5" fmla="*/ 2001 h 2001"/>
                <a:gd name="T6" fmla="*/ 0 w 2262"/>
                <a:gd name="T7" fmla="*/ 0 h 2001"/>
                <a:gd name="T8" fmla="*/ 663 w 2262"/>
                <a:gd name="T9" fmla="*/ 0 h 2001"/>
              </a:gdLst>
              <a:ahLst/>
              <a:cxnLst>
                <a:cxn ang="0">
                  <a:pos x="T0" y="T1"/>
                </a:cxn>
                <a:cxn ang="0">
                  <a:pos x="T2" y="T3"/>
                </a:cxn>
                <a:cxn ang="0">
                  <a:pos x="T4" y="T5"/>
                </a:cxn>
                <a:cxn ang="0">
                  <a:pos x="T6" y="T7"/>
                </a:cxn>
                <a:cxn ang="0">
                  <a:pos x="T8" y="T9"/>
                </a:cxn>
              </a:cxnLst>
              <a:rect l="0" t="0" r="r" b="b"/>
              <a:pathLst>
                <a:path w="2262" h="2001">
                  <a:moveTo>
                    <a:pt x="663" y="0"/>
                  </a:moveTo>
                  <a:lnTo>
                    <a:pt x="2262" y="978"/>
                  </a:lnTo>
                  <a:lnTo>
                    <a:pt x="1069" y="2001"/>
                  </a:lnTo>
                  <a:lnTo>
                    <a:pt x="0" y="0"/>
                  </a:lnTo>
                  <a:lnTo>
                    <a:pt x="663" y="0"/>
                  </a:lnTo>
                  <a:close/>
                </a:path>
              </a:pathLst>
            </a:custGeom>
            <a:solidFill>
              <a:srgbClr val="8BB0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46"/>
            <p:cNvSpPr>
              <a:spLocks/>
            </p:cNvSpPr>
            <p:nvPr/>
          </p:nvSpPr>
          <p:spPr bwMode="auto">
            <a:xfrm>
              <a:off x="6113463" y="2209800"/>
              <a:ext cx="298450" cy="454025"/>
            </a:xfrm>
            <a:custGeom>
              <a:avLst/>
              <a:gdLst>
                <a:gd name="T0" fmla="*/ 0 w 1315"/>
                <a:gd name="T1" fmla="*/ 0 h 2001"/>
                <a:gd name="T2" fmla="*/ 189 w 1315"/>
                <a:gd name="T3" fmla="*/ 1458 h 2001"/>
                <a:gd name="T4" fmla="*/ 1315 w 1315"/>
                <a:gd name="T5" fmla="*/ 2001 h 2001"/>
                <a:gd name="T6" fmla="*/ 246 w 1315"/>
                <a:gd name="T7" fmla="*/ 0 h 2001"/>
                <a:gd name="T8" fmla="*/ 0 w 1315"/>
                <a:gd name="T9" fmla="*/ 0 h 2001"/>
              </a:gdLst>
              <a:ahLst/>
              <a:cxnLst>
                <a:cxn ang="0">
                  <a:pos x="T0" y="T1"/>
                </a:cxn>
                <a:cxn ang="0">
                  <a:pos x="T2" y="T3"/>
                </a:cxn>
                <a:cxn ang="0">
                  <a:pos x="T4" y="T5"/>
                </a:cxn>
                <a:cxn ang="0">
                  <a:pos x="T6" y="T7"/>
                </a:cxn>
                <a:cxn ang="0">
                  <a:pos x="T8" y="T9"/>
                </a:cxn>
              </a:cxnLst>
              <a:rect l="0" t="0" r="r" b="b"/>
              <a:pathLst>
                <a:path w="1315" h="2001">
                  <a:moveTo>
                    <a:pt x="0" y="0"/>
                  </a:moveTo>
                  <a:lnTo>
                    <a:pt x="189" y="1458"/>
                  </a:lnTo>
                  <a:lnTo>
                    <a:pt x="1315" y="2001"/>
                  </a:lnTo>
                  <a:lnTo>
                    <a:pt x="246" y="0"/>
                  </a:lnTo>
                  <a:lnTo>
                    <a:pt x="0" y="0"/>
                  </a:lnTo>
                  <a:close/>
                </a:path>
              </a:pathLst>
            </a:custGeom>
            <a:solidFill>
              <a:srgbClr val="518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47"/>
            <p:cNvSpPr>
              <a:spLocks/>
            </p:cNvSpPr>
            <p:nvPr/>
          </p:nvSpPr>
          <p:spPr bwMode="auto">
            <a:xfrm>
              <a:off x="6319838" y="2209800"/>
              <a:ext cx="1120775" cy="222250"/>
            </a:xfrm>
            <a:custGeom>
              <a:avLst/>
              <a:gdLst>
                <a:gd name="T0" fmla="*/ 4945 w 4945"/>
                <a:gd name="T1" fmla="*/ 785 h 978"/>
                <a:gd name="T2" fmla="*/ 1593 w 4945"/>
                <a:gd name="T3" fmla="*/ 0 h 978"/>
                <a:gd name="T4" fmla="*/ 0 w 4945"/>
                <a:gd name="T5" fmla="*/ 0 h 978"/>
                <a:gd name="T6" fmla="*/ 1599 w 4945"/>
                <a:gd name="T7" fmla="*/ 978 h 978"/>
                <a:gd name="T8" fmla="*/ 4945 w 4945"/>
                <a:gd name="T9" fmla="*/ 785 h 978"/>
              </a:gdLst>
              <a:ahLst/>
              <a:cxnLst>
                <a:cxn ang="0">
                  <a:pos x="T0" y="T1"/>
                </a:cxn>
                <a:cxn ang="0">
                  <a:pos x="T2" y="T3"/>
                </a:cxn>
                <a:cxn ang="0">
                  <a:pos x="T4" y="T5"/>
                </a:cxn>
                <a:cxn ang="0">
                  <a:pos x="T6" y="T7"/>
                </a:cxn>
                <a:cxn ang="0">
                  <a:pos x="T8" y="T9"/>
                </a:cxn>
              </a:cxnLst>
              <a:rect l="0" t="0" r="r" b="b"/>
              <a:pathLst>
                <a:path w="4945" h="978">
                  <a:moveTo>
                    <a:pt x="4945" y="785"/>
                  </a:moveTo>
                  <a:lnTo>
                    <a:pt x="1593" y="0"/>
                  </a:lnTo>
                  <a:lnTo>
                    <a:pt x="0" y="0"/>
                  </a:lnTo>
                  <a:lnTo>
                    <a:pt x="1599" y="978"/>
                  </a:lnTo>
                  <a:lnTo>
                    <a:pt x="4945" y="785"/>
                  </a:lnTo>
                  <a:close/>
                </a:path>
              </a:pathLst>
            </a:custGeom>
            <a:solidFill>
              <a:srgbClr val="7DA6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48"/>
            <p:cNvSpPr>
              <a:spLocks/>
            </p:cNvSpPr>
            <p:nvPr/>
          </p:nvSpPr>
          <p:spPr bwMode="auto">
            <a:xfrm>
              <a:off x="6680201" y="2209800"/>
              <a:ext cx="1150938" cy="177800"/>
            </a:xfrm>
            <a:custGeom>
              <a:avLst/>
              <a:gdLst>
                <a:gd name="T0" fmla="*/ 3352 w 5074"/>
                <a:gd name="T1" fmla="*/ 785 h 785"/>
                <a:gd name="T2" fmla="*/ 5074 w 5074"/>
                <a:gd name="T3" fmla="*/ 0 h 785"/>
                <a:gd name="T4" fmla="*/ 0 w 5074"/>
                <a:gd name="T5" fmla="*/ 0 h 785"/>
                <a:gd name="T6" fmla="*/ 3352 w 5074"/>
                <a:gd name="T7" fmla="*/ 785 h 785"/>
              </a:gdLst>
              <a:ahLst/>
              <a:cxnLst>
                <a:cxn ang="0">
                  <a:pos x="T0" y="T1"/>
                </a:cxn>
                <a:cxn ang="0">
                  <a:pos x="T2" y="T3"/>
                </a:cxn>
                <a:cxn ang="0">
                  <a:pos x="T4" y="T5"/>
                </a:cxn>
                <a:cxn ang="0">
                  <a:pos x="T6" y="T7"/>
                </a:cxn>
              </a:cxnLst>
              <a:rect l="0" t="0" r="r" b="b"/>
              <a:pathLst>
                <a:path w="5074" h="785">
                  <a:moveTo>
                    <a:pt x="3352" y="785"/>
                  </a:moveTo>
                  <a:lnTo>
                    <a:pt x="5074" y="0"/>
                  </a:lnTo>
                  <a:lnTo>
                    <a:pt x="0" y="0"/>
                  </a:lnTo>
                  <a:lnTo>
                    <a:pt x="3352" y="785"/>
                  </a:lnTo>
                  <a:close/>
                </a:path>
              </a:pathLst>
            </a:custGeom>
            <a:solidFill>
              <a:srgbClr val="709C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49"/>
            <p:cNvSpPr>
              <a:spLocks/>
            </p:cNvSpPr>
            <p:nvPr/>
          </p:nvSpPr>
          <p:spPr bwMode="auto">
            <a:xfrm>
              <a:off x="7440613" y="2209800"/>
              <a:ext cx="606425" cy="177800"/>
            </a:xfrm>
            <a:custGeom>
              <a:avLst/>
              <a:gdLst>
                <a:gd name="T0" fmla="*/ 2672 w 2672"/>
                <a:gd name="T1" fmla="*/ 135 h 785"/>
                <a:gd name="T2" fmla="*/ 2414 w 2672"/>
                <a:gd name="T3" fmla="*/ 642 h 785"/>
                <a:gd name="T4" fmla="*/ 0 w 2672"/>
                <a:gd name="T5" fmla="*/ 785 h 785"/>
                <a:gd name="T6" fmla="*/ 1722 w 2672"/>
                <a:gd name="T7" fmla="*/ 0 h 785"/>
                <a:gd name="T8" fmla="*/ 2672 w 2672"/>
                <a:gd name="T9" fmla="*/ 0 h 785"/>
                <a:gd name="T10" fmla="*/ 2672 w 2672"/>
                <a:gd name="T11" fmla="*/ 135 h 785"/>
              </a:gdLst>
              <a:ahLst/>
              <a:cxnLst>
                <a:cxn ang="0">
                  <a:pos x="T0" y="T1"/>
                </a:cxn>
                <a:cxn ang="0">
                  <a:pos x="T2" y="T3"/>
                </a:cxn>
                <a:cxn ang="0">
                  <a:pos x="T4" y="T5"/>
                </a:cxn>
                <a:cxn ang="0">
                  <a:pos x="T6" y="T7"/>
                </a:cxn>
                <a:cxn ang="0">
                  <a:pos x="T8" y="T9"/>
                </a:cxn>
                <a:cxn ang="0">
                  <a:pos x="T10" y="T11"/>
                </a:cxn>
              </a:cxnLst>
              <a:rect l="0" t="0" r="r" b="b"/>
              <a:pathLst>
                <a:path w="2672" h="785">
                  <a:moveTo>
                    <a:pt x="2672" y="135"/>
                  </a:moveTo>
                  <a:lnTo>
                    <a:pt x="2414" y="642"/>
                  </a:lnTo>
                  <a:lnTo>
                    <a:pt x="0" y="785"/>
                  </a:lnTo>
                  <a:lnTo>
                    <a:pt x="1722" y="0"/>
                  </a:lnTo>
                  <a:lnTo>
                    <a:pt x="2672" y="0"/>
                  </a:lnTo>
                  <a:lnTo>
                    <a:pt x="2672" y="135"/>
                  </a:lnTo>
                  <a:close/>
                </a:path>
              </a:pathLst>
            </a:custGeom>
            <a:solidFill>
              <a:srgbClr val="5C8E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50"/>
            <p:cNvSpPr>
              <a:spLocks/>
            </p:cNvSpPr>
            <p:nvPr/>
          </p:nvSpPr>
          <p:spPr bwMode="auto">
            <a:xfrm>
              <a:off x="7440613" y="2355850"/>
              <a:ext cx="547688" cy="228600"/>
            </a:xfrm>
            <a:custGeom>
              <a:avLst/>
              <a:gdLst>
                <a:gd name="T0" fmla="*/ 2414 w 2414"/>
                <a:gd name="T1" fmla="*/ 0 h 1012"/>
                <a:gd name="T2" fmla="*/ 1887 w 2414"/>
                <a:gd name="T3" fmla="*/ 1012 h 1012"/>
                <a:gd name="T4" fmla="*/ 0 w 2414"/>
                <a:gd name="T5" fmla="*/ 143 h 1012"/>
                <a:gd name="T6" fmla="*/ 2414 w 2414"/>
                <a:gd name="T7" fmla="*/ 0 h 1012"/>
              </a:gdLst>
              <a:ahLst/>
              <a:cxnLst>
                <a:cxn ang="0">
                  <a:pos x="T0" y="T1"/>
                </a:cxn>
                <a:cxn ang="0">
                  <a:pos x="T2" y="T3"/>
                </a:cxn>
                <a:cxn ang="0">
                  <a:pos x="T4" y="T5"/>
                </a:cxn>
                <a:cxn ang="0">
                  <a:pos x="T6" y="T7"/>
                </a:cxn>
              </a:cxnLst>
              <a:rect l="0" t="0" r="r" b="b"/>
              <a:pathLst>
                <a:path w="2414" h="1012">
                  <a:moveTo>
                    <a:pt x="2414" y="0"/>
                  </a:moveTo>
                  <a:lnTo>
                    <a:pt x="1887" y="1012"/>
                  </a:lnTo>
                  <a:lnTo>
                    <a:pt x="0" y="143"/>
                  </a:lnTo>
                  <a:lnTo>
                    <a:pt x="2414" y="0"/>
                  </a:lnTo>
                  <a:close/>
                </a:path>
              </a:pathLst>
            </a:custGeom>
            <a:solidFill>
              <a:srgbClr val="6C99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51"/>
            <p:cNvSpPr>
              <a:spLocks/>
            </p:cNvSpPr>
            <p:nvPr/>
          </p:nvSpPr>
          <p:spPr bwMode="auto">
            <a:xfrm>
              <a:off x="7218363" y="2387600"/>
              <a:ext cx="452438" cy="422275"/>
            </a:xfrm>
            <a:custGeom>
              <a:avLst/>
              <a:gdLst>
                <a:gd name="T0" fmla="*/ 0 w 1992"/>
                <a:gd name="T1" fmla="*/ 1861 h 1861"/>
                <a:gd name="T2" fmla="*/ 1992 w 1992"/>
                <a:gd name="T3" fmla="*/ 465 h 1861"/>
                <a:gd name="T4" fmla="*/ 979 w 1992"/>
                <a:gd name="T5" fmla="*/ 0 h 1861"/>
                <a:gd name="T6" fmla="*/ 0 w 1992"/>
                <a:gd name="T7" fmla="*/ 1861 h 1861"/>
              </a:gdLst>
              <a:ahLst/>
              <a:cxnLst>
                <a:cxn ang="0">
                  <a:pos x="T0" y="T1"/>
                </a:cxn>
                <a:cxn ang="0">
                  <a:pos x="T2" y="T3"/>
                </a:cxn>
                <a:cxn ang="0">
                  <a:pos x="T4" y="T5"/>
                </a:cxn>
                <a:cxn ang="0">
                  <a:pos x="T6" y="T7"/>
                </a:cxn>
              </a:cxnLst>
              <a:rect l="0" t="0" r="r" b="b"/>
              <a:pathLst>
                <a:path w="1992" h="1861">
                  <a:moveTo>
                    <a:pt x="0" y="1861"/>
                  </a:moveTo>
                  <a:lnTo>
                    <a:pt x="1992" y="465"/>
                  </a:lnTo>
                  <a:lnTo>
                    <a:pt x="979" y="0"/>
                  </a:lnTo>
                  <a:lnTo>
                    <a:pt x="0" y="1861"/>
                  </a:lnTo>
                  <a:close/>
                </a:path>
              </a:pathLst>
            </a:custGeom>
            <a:solidFill>
              <a:srgbClr val="4880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52"/>
            <p:cNvSpPr>
              <a:spLocks/>
            </p:cNvSpPr>
            <p:nvPr/>
          </p:nvSpPr>
          <p:spPr bwMode="auto">
            <a:xfrm>
              <a:off x="7218363" y="2493963"/>
              <a:ext cx="452438" cy="554038"/>
            </a:xfrm>
            <a:custGeom>
              <a:avLst/>
              <a:gdLst>
                <a:gd name="T0" fmla="*/ 0 w 1992"/>
                <a:gd name="T1" fmla="*/ 1396 h 2447"/>
                <a:gd name="T2" fmla="*/ 1403 w 1992"/>
                <a:gd name="T3" fmla="*/ 2447 h 2447"/>
                <a:gd name="T4" fmla="*/ 1992 w 1992"/>
                <a:gd name="T5" fmla="*/ 0 h 2447"/>
                <a:gd name="T6" fmla="*/ 0 w 1992"/>
                <a:gd name="T7" fmla="*/ 1396 h 2447"/>
              </a:gdLst>
              <a:ahLst/>
              <a:cxnLst>
                <a:cxn ang="0">
                  <a:pos x="T0" y="T1"/>
                </a:cxn>
                <a:cxn ang="0">
                  <a:pos x="T2" y="T3"/>
                </a:cxn>
                <a:cxn ang="0">
                  <a:pos x="T4" y="T5"/>
                </a:cxn>
                <a:cxn ang="0">
                  <a:pos x="T6" y="T7"/>
                </a:cxn>
              </a:cxnLst>
              <a:rect l="0" t="0" r="r" b="b"/>
              <a:pathLst>
                <a:path w="1992" h="2447">
                  <a:moveTo>
                    <a:pt x="0" y="1396"/>
                  </a:moveTo>
                  <a:lnTo>
                    <a:pt x="1403" y="2447"/>
                  </a:lnTo>
                  <a:lnTo>
                    <a:pt x="1992" y="0"/>
                  </a:lnTo>
                  <a:lnTo>
                    <a:pt x="0" y="1396"/>
                  </a:lnTo>
                  <a:close/>
                </a:path>
              </a:pathLst>
            </a:custGeom>
            <a:solidFill>
              <a:srgbClr val="3572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53"/>
            <p:cNvSpPr>
              <a:spLocks/>
            </p:cNvSpPr>
            <p:nvPr/>
          </p:nvSpPr>
          <p:spPr bwMode="auto">
            <a:xfrm>
              <a:off x="7537451" y="2493963"/>
              <a:ext cx="331788" cy="554038"/>
            </a:xfrm>
            <a:custGeom>
              <a:avLst/>
              <a:gdLst>
                <a:gd name="T0" fmla="*/ 0 w 1463"/>
                <a:gd name="T1" fmla="*/ 2447 h 2447"/>
                <a:gd name="T2" fmla="*/ 1463 w 1463"/>
                <a:gd name="T3" fmla="*/ 404 h 2447"/>
                <a:gd name="T4" fmla="*/ 589 w 1463"/>
                <a:gd name="T5" fmla="*/ 0 h 2447"/>
                <a:gd name="T6" fmla="*/ 0 w 1463"/>
                <a:gd name="T7" fmla="*/ 2447 h 2447"/>
              </a:gdLst>
              <a:ahLst/>
              <a:cxnLst>
                <a:cxn ang="0">
                  <a:pos x="T0" y="T1"/>
                </a:cxn>
                <a:cxn ang="0">
                  <a:pos x="T2" y="T3"/>
                </a:cxn>
                <a:cxn ang="0">
                  <a:pos x="T4" y="T5"/>
                </a:cxn>
                <a:cxn ang="0">
                  <a:pos x="T6" y="T7"/>
                </a:cxn>
              </a:cxnLst>
              <a:rect l="0" t="0" r="r" b="b"/>
              <a:pathLst>
                <a:path w="1463" h="2447">
                  <a:moveTo>
                    <a:pt x="0" y="2447"/>
                  </a:moveTo>
                  <a:lnTo>
                    <a:pt x="1463" y="404"/>
                  </a:lnTo>
                  <a:lnTo>
                    <a:pt x="589" y="0"/>
                  </a:lnTo>
                  <a:lnTo>
                    <a:pt x="0" y="2447"/>
                  </a:lnTo>
                  <a:close/>
                </a:path>
              </a:pathLst>
            </a:custGeom>
            <a:solidFill>
              <a:srgbClr val="6091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4"/>
            <p:cNvSpPr>
              <a:spLocks/>
            </p:cNvSpPr>
            <p:nvPr/>
          </p:nvSpPr>
          <p:spPr bwMode="auto">
            <a:xfrm>
              <a:off x="7180263" y="2809875"/>
              <a:ext cx="357188" cy="320675"/>
            </a:xfrm>
            <a:custGeom>
              <a:avLst/>
              <a:gdLst>
                <a:gd name="T0" fmla="*/ 1571 w 1571"/>
                <a:gd name="T1" fmla="*/ 1051 h 1416"/>
                <a:gd name="T2" fmla="*/ 0 w 1571"/>
                <a:gd name="T3" fmla="*/ 1416 h 1416"/>
                <a:gd name="T4" fmla="*/ 168 w 1571"/>
                <a:gd name="T5" fmla="*/ 0 h 1416"/>
                <a:gd name="T6" fmla="*/ 1571 w 1571"/>
                <a:gd name="T7" fmla="*/ 1051 h 1416"/>
              </a:gdLst>
              <a:ahLst/>
              <a:cxnLst>
                <a:cxn ang="0">
                  <a:pos x="T0" y="T1"/>
                </a:cxn>
                <a:cxn ang="0">
                  <a:pos x="T2" y="T3"/>
                </a:cxn>
                <a:cxn ang="0">
                  <a:pos x="T4" y="T5"/>
                </a:cxn>
                <a:cxn ang="0">
                  <a:pos x="T6" y="T7"/>
                </a:cxn>
              </a:cxnLst>
              <a:rect l="0" t="0" r="r" b="b"/>
              <a:pathLst>
                <a:path w="1571" h="1416">
                  <a:moveTo>
                    <a:pt x="1571" y="1051"/>
                  </a:moveTo>
                  <a:lnTo>
                    <a:pt x="0" y="1416"/>
                  </a:lnTo>
                  <a:lnTo>
                    <a:pt x="168" y="0"/>
                  </a:lnTo>
                  <a:lnTo>
                    <a:pt x="1571" y="1051"/>
                  </a:lnTo>
                  <a:close/>
                </a:path>
              </a:pathLst>
            </a:custGeom>
            <a:solidFill>
              <a:srgbClr val="4B82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55"/>
            <p:cNvSpPr>
              <a:spLocks/>
            </p:cNvSpPr>
            <p:nvPr/>
          </p:nvSpPr>
          <p:spPr bwMode="auto">
            <a:xfrm>
              <a:off x="6950076" y="2809875"/>
              <a:ext cx="268288" cy="320675"/>
            </a:xfrm>
            <a:custGeom>
              <a:avLst/>
              <a:gdLst>
                <a:gd name="T0" fmla="*/ 1015 w 1183"/>
                <a:gd name="T1" fmla="*/ 1416 h 1416"/>
                <a:gd name="T2" fmla="*/ 0 w 1183"/>
                <a:gd name="T3" fmla="*/ 774 h 1416"/>
                <a:gd name="T4" fmla="*/ 1183 w 1183"/>
                <a:gd name="T5" fmla="*/ 0 h 1416"/>
                <a:gd name="T6" fmla="*/ 1015 w 1183"/>
                <a:gd name="T7" fmla="*/ 1416 h 1416"/>
              </a:gdLst>
              <a:ahLst/>
              <a:cxnLst>
                <a:cxn ang="0">
                  <a:pos x="T0" y="T1"/>
                </a:cxn>
                <a:cxn ang="0">
                  <a:pos x="T2" y="T3"/>
                </a:cxn>
                <a:cxn ang="0">
                  <a:pos x="T4" y="T5"/>
                </a:cxn>
                <a:cxn ang="0">
                  <a:pos x="T6" y="T7"/>
                </a:cxn>
              </a:cxnLst>
              <a:rect l="0" t="0" r="r" b="b"/>
              <a:pathLst>
                <a:path w="1183" h="1416">
                  <a:moveTo>
                    <a:pt x="1015" y="1416"/>
                  </a:moveTo>
                  <a:lnTo>
                    <a:pt x="0" y="774"/>
                  </a:lnTo>
                  <a:lnTo>
                    <a:pt x="1183" y="0"/>
                  </a:lnTo>
                  <a:lnTo>
                    <a:pt x="1015" y="1416"/>
                  </a:lnTo>
                  <a:close/>
                </a:path>
              </a:pathLst>
            </a:custGeom>
            <a:solidFill>
              <a:srgbClr val="2C65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56"/>
            <p:cNvSpPr>
              <a:spLocks/>
            </p:cNvSpPr>
            <p:nvPr/>
          </p:nvSpPr>
          <p:spPr bwMode="auto">
            <a:xfrm>
              <a:off x="6950076" y="2986088"/>
              <a:ext cx="230188" cy="420688"/>
            </a:xfrm>
            <a:custGeom>
              <a:avLst/>
              <a:gdLst>
                <a:gd name="T0" fmla="*/ 1015 w 1015"/>
                <a:gd name="T1" fmla="*/ 642 h 1861"/>
                <a:gd name="T2" fmla="*/ 183 w 1015"/>
                <a:gd name="T3" fmla="*/ 1861 h 1861"/>
                <a:gd name="T4" fmla="*/ 0 w 1015"/>
                <a:gd name="T5" fmla="*/ 0 h 1861"/>
                <a:gd name="T6" fmla="*/ 1015 w 1015"/>
                <a:gd name="T7" fmla="*/ 642 h 1861"/>
              </a:gdLst>
              <a:ahLst/>
              <a:cxnLst>
                <a:cxn ang="0">
                  <a:pos x="T0" y="T1"/>
                </a:cxn>
                <a:cxn ang="0">
                  <a:pos x="T2" y="T3"/>
                </a:cxn>
                <a:cxn ang="0">
                  <a:pos x="T4" y="T5"/>
                </a:cxn>
                <a:cxn ang="0">
                  <a:pos x="T6" y="T7"/>
                </a:cxn>
              </a:cxnLst>
              <a:rect l="0" t="0" r="r" b="b"/>
              <a:pathLst>
                <a:path w="1015" h="1861">
                  <a:moveTo>
                    <a:pt x="1015" y="642"/>
                  </a:moveTo>
                  <a:lnTo>
                    <a:pt x="183" y="1861"/>
                  </a:lnTo>
                  <a:lnTo>
                    <a:pt x="0" y="0"/>
                  </a:lnTo>
                  <a:lnTo>
                    <a:pt x="1015" y="642"/>
                  </a:lnTo>
                  <a:close/>
                </a:path>
              </a:pathLst>
            </a:custGeom>
            <a:solidFill>
              <a:srgbClr val="163D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57"/>
            <p:cNvSpPr>
              <a:spLocks/>
            </p:cNvSpPr>
            <p:nvPr/>
          </p:nvSpPr>
          <p:spPr bwMode="auto">
            <a:xfrm>
              <a:off x="6992938" y="3130550"/>
              <a:ext cx="309563" cy="276225"/>
            </a:xfrm>
            <a:custGeom>
              <a:avLst/>
              <a:gdLst>
                <a:gd name="T0" fmla="*/ 0 w 1370"/>
                <a:gd name="T1" fmla="*/ 1219 h 1219"/>
                <a:gd name="T2" fmla="*/ 1370 w 1370"/>
                <a:gd name="T3" fmla="*/ 1044 h 1219"/>
                <a:gd name="T4" fmla="*/ 832 w 1370"/>
                <a:gd name="T5" fmla="*/ 0 h 1219"/>
                <a:gd name="T6" fmla="*/ 0 w 1370"/>
                <a:gd name="T7" fmla="*/ 1219 h 1219"/>
              </a:gdLst>
              <a:ahLst/>
              <a:cxnLst>
                <a:cxn ang="0">
                  <a:pos x="T0" y="T1"/>
                </a:cxn>
                <a:cxn ang="0">
                  <a:pos x="T2" y="T3"/>
                </a:cxn>
                <a:cxn ang="0">
                  <a:pos x="T4" y="T5"/>
                </a:cxn>
                <a:cxn ang="0">
                  <a:pos x="T6" y="T7"/>
                </a:cxn>
              </a:cxnLst>
              <a:rect l="0" t="0" r="r" b="b"/>
              <a:pathLst>
                <a:path w="1370" h="1219">
                  <a:moveTo>
                    <a:pt x="0" y="1219"/>
                  </a:moveTo>
                  <a:lnTo>
                    <a:pt x="1370" y="1044"/>
                  </a:lnTo>
                  <a:lnTo>
                    <a:pt x="832" y="0"/>
                  </a:lnTo>
                  <a:lnTo>
                    <a:pt x="0" y="1219"/>
                  </a:lnTo>
                  <a:close/>
                </a:path>
              </a:pathLst>
            </a:custGeom>
            <a:solidFill>
              <a:srgbClr val="194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58"/>
            <p:cNvSpPr>
              <a:spLocks/>
            </p:cNvSpPr>
            <p:nvPr/>
          </p:nvSpPr>
          <p:spPr bwMode="auto">
            <a:xfrm>
              <a:off x="7180263" y="3048000"/>
              <a:ext cx="357188" cy="319088"/>
            </a:xfrm>
            <a:custGeom>
              <a:avLst/>
              <a:gdLst>
                <a:gd name="T0" fmla="*/ 538 w 1571"/>
                <a:gd name="T1" fmla="*/ 1409 h 1409"/>
                <a:gd name="T2" fmla="*/ 1571 w 1571"/>
                <a:gd name="T3" fmla="*/ 0 h 1409"/>
                <a:gd name="T4" fmla="*/ 0 w 1571"/>
                <a:gd name="T5" fmla="*/ 365 h 1409"/>
                <a:gd name="T6" fmla="*/ 538 w 1571"/>
                <a:gd name="T7" fmla="*/ 1409 h 1409"/>
              </a:gdLst>
              <a:ahLst/>
              <a:cxnLst>
                <a:cxn ang="0">
                  <a:pos x="T0" y="T1"/>
                </a:cxn>
                <a:cxn ang="0">
                  <a:pos x="T2" y="T3"/>
                </a:cxn>
                <a:cxn ang="0">
                  <a:pos x="T4" y="T5"/>
                </a:cxn>
                <a:cxn ang="0">
                  <a:pos x="T6" y="T7"/>
                </a:cxn>
              </a:cxnLst>
              <a:rect l="0" t="0" r="r" b="b"/>
              <a:pathLst>
                <a:path w="1571" h="1409">
                  <a:moveTo>
                    <a:pt x="538" y="1409"/>
                  </a:moveTo>
                  <a:lnTo>
                    <a:pt x="1571" y="0"/>
                  </a:lnTo>
                  <a:lnTo>
                    <a:pt x="0" y="365"/>
                  </a:lnTo>
                  <a:lnTo>
                    <a:pt x="538" y="1409"/>
                  </a:lnTo>
                  <a:close/>
                </a:path>
              </a:pathLst>
            </a:custGeom>
            <a:solidFill>
              <a:srgbClr val="1D50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59"/>
            <p:cNvSpPr>
              <a:spLocks/>
            </p:cNvSpPr>
            <p:nvPr/>
          </p:nvSpPr>
          <p:spPr bwMode="auto">
            <a:xfrm>
              <a:off x="7302501" y="3048000"/>
              <a:ext cx="557213" cy="319088"/>
            </a:xfrm>
            <a:custGeom>
              <a:avLst/>
              <a:gdLst>
                <a:gd name="T0" fmla="*/ 0 w 2458"/>
                <a:gd name="T1" fmla="*/ 1409 h 1409"/>
                <a:gd name="T2" fmla="*/ 2458 w 2458"/>
                <a:gd name="T3" fmla="*/ 854 h 1409"/>
                <a:gd name="T4" fmla="*/ 1033 w 2458"/>
                <a:gd name="T5" fmla="*/ 0 h 1409"/>
                <a:gd name="T6" fmla="*/ 0 w 2458"/>
                <a:gd name="T7" fmla="*/ 1409 h 1409"/>
              </a:gdLst>
              <a:ahLst/>
              <a:cxnLst>
                <a:cxn ang="0">
                  <a:pos x="T0" y="T1"/>
                </a:cxn>
                <a:cxn ang="0">
                  <a:pos x="T2" y="T3"/>
                </a:cxn>
                <a:cxn ang="0">
                  <a:pos x="T4" y="T5"/>
                </a:cxn>
                <a:cxn ang="0">
                  <a:pos x="T6" y="T7"/>
                </a:cxn>
              </a:cxnLst>
              <a:rect l="0" t="0" r="r" b="b"/>
              <a:pathLst>
                <a:path w="2458" h="1409">
                  <a:moveTo>
                    <a:pt x="0" y="1409"/>
                  </a:moveTo>
                  <a:lnTo>
                    <a:pt x="2458" y="854"/>
                  </a:lnTo>
                  <a:lnTo>
                    <a:pt x="1033" y="0"/>
                  </a:lnTo>
                  <a:lnTo>
                    <a:pt x="0" y="1409"/>
                  </a:lnTo>
                  <a:close/>
                </a:path>
              </a:pathLst>
            </a:custGeom>
            <a:solidFill>
              <a:srgbClr val="184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60"/>
            <p:cNvSpPr>
              <a:spLocks/>
            </p:cNvSpPr>
            <p:nvPr/>
          </p:nvSpPr>
          <p:spPr bwMode="auto">
            <a:xfrm>
              <a:off x="7537451" y="2584450"/>
              <a:ext cx="331788" cy="657225"/>
            </a:xfrm>
            <a:custGeom>
              <a:avLst/>
              <a:gdLst>
                <a:gd name="T0" fmla="*/ 1425 w 1463"/>
                <a:gd name="T1" fmla="*/ 2897 h 2897"/>
                <a:gd name="T2" fmla="*/ 1463 w 1463"/>
                <a:gd name="T3" fmla="*/ 0 h 2897"/>
                <a:gd name="T4" fmla="*/ 0 w 1463"/>
                <a:gd name="T5" fmla="*/ 2043 h 2897"/>
                <a:gd name="T6" fmla="*/ 1425 w 1463"/>
                <a:gd name="T7" fmla="*/ 2897 h 2897"/>
              </a:gdLst>
              <a:ahLst/>
              <a:cxnLst>
                <a:cxn ang="0">
                  <a:pos x="T0" y="T1"/>
                </a:cxn>
                <a:cxn ang="0">
                  <a:pos x="T2" y="T3"/>
                </a:cxn>
                <a:cxn ang="0">
                  <a:pos x="T4" y="T5"/>
                </a:cxn>
                <a:cxn ang="0">
                  <a:pos x="T6" y="T7"/>
                </a:cxn>
              </a:cxnLst>
              <a:rect l="0" t="0" r="r" b="b"/>
              <a:pathLst>
                <a:path w="1463" h="2897">
                  <a:moveTo>
                    <a:pt x="1425" y="2897"/>
                  </a:moveTo>
                  <a:lnTo>
                    <a:pt x="1463" y="0"/>
                  </a:lnTo>
                  <a:lnTo>
                    <a:pt x="0" y="2043"/>
                  </a:lnTo>
                  <a:lnTo>
                    <a:pt x="1425" y="2897"/>
                  </a:lnTo>
                  <a:close/>
                </a:path>
              </a:pathLst>
            </a:custGeom>
            <a:solidFill>
              <a:srgbClr val="225F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1"/>
            <p:cNvSpPr>
              <a:spLocks/>
            </p:cNvSpPr>
            <p:nvPr/>
          </p:nvSpPr>
          <p:spPr bwMode="auto">
            <a:xfrm>
              <a:off x="7862888" y="2584450"/>
              <a:ext cx="184150" cy="444500"/>
            </a:xfrm>
            <a:custGeom>
              <a:avLst/>
              <a:gdLst>
                <a:gd name="T0" fmla="*/ 0 w 810"/>
                <a:gd name="T1" fmla="*/ 1957 h 1957"/>
                <a:gd name="T2" fmla="*/ 810 w 810"/>
                <a:gd name="T3" fmla="*/ 1174 h 1957"/>
                <a:gd name="T4" fmla="*/ 810 w 810"/>
                <a:gd name="T5" fmla="*/ 548 h 1957"/>
                <a:gd name="T6" fmla="*/ 25 w 810"/>
                <a:gd name="T7" fmla="*/ 0 h 1957"/>
                <a:gd name="T8" fmla="*/ 0 w 810"/>
                <a:gd name="T9" fmla="*/ 1957 h 1957"/>
              </a:gdLst>
              <a:ahLst/>
              <a:cxnLst>
                <a:cxn ang="0">
                  <a:pos x="T0" y="T1"/>
                </a:cxn>
                <a:cxn ang="0">
                  <a:pos x="T2" y="T3"/>
                </a:cxn>
                <a:cxn ang="0">
                  <a:pos x="T4" y="T5"/>
                </a:cxn>
                <a:cxn ang="0">
                  <a:pos x="T6" y="T7"/>
                </a:cxn>
                <a:cxn ang="0">
                  <a:pos x="T8" y="T9"/>
                </a:cxn>
              </a:cxnLst>
              <a:rect l="0" t="0" r="r" b="b"/>
              <a:pathLst>
                <a:path w="810" h="1957">
                  <a:moveTo>
                    <a:pt x="0" y="1957"/>
                  </a:moveTo>
                  <a:lnTo>
                    <a:pt x="810" y="1174"/>
                  </a:lnTo>
                  <a:lnTo>
                    <a:pt x="810" y="548"/>
                  </a:lnTo>
                  <a:lnTo>
                    <a:pt x="25" y="0"/>
                  </a:lnTo>
                  <a:lnTo>
                    <a:pt x="0" y="1957"/>
                  </a:lnTo>
                  <a:close/>
                </a:path>
              </a:pathLst>
            </a:custGeom>
            <a:solidFill>
              <a:srgbClr val="184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2"/>
            <p:cNvSpPr>
              <a:spLocks/>
            </p:cNvSpPr>
            <p:nvPr/>
          </p:nvSpPr>
          <p:spPr bwMode="auto">
            <a:xfrm>
              <a:off x="7869238" y="2238375"/>
              <a:ext cx="177800" cy="471488"/>
            </a:xfrm>
            <a:custGeom>
              <a:avLst/>
              <a:gdLst>
                <a:gd name="T0" fmla="*/ 785 w 785"/>
                <a:gd name="T1" fmla="*/ 2075 h 2075"/>
                <a:gd name="T2" fmla="*/ 0 w 785"/>
                <a:gd name="T3" fmla="*/ 1527 h 2075"/>
                <a:gd name="T4" fmla="*/ 785 w 785"/>
                <a:gd name="T5" fmla="*/ 0 h 2075"/>
                <a:gd name="T6" fmla="*/ 785 w 785"/>
                <a:gd name="T7" fmla="*/ 2075 h 2075"/>
              </a:gdLst>
              <a:ahLst/>
              <a:cxnLst>
                <a:cxn ang="0">
                  <a:pos x="T0" y="T1"/>
                </a:cxn>
                <a:cxn ang="0">
                  <a:pos x="T2" y="T3"/>
                </a:cxn>
                <a:cxn ang="0">
                  <a:pos x="T4" y="T5"/>
                </a:cxn>
                <a:cxn ang="0">
                  <a:pos x="T6" y="T7"/>
                </a:cxn>
              </a:cxnLst>
              <a:rect l="0" t="0" r="r" b="b"/>
              <a:pathLst>
                <a:path w="785" h="2075">
                  <a:moveTo>
                    <a:pt x="785" y="2075"/>
                  </a:moveTo>
                  <a:lnTo>
                    <a:pt x="0" y="1527"/>
                  </a:lnTo>
                  <a:lnTo>
                    <a:pt x="785" y="0"/>
                  </a:lnTo>
                  <a:lnTo>
                    <a:pt x="785" y="2075"/>
                  </a:lnTo>
                  <a:close/>
                </a:path>
              </a:pathLst>
            </a:custGeom>
            <a:solidFill>
              <a:srgbClr val="113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3"/>
            <p:cNvSpPr>
              <a:spLocks/>
            </p:cNvSpPr>
            <p:nvPr/>
          </p:nvSpPr>
          <p:spPr bwMode="auto">
            <a:xfrm>
              <a:off x="7862888" y="2851150"/>
              <a:ext cx="184150" cy="450850"/>
            </a:xfrm>
            <a:custGeom>
              <a:avLst/>
              <a:gdLst>
                <a:gd name="T0" fmla="*/ 0 w 810"/>
                <a:gd name="T1" fmla="*/ 783 h 1989"/>
                <a:gd name="T2" fmla="*/ 810 w 810"/>
                <a:gd name="T3" fmla="*/ 1989 h 1989"/>
                <a:gd name="T4" fmla="*/ 810 w 810"/>
                <a:gd name="T5" fmla="*/ 0 h 1989"/>
                <a:gd name="T6" fmla="*/ 0 w 810"/>
                <a:gd name="T7" fmla="*/ 783 h 1989"/>
              </a:gdLst>
              <a:ahLst/>
              <a:cxnLst>
                <a:cxn ang="0">
                  <a:pos x="T0" y="T1"/>
                </a:cxn>
                <a:cxn ang="0">
                  <a:pos x="T2" y="T3"/>
                </a:cxn>
                <a:cxn ang="0">
                  <a:pos x="T4" y="T5"/>
                </a:cxn>
                <a:cxn ang="0">
                  <a:pos x="T6" y="T7"/>
                </a:cxn>
              </a:cxnLst>
              <a:rect l="0" t="0" r="r" b="b"/>
              <a:pathLst>
                <a:path w="810" h="1989">
                  <a:moveTo>
                    <a:pt x="0" y="783"/>
                  </a:moveTo>
                  <a:lnTo>
                    <a:pt x="810" y="1989"/>
                  </a:lnTo>
                  <a:lnTo>
                    <a:pt x="810" y="0"/>
                  </a:lnTo>
                  <a:lnTo>
                    <a:pt x="0" y="783"/>
                  </a:lnTo>
                  <a:close/>
                </a:path>
              </a:pathLst>
            </a:custGeom>
            <a:solidFill>
              <a:srgbClr val="113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4"/>
            <p:cNvSpPr>
              <a:spLocks/>
            </p:cNvSpPr>
            <p:nvPr/>
          </p:nvSpPr>
          <p:spPr bwMode="auto">
            <a:xfrm>
              <a:off x="7859713" y="3028950"/>
              <a:ext cx="187325" cy="341313"/>
            </a:xfrm>
            <a:custGeom>
              <a:avLst/>
              <a:gdLst>
                <a:gd name="T0" fmla="*/ 0 w 823"/>
                <a:gd name="T1" fmla="*/ 940 h 1507"/>
                <a:gd name="T2" fmla="*/ 823 w 823"/>
                <a:gd name="T3" fmla="*/ 1507 h 1507"/>
                <a:gd name="T4" fmla="*/ 823 w 823"/>
                <a:gd name="T5" fmla="*/ 1206 h 1507"/>
                <a:gd name="T6" fmla="*/ 13 w 823"/>
                <a:gd name="T7" fmla="*/ 0 h 1507"/>
                <a:gd name="T8" fmla="*/ 0 w 823"/>
                <a:gd name="T9" fmla="*/ 940 h 1507"/>
              </a:gdLst>
              <a:ahLst/>
              <a:cxnLst>
                <a:cxn ang="0">
                  <a:pos x="T0" y="T1"/>
                </a:cxn>
                <a:cxn ang="0">
                  <a:pos x="T2" y="T3"/>
                </a:cxn>
                <a:cxn ang="0">
                  <a:pos x="T4" y="T5"/>
                </a:cxn>
                <a:cxn ang="0">
                  <a:pos x="T6" y="T7"/>
                </a:cxn>
                <a:cxn ang="0">
                  <a:pos x="T8" y="T9"/>
                </a:cxn>
              </a:cxnLst>
              <a:rect l="0" t="0" r="r" b="b"/>
              <a:pathLst>
                <a:path w="823" h="1507">
                  <a:moveTo>
                    <a:pt x="0" y="940"/>
                  </a:moveTo>
                  <a:lnTo>
                    <a:pt x="823" y="1507"/>
                  </a:lnTo>
                  <a:lnTo>
                    <a:pt x="823" y="1206"/>
                  </a:lnTo>
                  <a:lnTo>
                    <a:pt x="13" y="0"/>
                  </a:lnTo>
                  <a:lnTo>
                    <a:pt x="0" y="940"/>
                  </a:lnTo>
                  <a:close/>
                </a:path>
              </a:pathLst>
            </a:custGeom>
            <a:solidFill>
              <a:srgbClr val="174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65"/>
            <p:cNvSpPr>
              <a:spLocks/>
            </p:cNvSpPr>
            <p:nvPr/>
          </p:nvSpPr>
          <p:spPr bwMode="auto">
            <a:xfrm>
              <a:off x="7859713" y="3241675"/>
              <a:ext cx="187325" cy="368300"/>
            </a:xfrm>
            <a:custGeom>
              <a:avLst/>
              <a:gdLst>
                <a:gd name="T0" fmla="*/ 5 w 828"/>
                <a:gd name="T1" fmla="*/ 0 h 1625"/>
                <a:gd name="T2" fmla="*/ 0 w 828"/>
                <a:gd name="T3" fmla="*/ 1625 h 1625"/>
                <a:gd name="T4" fmla="*/ 828 w 828"/>
                <a:gd name="T5" fmla="*/ 1074 h 1625"/>
                <a:gd name="T6" fmla="*/ 828 w 828"/>
                <a:gd name="T7" fmla="*/ 567 h 1625"/>
                <a:gd name="T8" fmla="*/ 5 w 828"/>
                <a:gd name="T9" fmla="*/ 0 h 1625"/>
              </a:gdLst>
              <a:ahLst/>
              <a:cxnLst>
                <a:cxn ang="0">
                  <a:pos x="T0" y="T1"/>
                </a:cxn>
                <a:cxn ang="0">
                  <a:pos x="T2" y="T3"/>
                </a:cxn>
                <a:cxn ang="0">
                  <a:pos x="T4" y="T5"/>
                </a:cxn>
                <a:cxn ang="0">
                  <a:pos x="T6" y="T7"/>
                </a:cxn>
                <a:cxn ang="0">
                  <a:pos x="T8" y="T9"/>
                </a:cxn>
              </a:cxnLst>
              <a:rect l="0" t="0" r="r" b="b"/>
              <a:pathLst>
                <a:path w="828" h="1625">
                  <a:moveTo>
                    <a:pt x="5" y="0"/>
                  </a:moveTo>
                  <a:lnTo>
                    <a:pt x="0" y="1625"/>
                  </a:lnTo>
                  <a:lnTo>
                    <a:pt x="828" y="1074"/>
                  </a:lnTo>
                  <a:lnTo>
                    <a:pt x="828" y="567"/>
                  </a:lnTo>
                  <a:lnTo>
                    <a:pt x="5" y="0"/>
                  </a:lnTo>
                  <a:close/>
                </a:path>
              </a:pathLst>
            </a:custGeom>
            <a:solidFill>
              <a:srgbClr val="184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66"/>
            <p:cNvSpPr>
              <a:spLocks/>
            </p:cNvSpPr>
            <p:nvPr/>
          </p:nvSpPr>
          <p:spPr bwMode="auto">
            <a:xfrm>
              <a:off x="7859713" y="3486150"/>
              <a:ext cx="187325" cy="482600"/>
            </a:xfrm>
            <a:custGeom>
              <a:avLst/>
              <a:gdLst>
                <a:gd name="T0" fmla="*/ 0 w 828"/>
                <a:gd name="T1" fmla="*/ 551 h 2134"/>
                <a:gd name="T2" fmla="*/ 828 w 828"/>
                <a:gd name="T3" fmla="*/ 2134 h 2134"/>
                <a:gd name="T4" fmla="*/ 828 w 828"/>
                <a:gd name="T5" fmla="*/ 0 h 2134"/>
                <a:gd name="T6" fmla="*/ 0 w 828"/>
                <a:gd name="T7" fmla="*/ 551 h 2134"/>
              </a:gdLst>
              <a:ahLst/>
              <a:cxnLst>
                <a:cxn ang="0">
                  <a:pos x="T0" y="T1"/>
                </a:cxn>
                <a:cxn ang="0">
                  <a:pos x="T2" y="T3"/>
                </a:cxn>
                <a:cxn ang="0">
                  <a:pos x="T4" y="T5"/>
                </a:cxn>
                <a:cxn ang="0">
                  <a:pos x="T6" y="T7"/>
                </a:cxn>
              </a:cxnLst>
              <a:rect l="0" t="0" r="r" b="b"/>
              <a:pathLst>
                <a:path w="828" h="2134">
                  <a:moveTo>
                    <a:pt x="0" y="551"/>
                  </a:moveTo>
                  <a:lnTo>
                    <a:pt x="828" y="2134"/>
                  </a:lnTo>
                  <a:lnTo>
                    <a:pt x="828" y="0"/>
                  </a:lnTo>
                  <a:lnTo>
                    <a:pt x="0" y="551"/>
                  </a:lnTo>
                  <a:close/>
                </a:path>
              </a:pathLst>
            </a:custGeom>
            <a:solidFill>
              <a:srgbClr val="113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67"/>
            <p:cNvSpPr>
              <a:spLocks/>
            </p:cNvSpPr>
            <p:nvPr/>
          </p:nvSpPr>
          <p:spPr bwMode="auto">
            <a:xfrm>
              <a:off x="7302501" y="3241675"/>
              <a:ext cx="557213" cy="368300"/>
            </a:xfrm>
            <a:custGeom>
              <a:avLst/>
              <a:gdLst>
                <a:gd name="T0" fmla="*/ 0 w 2458"/>
                <a:gd name="T1" fmla="*/ 555 h 1625"/>
                <a:gd name="T2" fmla="*/ 2453 w 2458"/>
                <a:gd name="T3" fmla="*/ 1625 h 1625"/>
                <a:gd name="T4" fmla="*/ 2458 w 2458"/>
                <a:gd name="T5" fmla="*/ 0 h 1625"/>
                <a:gd name="T6" fmla="*/ 0 w 2458"/>
                <a:gd name="T7" fmla="*/ 555 h 1625"/>
              </a:gdLst>
              <a:ahLst/>
              <a:cxnLst>
                <a:cxn ang="0">
                  <a:pos x="T0" y="T1"/>
                </a:cxn>
                <a:cxn ang="0">
                  <a:pos x="T2" y="T3"/>
                </a:cxn>
                <a:cxn ang="0">
                  <a:pos x="T4" y="T5"/>
                </a:cxn>
                <a:cxn ang="0">
                  <a:pos x="T6" y="T7"/>
                </a:cxn>
              </a:cxnLst>
              <a:rect l="0" t="0" r="r" b="b"/>
              <a:pathLst>
                <a:path w="2458" h="1625">
                  <a:moveTo>
                    <a:pt x="0" y="555"/>
                  </a:moveTo>
                  <a:lnTo>
                    <a:pt x="2453" y="1625"/>
                  </a:lnTo>
                  <a:lnTo>
                    <a:pt x="2458" y="0"/>
                  </a:lnTo>
                  <a:lnTo>
                    <a:pt x="0" y="555"/>
                  </a:lnTo>
                  <a:close/>
                </a:path>
              </a:pathLst>
            </a:custGeom>
            <a:solidFill>
              <a:srgbClr val="113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68"/>
            <p:cNvSpPr>
              <a:spLocks/>
            </p:cNvSpPr>
            <p:nvPr/>
          </p:nvSpPr>
          <p:spPr bwMode="auto">
            <a:xfrm>
              <a:off x="7302501" y="3367088"/>
              <a:ext cx="557213" cy="584200"/>
            </a:xfrm>
            <a:custGeom>
              <a:avLst/>
              <a:gdLst>
                <a:gd name="T0" fmla="*/ 0 w 2453"/>
                <a:gd name="T1" fmla="*/ 0 h 2575"/>
                <a:gd name="T2" fmla="*/ 421 w 2453"/>
                <a:gd name="T3" fmla="*/ 2575 h 2575"/>
                <a:gd name="T4" fmla="*/ 2453 w 2453"/>
                <a:gd name="T5" fmla="*/ 1070 h 2575"/>
                <a:gd name="T6" fmla="*/ 0 w 2453"/>
                <a:gd name="T7" fmla="*/ 0 h 2575"/>
              </a:gdLst>
              <a:ahLst/>
              <a:cxnLst>
                <a:cxn ang="0">
                  <a:pos x="T0" y="T1"/>
                </a:cxn>
                <a:cxn ang="0">
                  <a:pos x="T2" y="T3"/>
                </a:cxn>
                <a:cxn ang="0">
                  <a:pos x="T4" y="T5"/>
                </a:cxn>
                <a:cxn ang="0">
                  <a:pos x="T6" y="T7"/>
                </a:cxn>
              </a:cxnLst>
              <a:rect l="0" t="0" r="r" b="b"/>
              <a:pathLst>
                <a:path w="2453" h="2575">
                  <a:moveTo>
                    <a:pt x="0" y="0"/>
                  </a:moveTo>
                  <a:lnTo>
                    <a:pt x="421" y="2575"/>
                  </a:lnTo>
                  <a:lnTo>
                    <a:pt x="2453" y="1070"/>
                  </a:lnTo>
                  <a:lnTo>
                    <a:pt x="0" y="0"/>
                  </a:lnTo>
                  <a:close/>
                </a:path>
              </a:pathLst>
            </a:custGeom>
            <a:solidFill>
              <a:srgbClr val="163D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69"/>
            <p:cNvSpPr>
              <a:spLocks/>
            </p:cNvSpPr>
            <p:nvPr/>
          </p:nvSpPr>
          <p:spPr bwMode="auto">
            <a:xfrm>
              <a:off x="7397751" y="3609975"/>
              <a:ext cx="461963" cy="576263"/>
            </a:xfrm>
            <a:custGeom>
              <a:avLst/>
              <a:gdLst>
                <a:gd name="T0" fmla="*/ 0 w 2032"/>
                <a:gd name="T1" fmla="*/ 1505 h 2538"/>
                <a:gd name="T2" fmla="*/ 989 w 2032"/>
                <a:gd name="T3" fmla="*/ 2538 h 2538"/>
                <a:gd name="T4" fmla="*/ 2032 w 2032"/>
                <a:gd name="T5" fmla="*/ 0 h 2538"/>
                <a:gd name="T6" fmla="*/ 0 w 2032"/>
                <a:gd name="T7" fmla="*/ 1505 h 2538"/>
              </a:gdLst>
              <a:ahLst/>
              <a:cxnLst>
                <a:cxn ang="0">
                  <a:pos x="T0" y="T1"/>
                </a:cxn>
                <a:cxn ang="0">
                  <a:pos x="T2" y="T3"/>
                </a:cxn>
                <a:cxn ang="0">
                  <a:pos x="T4" y="T5"/>
                </a:cxn>
                <a:cxn ang="0">
                  <a:pos x="T6" y="T7"/>
                </a:cxn>
              </a:cxnLst>
              <a:rect l="0" t="0" r="r" b="b"/>
              <a:pathLst>
                <a:path w="2032" h="2538">
                  <a:moveTo>
                    <a:pt x="0" y="1505"/>
                  </a:moveTo>
                  <a:lnTo>
                    <a:pt x="989" y="2538"/>
                  </a:lnTo>
                  <a:lnTo>
                    <a:pt x="2032" y="0"/>
                  </a:lnTo>
                  <a:lnTo>
                    <a:pt x="0" y="1505"/>
                  </a:lnTo>
                  <a:close/>
                </a:path>
              </a:pathLst>
            </a:custGeom>
            <a:solidFill>
              <a:srgbClr val="1233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70"/>
            <p:cNvSpPr>
              <a:spLocks/>
            </p:cNvSpPr>
            <p:nvPr/>
          </p:nvSpPr>
          <p:spPr bwMode="auto">
            <a:xfrm>
              <a:off x="7623176" y="3609975"/>
              <a:ext cx="423863" cy="576263"/>
            </a:xfrm>
            <a:custGeom>
              <a:avLst/>
              <a:gdLst>
                <a:gd name="T0" fmla="*/ 0 w 1871"/>
                <a:gd name="T1" fmla="*/ 2538 h 2538"/>
                <a:gd name="T2" fmla="*/ 1871 w 1871"/>
                <a:gd name="T3" fmla="*/ 1728 h 2538"/>
                <a:gd name="T4" fmla="*/ 1871 w 1871"/>
                <a:gd name="T5" fmla="*/ 1583 h 2538"/>
                <a:gd name="T6" fmla="*/ 1043 w 1871"/>
                <a:gd name="T7" fmla="*/ 0 h 2538"/>
                <a:gd name="T8" fmla="*/ 0 w 1871"/>
                <a:gd name="T9" fmla="*/ 2538 h 2538"/>
              </a:gdLst>
              <a:ahLst/>
              <a:cxnLst>
                <a:cxn ang="0">
                  <a:pos x="T0" y="T1"/>
                </a:cxn>
                <a:cxn ang="0">
                  <a:pos x="T2" y="T3"/>
                </a:cxn>
                <a:cxn ang="0">
                  <a:pos x="T4" y="T5"/>
                </a:cxn>
                <a:cxn ang="0">
                  <a:pos x="T6" y="T7"/>
                </a:cxn>
                <a:cxn ang="0">
                  <a:pos x="T8" y="T9"/>
                </a:cxn>
              </a:cxnLst>
              <a:rect l="0" t="0" r="r" b="b"/>
              <a:pathLst>
                <a:path w="1871" h="2538">
                  <a:moveTo>
                    <a:pt x="0" y="2538"/>
                  </a:moveTo>
                  <a:lnTo>
                    <a:pt x="1871" y="1728"/>
                  </a:lnTo>
                  <a:lnTo>
                    <a:pt x="1871" y="1583"/>
                  </a:lnTo>
                  <a:lnTo>
                    <a:pt x="1043" y="0"/>
                  </a:lnTo>
                  <a:lnTo>
                    <a:pt x="0" y="2538"/>
                  </a:lnTo>
                  <a:close/>
                </a:path>
              </a:pathLst>
            </a:custGeom>
            <a:solidFill>
              <a:srgbClr val="0F2C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1"/>
            <p:cNvSpPr>
              <a:spLocks/>
            </p:cNvSpPr>
            <p:nvPr/>
          </p:nvSpPr>
          <p:spPr bwMode="auto">
            <a:xfrm>
              <a:off x="7623176" y="4002088"/>
              <a:ext cx="423863" cy="403225"/>
            </a:xfrm>
            <a:custGeom>
              <a:avLst/>
              <a:gdLst>
                <a:gd name="T0" fmla="*/ 0 w 1871"/>
                <a:gd name="T1" fmla="*/ 810 h 1778"/>
                <a:gd name="T2" fmla="*/ 817 w 1871"/>
                <a:gd name="T3" fmla="*/ 1778 h 1778"/>
                <a:gd name="T4" fmla="*/ 1871 w 1871"/>
                <a:gd name="T5" fmla="*/ 73 h 1778"/>
                <a:gd name="T6" fmla="*/ 1871 w 1871"/>
                <a:gd name="T7" fmla="*/ 0 h 1778"/>
                <a:gd name="T8" fmla="*/ 0 w 1871"/>
                <a:gd name="T9" fmla="*/ 810 h 1778"/>
              </a:gdLst>
              <a:ahLst/>
              <a:cxnLst>
                <a:cxn ang="0">
                  <a:pos x="T0" y="T1"/>
                </a:cxn>
                <a:cxn ang="0">
                  <a:pos x="T2" y="T3"/>
                </a:cxn>
                <a:cxn ang="0">
                  <a:pos x="T4" y="T5"/>
                </a:cxn>
                <a:cxn ang="0">
                  <a:pos x="T6" y="T7"/>
                </a:cxn>
                <a:cxn ang="0">
                  <a:pos x="T8" y="T9"/>
                </a:cxn>
              </a:cxnLst>
              <a:rect l="0" t="0" r="r" b="b"/>
              <a:pathLst>
                <a:path w="1871" h="1778">
                  <a:moveTo>
                    <a:pt x="0" y="810"/>
                  </a:moveTo>
                  <a:lnTo>
                    <a:pt x="817" y="1778"/>
                  </a:lnTo>
                  <a:lnTo>
                    <a:pt x="1871" y="73"/>
                  </a:lnTo>
                  <a:lnTo>
                    <a:pt x="1871" y="0"/>
                  </a:lnTo>
                  <a:lnTo>
                    <a:pt x="0" y="810"/>
                  </a:lnTo>
                  <a:close/>
                </a:path>
              </a:pathLst>
            </a:custGeom>
            <a:solidFill>
              <a:srgbClr val="0D2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2"/>
            <p:cNvSpPr>
              <a:spLocks/>
            </p:cNvSpPr>
            <p:nvPr/>
          </p:nvSpPr>
          <p:spPr bwMode="auto">
            <a:xfrm>
              <a:off x="7807326" y="4019550"/>
              <a:ext cx="239713" cy="385763"/>
            </a:xfrm>
            <a:custGeom>
              <a:avLst/>
              <a:gdLst>
                <a:gd name="T0" fmla="*/ 0 w 1054"/>
                <a:gd name="T1" fmla="*/ 1705 h 1705"/>
                <a:gd name="T2" fmla="*/ 1054 w 1054"/>
                <a:gd name="T3" fmla="*/ 817 h 1705"/>
                <a:gd name="T4" fmla="*/ 1054 w 1054"/>
                <a:gd name="T5" fmla="*/ 0 h 1705"/>
                <a:gd name="T6" fmla="*/ 0 w 1054"/>
                <a:gd name="T7" fmla="*/ 1705 h 1705"/>
              </a:gdLst>
              <a:ahLst/>
              <a:cxnLst>
                <a:cxn ang="0">
                  <a:pos x="T0" y="T1"/>
                </a:cxn>
                <a:cxn ang="0">
                  <a:pos x="T2" y="T3"/>
                </a:cxn>
                <a:cxn ang="0">
                  <a:pos x="T4" y="T5"/>
                </a:cxn>
                <a:cxn ang="0">
                  <a:pos x="T6" y="T7"/>
                </a:cxn>
              </a:cxnLst>
              <a:rect l="0" t="0" r="r" b="b"/>
              <a:pathLst>
                <a:path w="1054" h="1705">
                  <a:moveTo>
                    <a:pt x="0" y="1705"/>
                  </a:moveTo>
                  <a:lnTo>
                    <a:pt x="1054" y="817"/>
                  </a:lnTo>
                  <a:lnTo>
                    <a:pt x="1054" y="0"/>
                  </a:lnTo>
                  <a:lnTo>
                    <a:pt x="0" y="1705"/>
                  </a:lnTo>
                  <a:close/>
                </a:path>
              </a:pathLst>
            </a:custGeom>
            <a:solidFill>
              <a:srgbClr val="0A1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3"/>
            <p:cNvSpPr>
              <a:spLocks/>
            </p:cNvSpPr>
            <p:nvPr/>
          </p:nvSpPr>
          <p:spPr bwMode="auto">
            <a:xfrm>
              <a:off x="7807326" y="4203700"/>
              <a:ext cx="239713" cy="444500"/>
            </a:xfrm>
            <a:custGeom>
              <a:avLst/>
              <a:gdLst>
                <a:gd name="T0" fmla="*/ 0 w 1054"/>
                <a:gd name="T1" fmla="*/ 888 h 1958"/>
                <a:gd name="T2" fmla="*/ 914 w 1054"/>
                <a:gd name="T3" fmla="*/ 1958 h 1958"/>
                <a:gd name="T4" fmla="*/ 1054 w 1054"/>
                <a:gd name="T5" fmla="*/ 1958 h 1958"/>
                <a:gd name="T6" fmla="*/ 1054 w 1054"/>
                <a:gd name="T7" fmla="*/ 0 h 1958"/>
                <a:gd name="T8" fmla="*/ 0 w 1054"/>
                <a:gd name="T9" fmla="*/ 888 h 1958"/>
              </a:gdLst>
              <a:ahLst/>
              <a:cxnLst>
                <a:cxn ang="0">
                  <a:pos x="T0" y="T1"/>
                </a:cxn>
                <a:cxn ang="0">
                  <a:pos x="T2" y="T3"/>
                </a:cxn>
                <a:cxn ang="0">
                  <a:pos x="T4" y="T5"/>
                </a:cxn>
                <a:cxn ang="0">
                  <a:pos x="T6" y="T7"/>
                </a:cxn>
                <a:cxn ang="0">
                  <a:pos x="T8" y="T9"/>
                </a:cxn>
              </a:cxnLst>
              <a:rect l="0" t="0" r="r" b="b"/>
              <a:pathLst>
                <a:path w="1054" h="1958">
                  <a:moveTo>
                    <a:pt x="0" y="888"/>
                  </a:moveTo>
                  <a:lnTo>
                    <a:pt x="914" y="1958"/>
                  </a:lnTo>
                  <a:lnTo>
                    <a:pt x="1054" y="1958"/>
                  </a:lnTo>
                  <a:lnTo>
                    <a:pt x="1054" y="0"/>
                  </a:lnTo>
                  <a:lnTo>
                    <a:pt x="0" y="888"/>
                  </a:lnTo>
                  <a:close/>
                </a:path>
              </a:pathLst>
            </a:custGeom>
            <a:solidFill>
              <a:srgbClr val="0614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4"/>
            <p:cNvSpPr>
              <a:spLocks/>
            </p:cNvSpPr>
            <p:nvPr/>
          </p:nvSpPr>
          <p:spPr bwMode="auto">
            <a:xfrm>
              <a:off x="7107238" y="4391025"/>
              <a:ext cx="908050" cy="257175"/>
            </a:xfrm>
            <a:custGeom>
              <a:avLst/>
              <a:gdLst>
                <a:gd name="T0" fmla="*/ 2947 w 4001"/>
                <a:gd name="T1" fmla="*/ 1134 h 1134"/>
                <a:gd name="T2" fmla="*/ 0 w 4001"/>
                <a:gd name="T3" fmla="*/ 0 h 1134"/>
                <a:gd name="T4" fmla="*/ 3087 w 4001"/>
                <a:gd name="T5" fmla="*/ 64 h 1134"/>
                <a:gd name="T6" fmla="*/ 4001 w 4001"/>
                <a:gd name="T7" fmla="*/ 1134 h 1134"/>
                <a:gd name="T8" fmla="*/ 2947 w 4001"/>
                <a:gd name="T9" fmla="*/ 1134 h 1134"/>
              </a:gdLst>
              <a:ahLst/>
              <a:cxnLst>
                <a:cxn ang="0">
                  <a:pos x="T0" y="T1"/>
                </a:cxn>
                <a:cxn ang="0">
                  <a:pos x="T2" y="T3"/>
                </a:cxn>
                <a:cxn ang="0">
                  <a:pos x="T4" y="T5"/>
                </a:cxn>
                <a:cxn ang="0">
                  <a:pos x="T6" y="T7"/>
                </a:cxn>
                <a:cxn ang="0">
                  <a:pos x="T8" y="T9"/>
                </a:cxn>
              </a:cxnLst>
              <a:rect l="0" t="0" r="r" b="b"/>
              <a:pathLst>
                <a:path w="4001" h="1134">
                  <a:moveTo>
                    <a:pt x="2947" y="1134"/>
                  </a:moveTo>
                  <a:lnTo>
                    <a:pt x="0" y="0"/>
                  </a:lnTo>
                  <a:lnTo>
                    <a:pt x="3087" y="64"/>
                  </a:lnTo>
                  <a:lnTo>
                    <a:pt x="4001" y="1134"/>
                  </a:lnTo>
                  <a:lnTo>
                    <a:pt x="2947" y="1134"/>
                  </a:lnTo>
                  <a:close/>
                </a:path>
              </a:pathLst>
            </a:custGeom>
            <a:solidFill>
              <a:srgbClr val="091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75"/>
            <p:cNvSpPr>
              <a:spLocks/>
            </p:cNvSpPr>
            <p:nvPr/>
          </p:nvSpPr>
          <p:spPr bwMode="auto">
            <a:xfrm>
              <a:off x="7107238" y="4186238"/>
              <a:ext cx="700088" cy="219075"/>
            </a:xfrm>
            <a:custGeom>
              <a:avLst/>
              <a:gdLst>
                <a:gd name="T0" fmla="*/ 2270 w 3087"/>
                <a:gd name="T1" fmla="*/ 0 h 968"/>
                <a:gd name="T2" fmla="*/ 0 w 3087"/>
                <a:gd name="T3" fmla="*/ 904 h 968"/>
                <a:gd name="T4" fmla="*/ 3087 w 3087"/>
                <a:gd name="T5" fmla="*/ 968 h 968"/>
                <a:gd name="T6" fmla="*/ 2270 w 3087"/>
                <a:gd name="T7" fmla="*/ 0 h 968"/>
              </a:gdLst>
              <a:ahLst/>
              <a:cxnLst>
                <a:cxn ang="0">
                  <a:pos x="T0" y="T1"/>
                </a:cxn>
                <a:cxn ang="0">
                  <a:pos x="T2" y="T3"/>
                </a:cxn>
                <a:cxn ang="0">
                  <a:pos x="T4" y="T5"/>
                </a:cxn>
                <a:cxn ang="0">
                  <a:pos x="T6" y="T7"/>
                </a:cxn>
              </a:cxnLst>
              <a:rect l="0" t="0" r="r" b="b"/>
              <a:pathLst>
                <a:path w="3087" h="968">
                  <a:moveTo>
                    <a:pt x="2270" y="0"/>
                  </a:moveTo>
                  <a:lnTo>
                    <a:pt x="0" y="904"/>
                  </a:lnTo>
                  <a:lnTo>
                    <a:pt x="3087" y="968"/>
                  </a:lnTo>
                  <a:lnTo>
                    <a:pt x="2270" y="0"/>
                  </a:lnTo>
                  <a:close/>
                </a:path>
              </a:pathLst>
            </a:custGeom>
            <a:solidFill>
              <a:srgbClr val="0B2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76"/>
            <p:cNvSpPr>
              <a:spLocks/>
            </p:cNvSpPr>
            <p:nvPr/>
          </p:nvSpPr>
          <p:spPr bwMode="auto">
            <a:xfrm>
              <a:off x="6448426" y="4391025"/>
              <a:ext cx="1327150" cy="257175"/>
            </a:xfrm>
            <a:custGeom>
              <a:avLst/>
              <a:gdLst>
                <a:gd name="T0" fmla="*/ 0 w 5858"/>
                <a:gd name="T1" fmla="*/ 1134 h 1134"/>
                <a:gd name="T2" fmla="*/ 2911 w 5858"/>
                <a:gd name="T3" fmla="*/ 0 h 1134"/>
                <a:gd name="T4" fmla="*/ 5858 w 5858"/>
                <a:gd name="T5" fmla="*/ 1134 h 1134"/>
                <a:gd name="T6" fmla="*/ 0 w 5858"/>
                <a:gd name="T7" fmla="*/ 1134 h 1134"/>
              </a:gdLst>
              <a:ahLst/>
              <a:cxnLst>
                <a:cxn ang="0">
                  <a:pos x="T0" y="T1"/>
                </a:cxn>
                <a:cxn ang="0">
                  <a:pos x="T2" y="T3"/>
                </a:cxn>
                <a:cxn ang="0">
                  <a:pos x="T4" y="T5"/>
                </a:cxn>
                <a:cxn ang="0">
                  <a:pos x="T6" y="T7"/>
                </a:cxn>
              </a:cxnLst>
              <a:rect l="0" t="0" r="r" b="b"/>
              <a:pathLst>
                <a:path w="5858" h="1134">
                  <a:moveTo>
                    <a:pt x="0" y="1134"/>
                  </a:moveTo>
                  <a:lnTo>
                    <a:pt x="2911" y="0"/>
                  </a:lnTo>
                  <a:lnTo>
                    <a:pt x="5858" y="1134"/>
                  </a:lnTo>
                  <a:lnTo>
                    <a:pt x="0" y="1134"/>
                  </a:lnTo>
                  <a:close/>
                </a:path>
              </a:pathLst>
            </a:custGeom>
            <a:solidFill>
              <a:srgbClr val="0A1D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77"/>
            <p:cNvSpPr>
              <a:spLocks/>
            </p:cNvSpPr>
            <p:nvPr/>
          </p:nvSpPr>
          <p:spPr bwMode="auto">
            <a:xfrm>
              <a:off x="6961188" y="4391025"/>
              <a:ext cx="814388" cy="257175"/>
            </a:xfrm>
            <a:custGeom>
              <a:avLst/>
              <a:gdLst>
                <a:gd name="T0" fmla="*/ 645 w 3592"/>
                <a:gd name="T1" fmla="*/ 0 h 1134"/>
                <a:gd name="T2" fmla="*/ 0 w 3592"/>
                <a:gd name="T3" fmla="*/ 1134 h 1134"/>
                <a:gd name="T4" fmla="*/ 3592 w 3592"/>
                <a:gd name="T5" fmla="*/ 1134 h 1134"/>
                <a:gd name="T6" fmla="*/ 645 w 3592"/>
                <a:gd name="T7" fmla="*/ 0 h 1134"/>
              </a:gdLst>
              <a:ahLst/>
              <a:cxnLst>
                <a:cxn ang="0">
                  <a:pos x="T0" y="T1"/>
                </a:cxn>
                <a:cxn ang="0">
                  <a:pos x="T2" y="T3"/>
                </a:cxn>
                <a:cxn ang="0">
                  <a:pos x="T4" y="T5"/>
                </a:cxn>
                <a:cxn ang="0">
                  <a:pos x="T6" y="T7"/>
                </a:cxn>
              </a:cxnLst>
              <a:rect l="0" t="0" r="r" b="b"/>
              <a:pathLst>
                <a:path w="3592" h="1134">
                  <a:moveTo>
                    <a:pt x="645" y="0"/>
                  </a:moveTo>
                  <a:lnTo>
                    <a:pt x="0" y="1134"/>
                  </a:lnTo>
                  <a:lnTo>
                    <a:pt x="3592" y="1134"/>
                  </a:lnTo>
                  <a:lnTo>
                    <a:pt x="645" y="0"/>
                  </a:lnTo>
                  <a:close/>
                </a:path>
              </a:pathLst>
            </a:custGeom>
            <a:solidFill>
              <a:srgbClr val="061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78"/>
            <p:cNvSpPr>
              <a:spLocks/>
            </p:cNvSpPr>
            <p:nvPr/>
          </p:nvSpPr>
          <p:spPr bwMode="auto">
            <a:xfrm>
              <a:off x="7396163" y="3951288"/>
              <a:ext cx="227013" cy="325438"/>
            </a:xfrm>
            <a:custGeom>
              <a:avLst/>
              <a:gdLst>
                <a:gd name="T0" fmla="*/ 10 w 999"/>
                <a:gd name="T1" fmla="*/ 0 h 1431"/>
                <a:gd name="T2" fmla="*/ 0 w 999"/>
                <a:gd name="T3" fmla="*/ 1431 h 1431"/>
                <a:gd name="T4" fmla="*/ 999 w 999"/>
                <a:gd name="T5" fmla="*/ 1033 h 1431"/>
                <a:gd name="T6" fmla="*/ 10 w 999"/>
                <a:gd name="T7" fmla="*/ 0 h 1431"/>
              </a:gdLst>
              <a:ahLst/>
              <a:cxnLst>
                <a:cxn ang="0">
                  <a:pos x="T0" y="T1"/>
                </a:cxn>
                <a:cxn ang="0">
                  <a:pos x="T2" y="T3"/>
                </a:cxn>
                <a:cxn ang="0">
                  <a:pos x="T4" y="T5"/>
                </a:cxn>
                <a:cxn ang="0">
                  <a:pos x="T6" y="T7"/>
                </a:cxn>
              </a:cxnLst>
              <a:rect l="0" t="0" r="r" b="b"/>
              <a:pathLst>
                <a:path w="999" h="1431">
                  <a:moveTo>
                    <a:pt x="10" y="0"/>
                  </a:moveTo>
                  <a:lnTo>
                    <a:pt x="0" y="1431"/>
                  </a:lnTo>
                  <a:lnTo>
                    <a:pt x="999" y="1033"/>
                  </a:lnTo>
                  <a:lnTo>
                    <a:pt x="10" y="0"/>
                  </a:lnTo>
                  <a:close/>
                </a:path>
              </a:pathLst>
            </a:custGeom>
            <a:solidFill>
              <a:srgbClr val="0E28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79"/>
            <p:cNvSpPr>
              <a:spLocks/>
            </p:cNvSpPr>
            <p:nvPr/>
          </p:nvSpPr>
          <p:spPr bwMode="auto">
            <a:xfrm>
              <a:off x="6986588" y="3951288"/>
              <a:ext cx="411163" cy="325438"/>
            </a:xfrm>
            <a:custGeom>
              <a:avLst/>
              <a:gdLst>
                <a:gd name="T0" fmla="*/ 1819 w 1819"/>
                <a:gd name="T1" fmla="*/ 0 h 1431"/>
                <a:gd name="T2" fmla="*/ 0 w 1819"/>
                <a:gd name="T3" fmla="*/ 1130 h 1431"/>
                <a:gd name="T4" fmla="*/ 1809 w 1819"/>
                <a:gd name="T5" fmla="*/ 1431 h 1431"/>
                <a:gd name="T6" fmla="*/ 1819 w 1819"/>
                <a:gd name="T7" fmla="*/ 0 h 1431"/>
              </a:gdLst>
              <a:ahLst/>
              <a:cxnLst>
                <a:cxn ang="0">
                  <a:pos x="T0" y="T1"/>
                </a:cxn>
                <a:cxn ang="0">
                  <a:pos x="T2" y="T3"/>
                </a:cxn>
                <a:cxn ang="0">
                  <a:pos x="T4" y="T5"/>
                </a:cxn>
                <a:cxn ang="0">
                  <a:pos x="T6" y="T7"/>
                </a:cxn>
              </a:cxnLst>
              <a:rect l="0" t="0" r="r" b="b"/>
              <a:pathLst>
                <a:path w="1819" h="1431">
                  <a:moveTo>
                    <a:pt x="1819" y="0"/>
                  </a:moveTo>
                  <a:lnTo>
                    <a:pt x="0" y="1130"/>
                  </a:lnTo>
                  <a:lnTo>
                    <a:pt x="1809" y="1431"/>
                  </a:lnTo>
                  <a:lnTo>
                    <a:pt x="1819" y="0"/>
                  </a:lnTo>
                  <a:close/>
                </a:path>
              </a:pathLst>
            </a:custGeom>
            <a:solidFill>
              <a:srgbClr val="0E29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0"/>
            <p:cNvSpPr>
              <a:spLocks/>
            </p:cNvSpPr>
            <p:nvPr/>
          </p:nvSpPr>
          <p:spPr bwMode="auto">
            <a:xfrm>
              <a:off x="6815138" y="4208463"/>
              <a:ext cx="581025" cy="296863"/>
            </a:xfrm>
            <a:custGeom>
              <a:avLst/>
              <a:gdLst>
                <a:gd name="T0" fmla="*/ 753 w 2562"/>
                <a:gd name="T1" fmla="*/ 0 h 1310"/>
                <a:gd name="T2" fmla="*/ 0 w 2562"/>
                <a:gd name="T3" fmla="*/ 1310 h 1310"/>
                <a:gd name="T4" fmla="*/ 2562 w 2562"/>
                <a:gd name="T5" fmla="*/ 301 h 1310"/>
                <a:gd name="T6" fmla="*/ 753 w 2562"/>
                <a:gd name="T7" fmla="*/ 0 h 1310"/>
              </a:gdLst>
              <a:ahLst/>
              <a:cxnLst>
                <a:cxn ang="0">
                  <a:pos x="T0" y="T1"/>
                </a:cxn>
                <a:cxn ang="0">
                  <a:pos x="T2" y="T3"/>
                </a:cxn>
                <a:cxn ang="0">
                  <a:pos x="T4" y="T5"/>
                </a:cxn>
                <a:cxn ang="0">
                  <a:pos x="T6" y="T7"/>
                </a:cxn>
              </a:cxnLst>
              <a:rect l="0" t="0" r="r" b="b"/>
              <a:pathLst>
                <a:path w="2562" h="1310">
                  <a:moveTo>
                    <a:pt x="753" y="0"/>
                  </a:moveTo>
                  <a:lnTo>
                    <a:pt x="0" y="1310"/>
                  </a:lnTo>
                  <a:lnTo>
                    <a:pt x="2562" y="301"/>
                  </a:lnTo>
                  <a:lnTo>
                    <a:pt x="753" y="0"/>
                  </a:lnTo>
                  <a:close/>
                </a:path>
              </a:pathLst>
            </a:custGeom>
            <a:solidFill>
              <a:srgbClr val="0E28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1"/>
            <p:cNvSpPr>
              <a:spLocks/>
            </p:cNvSpPr>
            <p:nvPr/>
          </p:nvSpPr>
          <p:spPr bwMode="auto">
            <a:xfrm>
              <a:off x="6548438" y="4208463"/>
              <a:ext cx="438150" cy="296863"/>
            </a:xfrm>
            <a:custGeom>
              <a:avLst/>
              <a:gdLst>
                <a:gd name="T0" fmla="*/ 1926 w 1926"/>
                <a:gd name="T1" fmla="*/ 0 h 1310"/>
                <a:gd name="T2" fmla="*/ 0 w 1926"/>
                <a:gd name="T3" fmla="*/ 667 h 1310"/>
                <a:gd name="T4" fmla="*/ 1173 w 1926"/>
                <a:gd name="T5" fmla="*/ 1310 h 1310"/>
                <a:gd name="T6" fmla="*/ 1926 w 1926"/>
                <a:gd name="T7" fmla="*/ 0 h 1310"/>
              </a:gdLst>
              <a:ahLst/>
              <a:cxnLst>
                <a:cxn ang="0">
                  <a:pos x="T0" y="T1"/>
                </a:cxn>
                <a:cxn ang="0">
                  <a:pos x="T2" y="T3"/>
                </a:cxn>
                <a:cxn ang="0">
                  <a:pos x="T4" y="T5"/>
                </a:cxn>
                <a:cxn ang="0">
                  <a:pos x="T6" y="T7"/>
                </a:cxn>
              </a:cxnLst>
              <a:rect l="0" t="0" r="r" b="b"/>
              <a:pathLst>
                <a:path w="1926" h="1310">
                  <a:moveTo>
                    <a:pt x="1926" y="0"/>
                  </a:moveTo>
                  <a:lnTo>
                    <a:pt x="0" y="667"/>
                  </a:lnTo>
                  <a:lnTo>
                    <a:pt x="1173" y="1310"/>
                  </a:lnTo>
                  <a:lnTo>
                    <a:pt x="1926" y="0"/>
                  </a:lnTo>
                  <a:close/>
                </a:path>
              </a:pathLst>
            </a:custGeom>
            <a:solidFill>
              <a:srgbClr val="0F2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2"/>
            <p:cNvSpPr>
              <a:spLocks/>
            </p:cNvSpPr>
            <p:nvPr/>
          </p:nvSpPr>
          <p:spPr bwMode="auto">
            <a:xfrm>
              <a:off x="6242051" y="4359275"/>
              <a:ext cx="573088" cy="288925"/>
            </a:xfrm>
            <a:custGeom>
              <a:avLst/>
              <a:gdLst>
                <a:gd name="T0" fmla="*/ 0 w 2528"/>
                <a:gd name="T1" fmla="*/ 1274 h 1274"/>
                <a:gd name="T2" fmla="*/ 1355 w 2528"/>
                <a:gd name="T3" fmla="*/ 0 h 1274"/>
                <a:gd name="T4" fmla="*/ 2528 w 2528"/>
                <a:gd name="T5" fmla="*/ 643 h 1274"/>
                <a:gd name="T6" fmla="*/ 908 w 2528"/>
                <a:gd name="T7" fmla="*/ 1274 h 1274"/>
                <a:gd name="T8" fmla="*/ 0 w 2528"/>
                <a:gd name="T9" fmla="*/ 1274 h 1274"/>
              </a:gdLst>
              <a:ahLst/>
              <a:cxnLst>
                <a:cxn ang="0">
                  <a:pos x="T0" y="T1"/>
                </a:cxn>
                <a:cxn ang="0">
                  <a:pos x="T2" y="T3"/>
                </a:cxn>
                <a:cxn ang="0">
                  <a:pos x="T4" y="T5"/>
                </a:cxn>
                <a:cxn ang="0">
                  <a:pos x="T6" y="T7"/>
                </a:cxn>
                <a:cxn ang="0">
                  <a:pos x="T8" y="T9"/>
                </a:cxn>
              </a:cxnLst>
              <a:rect l="0" t="0" r="r" b="b"/>
              <a:pathLst>
                <a:path w="2528" h="1274">
                  <a:moveTo>
                    <a:pt x="0" y="1274"/>
                  </a:moveTo>
                  <a:lnTo>
                    <a:pt x="1355" y="0"/>
                  </a:lnTo>
                  <a:lnTo>
                    <a:pt x="2528" y="643"/>
                  </a:lnTo>
                  <a:lnTo>
                    <a:pt x="908" y="1274"/>
                  </a:lnTo>
                  <a:lnTo>
                    <a:pt x="0" y="1274"/>
                  </a:lnTo>
                  <a:close/>
                </a:path>
              </a:pathLst>
            </a:custGeom>
            <a:solidFill>
              <a:srgbClr val="0F2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3"/>
            <p:cNvSpPr>
              <a:spLocks/>
            </p:cNvSpPr>
            <p:nvPr/>
          </p:nvSpPr>
          <p:spPr bwMode="auto">
            <a:xfrm>
              <a:off x="6548438" y="3803650"/>
              <a:ext cx="438150" cy="555625"/>
            </a:xfrm>
            <a:custGeom>
              <a:avLst/>
              <a:gdLst>
                <a:gd name="T0" fmla="*/ 0 w 1926"/>
                <a:gd name="T1" fmla="*/ 2453 h 2453"/>
                <a:gd name="T2" fmla="*/ 711 w 1926"/>
                <a:gd name="T3" fmla="*/ 0 h 2453"/>
                <a:gd name="T4" fmla="*/ 1926 w 1926"/>
                <a:gd name="T5" fmla="*/ 1786 h 2453"/>
                <a:gd name="T6" fmla="*/ 0 w 1926"/>
                <a:gd name="T7" fmla="*/ 2453 h 2453"/>
              </a:gdLst>
              <a:ahLst/>
              <a:cxnLst>
                <a:cxn ang="0">
                  <a:pos x="T0" y="T1"/>
                </a:cxn>
                <a:cxn ang="0">
                  <a:pos x="T2" y="T3"/>
                </a:cxn>
                <a:cxn ang="0">
                  <a:pos x="T4" y="T5"/>
                </a:cxn>
                <a:cxn ang="0">
                  <a:pos x="T6" y="T7"/>
                </a:cxn>
              </a:cxnLst>
              <a:rect l="0" t="0" r="r" b="b"/>
              <a:pathLst>
                <a:path w="1926" h="2453">
                  <a:moveTo>
                    <a:pt x="0" y="2453"/>
                  </a:moveTo>
                  <a:lnTo>
                    <a:pt x="711" y="0"/>
                  </a:lnTo>
                  <a:lnTo>
                    <a:pt x="1926" y="1786"/>
                  </a:lnTo>
                  <a:lnTo>
                    <a:pt x="0" y="2453"/>
                  </a:lnTo>
                  <a:close/>
                </a:path>
              </a:pathLst>
            </a:custGeom>
            <a:solidFill>
              <a:srgbClr val="133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4"/>
            <p:cNvSpPr>
              <a:spLocks/>
            </p:cNvSpPr>
            <p:nvPr/>
          </p:nvSpPr>
          <p:spPr bwMode="auto">
            <a:xfrm>
              <a:off x="6986588" y="3619500"/>
              <a:ext cx="411163" cy="588963"/>
            </a:xfrm>
            <a:custGeom>
              <a:avLst/>
              <a:gdLst>
                <a:gd name="T0" fmla="*/ 1819 w 1819"/>
                <a:gd name="T1" fmla="*/ 1462 h 2592"/>
                <a:gd name="T2" fmla="*/ 527 w 1819"/>
                <a:gd name="T3" fmla="*/ 0 h 2592"/>
                <a:gd name="T4" fmla="*/ 0 w 1819"/>
                <a:gd name="T5" fmla="*/ 2592 h 2592"/>
                <a:gd name="T6" fmla="*/ 1819 w 1819"/>
                <a:gd name="T7" fmla="*/ 1462 h 2592"/>
              </a:gdLst>
              <a:ahLst/>
              <a:cxnLst>
                <a:cxn ang="0">
                  <a:pos x="T0" y="T1"/>
                </a:cxn>
                <a:cxn ang="0">
                  <a:pos x="T2" y="T3"/>
                </a:cxn>
                <a:cxn ang="0">
                  <a:pos x="T4" y="T5"/>
                </a:cxn>
                <a:cxn ang="0">
                  <a:pos x="T6" y="T7"/>
                </a:cxn>
              </a:cxnLst>
              <a:rect l="0" t="0" r="r" b="b"/>
              <a:pathLst>
                <a:path w="1819" h="2592">
                  <a:moveTo>
                    <a:pt x="1819" y="1462"/>
                  </a:moveTo>
                  <a:lnTo>
                    <a:pt x="527" y="0"/>
                  </a:lnTo>
                  <a:lnTo>
                    <a:pt x="0" y="2592"/>
                  </a:lnTo>
                  <a:lnTo>
                    <a:pt x="1819" y="1462"/>
                  </a:lnTo>
                  <a:close/>
                </a:path>
              </a:pathLst>
            </a:custGeom>
            <a:solidFill>
              <a:srgbClr val="0F2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85"/>
            <p:cNvSpPr>
              <a:spLocks/>
            </p:cNvSpPr>
            <p:nvPr/>
          </p:nvSpPr>
          <p:spPr bwMode="auto">
            <a:xfrm>
              <a:off x="7105651" y="3367088"/>
              <a:ext cx="292100" cy="584200"/>
            </a:xfrm>
            <a:custGeom>
              <a:avLst/>
              <a:gdLst>
                <a:gd name="T0" fmla="*/ 871 w 1292"/>
                <a:gd name="T1" fmla="*/ 0 h 2575"/>
                <a:gd name="T2" fmla="*/ 0 w 1292"/>
                <a:gd name="T3" fmla="*/ 1113 h 2575"/>
                <a:gd name="T4" fmla="*/ 1292 w 1292"/>
                <a:gd name="T5" fmla="*/ 2575 h 2575"/>
                <a:gd name="T6" fmla="*/ 871 w 1292"/>
                <a:gd name="T7" fmla="*/ 0 h 2575"/>
              </a:gdLst>
              <a:ahLst/>
              <a:cxnLst>
                <a:cxn ang="0">
                  <a:pos x="T0" y="T1"/>
                </a:cxn>
                <a:cxn ang="0">
                  <a:pos x="T2" y="T3"/>
                </a:cxn>
                <a:cxn ang="0">
                  <a:pos x="T4" y="T5"/>
                </a:cxn>
                <a:cxn ang="0">
                  <a:pos x="T6" y="T7"/>
                </a:cxn>
              </a:cxnLst>
              <a:rect l="0" t="0" r="r" b="b"/>
              <a:pathLst>
                <a:path w="1292" h="2575">
                  <a:moveTo>
                    <a:pt x="871" y="0"/>
                  </a:moveTo>
                  <a:lnTo>
                    <a:pt x="0" y="1113"/>
                  </a:lnTo>
                  <a:lnTo>
                    <a:pt x="1292" y="2575"/>
                  </a:lnTo>
                  <a:lnTo>
                    <a:pt x="871" y="0"/>
                  </a:lnTo>
                  <a:close/>
                </a:path>
              </a:pathLst>
            </a:custGeom>
            <a:solidFill>
              <a:srgbClr val="143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86"/>
            <p:cNvSpPr>
              <a:spLocks/>
            </p:cNvSpPr>
            <p:nvPr/>
          </p:nvSpPr>
          <p:spPr bwMode="auto">
            <a:xfrm>
              <a:off x="6992938" y="3367088"/>
              <a:ext cx="309563" cy="252413"/>
            </a:xfrm>
            <a:custGeom>
              <a:avLst/>
              <a:gdLst>
                <a:gd name="T0" fmla="*/ 499 w 1370"/>
                <a:gd name="T1" fmla="*/ 1113 h 1113"/>
                <a:gd name="T2" fmla="*/ 0 w 1370"/>
                <a:gd name="T3" fmla="*/ 175 h 1113"/>
                <a:gd name="T4" fmla="*/ 1370 w 1370"/>
                <a:gd name="T5" fmla="*/ 0 h 1113"/>
                <a:gd name="T6" fmla="*/ 499 w 1370"/>
                <a:gd name="T7" fmla="*/ 1113 h 1113"/>
              </a:gdLst>
              <a:ahLst/>
              <a:cxnLst>
                <a:cxn ang="0">
                  <a:pos x="T0" y="T1"/>
                </a:cxn>
                <a:cxn ang="0">
                  <a:pos x="T2" y="T3"/>
                </a:cxn>
                <a:cxn ang="0">
                  <a:pos x="T4" y="T5"/>
                </a:cxn>
                <a:cxn ang="0">
                  <a:pos x="T6" y="T7"/>
                </a:cxn>
              </a:cxnLst>
              <a:rect l="0" t="0" r="r" b="b"/>
              <a:pathLst>
                <a:path w="1370" h="1113">
                  <a:moveTo>
                    <a:pt x="499" y="1113"/>
                  </a:moveTo>
                  <a:lnTo>
                    <a:pt x="0" y="175"/>
                  </a:lnTo>
                  <a:lnTo>
                    <a:pt x="1370" y="0"/>
                  </a:lnTo>
                  <a:lnTo>
                    <a:pt x="499" y="1113"/>
                  </a:lnTo>
                  <a:close/>
                </a:path>
              </a:pathLst>
            </a:custGeom>
            <a:solidFill>
              <a:srgbClr val="1E54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87"/>
            <p:cNvSpPr>
              <a:spLocks/>
            </p:cNvSpPr>
            <p:nvPr/>
          </p:nvSpPr>
          <p:spPr bwMode="auto">
            <a:xfrm>
              <a:off x="6659563" y="3406775"/>
              <a:ext cx="446088" cy="212725"/>
            </a:xfrm>
            <a:custGeom>
              <a:avLst/>
              <a:gdLst>
                <a:gd name="T0" fmla="*/ 0 w 1963"/>
                <a:gd name="T1" fmla="*/ 742 h 938"/>
                <a:gd name="T2" fmla="*/ 1963 w 1963"/>
                <a:gd name="T3" fmla="*/ 938 h 938"/>
                <a:gd name="T4" fmla="*/ 1464 w 1963"/>
                <a:gd name="T5" fmla="*/ 0 h 938"/>
                <a:gd name="T6" fmla="*/ 0 w 1963"/>
                <a:gd name="T7" fmla="*/ 742 h 938"/>
              </a:gdLst>
              <a:ahLst/>
              <a:cxnLst>
                <a:cxn ang="0">
                  <a:pos x="T0" y="T1"/>
                </a:cxn>
                <a:cxn ang="0">
                  <a:pos x="T2" y="T3"/>
                </a:cxn>
                <a:cxn ang="0">
                  <a:pos x="T4" y="T5"/>
                </a:cxn>
                <a:cxn ang="0">
                  <a:pos x="T6" y="T7"/>
                </a:cxn>
              </a:cxnLst>
              <a:rect l="0" t="0" r="r" b="b"/>
              <a:pathLst>
                <a:path w="1963" h="938">
                  <a:moveTo>
                    <a:pt x="0" y="742"/>
                  </a:moveTo>
                  <a:lnTo>
                    <a:pt x="1963" y="938"/>
                  </a:lnTo>
                  <a:lnTo>
                    <a:pt x="1464" y="0"/>
                  </a:lnTo>
                  <a:lnTo>
                    <a:pt x="0" y="742"/>
                  </a:lnTo>
                  <a:close/>
                </a:path>
              </a:pathLst>
            </a:custGeom>
            <a:solidFill>
              <a:srgbClr val="153C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88"/>
            <p:cNvSpPr>
              <a:spLocks/>
            </p:cNvSpPr>
            <p:nvPr/>
          </p:nvSpPr>
          <p:spPr bwMode="auto">
            <a:xfrm>
              <a:off x="6659563" y="3575050"/>
              <a:ext cx="446088" cy="228600"/>
            </a:xfrm>
            <a:custGeom>
              <a:avLst/>
              <a:gdLst>
                <a:gd name="T0" fmla="*/ 0 w 1963"/>
                <a:gd name="T1" fmla="*/ 0 h 1002"/>
                <a:gd name="T2" fmla="*/ 221 w 1963"/>
                <a:gd name="T3" fmla="*/ 1002 h 1002"/>
                <a:gd name="T4" fmla="*/ 1963 w 1963"/>
                <a:gd name="T5" fmla="*/ 196 h 1002"/>
                <a:gd name="T6" fmla="*/ 0 w 1963"/>
                <a:gd name="T7" fmla="*/ 0 h 1002"/>
              </a:gdLst>
              <a:ahLst/>
              <a:cxnLst>
                <a:cxn ang="0">
                  <a:pos x="T0" y="T1"/>
                </a:cxn>
                <a:cxn ang="0">
                  <a:pos x="T2" y="T3"/>
                </a:cxn>
                <a:cxn ang="0">
                  <a:pos x="T4" y="T5"/>
                </a:cxn>
                <a:cxn ang="0">
                  <a:pos x="T6" y="T7"/>
                </a:cxn>
              </a:cxnLst>
              <a:rect l="0" t="0" r="r" b="b"/>
              <a:pathLst>
                <a:path w="1963" h="1002">
                  <a:moveTo>
                    <a:pt x="0" y="0"/>
                  </a:moveTo>
                  <a:lnTo>
                    <a:pt x="221" y="1002"/>
                  </a:lnTo>
                  <a:lnTo>
                    <a:pt x="1963" y="196"/>
                  </a:lnTo>
                  <a:lnTo>
                    <a:pt x="0" y="0"/>
                  </a:lnTo>
                  <a:close/>
                </a:path>
              </a:pathLst>
            </a:custGeom>
            <a:solidFill>
              <a:srgbClr val="163D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89"/>
            <p:cNvSpPr>
              <a:spLocks/>
            </p:cNvSpPr>
            <p:nvPr/>
          </p:nvSpPr>
          <p:spPr bwMode="auto">
            <a:xfrm>
              <a:off x="6710363" y="3619500"/>
              <a:ext cx="395288" cy="588963"/>
            </a:xfrm>
            <a:custGeom>
              <a:avLst/>
              <a:gdLst>
                <a:gd name="T0" fmla="*/ 1742 w 1742"/>
                <a:gd name="T1" fmla="*/ 0 h 2592"/>
                <a:gd name="T2" fmla="*/ 1215 w 1742"/>
                <a:gd name="T3" fmla="*/ 2592 h 2592"/>
                <a:gd name="T4" fmla="*/ 0 w 1742"/>
                <a:gd name="T5" fmla="*/ 806 h 2592"/>
                <a:gd name="T6" fmla="*/ 1742 w 1742"/>
                <a:gd name="T7" fmla="*/ 0 h 2592"/>
              </a:gdLst>
              <a:ahLst/>
              <a:cxnLst>
                <a:cxn ang="0">
                  <a:pos x="T0" y="T1"/>
                </a:cxn>
                <a:cxn ang="0">
                  <a:pos x="T2" y="T3"/>
                </a:cxn>
                <a:cxn ang="0">
                  <a:pos x="T4" y="T5"/>
                </a:cxn>
                <a:cxn ang="0">
                  <a:pos x="T6" y="T7"/>
                </a:cxn>
              </a:cxnLst>
              <a:rect l="0" t="0" r="r" b="b"/>
              <a:pathLst>
                <a:path w="1742" h="2592">
                  <a:moveTo>
                    <a:pt x="1742" y="0"/>
                  </a:moveTo>
                  <a:lnTo>
                    <a:pt x="1215" y="2592"/>
                  </a:lnTo>
                  <a:lnTo>
                    <a:pt x="0" y="806"/>
                  </a:lnTo>
                  <a:lnTo>
                    <a:pt x="1742" y="0"/>
                  </a:lnTo>
                  <a:close/>
                </a:path>
              </a:pathLst>
            </a:custGeom>
            <a:solidFill>
              <a:srgbClr val="143A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0"/>
            <p:cNvSpPr>
              <a:spLocks/>
            </p:cNvSpPr>
            <p:nvPr/>
          </p:nvSpPr>
          <p:spPr bwMode="auto">
            <a:xfrm>
              <a:off x="6345238" y="3575050"/>
              <a:ext cx="365125" cy="228600"/>
            </a:xfrm>
            <a:custGeom>
              <a:avLst/>
              <a:gdLst>
                <a:gd name="T0" fmla="*/ 0 w 1608"/>
                <a:gd name="T1" fmla="*/ 172 h 1002"/>
                <a:gd name="T2" fmla="*/ 1608 w 1608"/>
                <a:gd name="T3" fmla="*/ 1002 h 1002"/>
                <a:gd name="T4" fmla="*/ 1387 w 1608"/>
                <a:gd name="T5" fmla="*/ 0 h 1002"/>
                <a:gd name="T6" fmla="*/ 0 w 1608"/>
                <a:gd name="T7" fmla="*/ 172 h 1002"/>
              </a:gdLst>
              <a:ahLst/>
              <a:cxnLst>
                <a:cxn ang="0">
                  <a:pos x="T0" y="T1"/>
                </a:cxn>
                <a:cxn ang="0">
                  <a:pos x="T2" y="T3"/>
                </a:cxn>
                <a:cxn ang="0">
                  <a:pos x="T4" y="T5"/>
                </a:cxn>
                <a:cxn ang="0">
                  <a:pos x="T6" y="T7"/>
                </a:cxn>
              </a:cxnLst>
              <a:rect l="0" t="0" r="r" b="b"/>
              <a:pathLst>
                <a:path w="1608" h="1002">
                  <a:moveTo>
                    <a:pt x="0" y="172"/>
                  </a:moveTo>
                  <a:lnTo>
                    <a:pt x="1608" y="1002"/>
                  </a:lnTo>
                  <a:lnTo>
                    <a:pt x="1387" y="0"/>
                  </a:lnTo>
                  <a:lnTo>
                    <a:pt x="0" y="172"/>
                  </a:lnTo>
                  <a:close/>
                </a:path>
              </a:pathLst>
            </a:custGeom>
            <a:solidFill>
              <a:srgbClr val="1132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1"/>
            <p:cNvSpPr>
              <a:spLocks/>
            </p:cNvSpPr>
            <p:nvPr/>
          </p:nvSpPr>
          <p:spPr bwMode="auto">
            <a:xfrm>
              <a:off x="6269038" y="3614738"/>
              <a:ext cx="441325" cy="357188"/>
            </a:xfrm>
            <a:custGeom>
              <a:avLst/>
              <a:gdLst>
                <a:gd name="T0" fmla="*/ 340 w 1948"/>
                <a:gd name="T1" fmla="*/ 0 h 1573"/>
                <a:gd name="T2" fmla="*/ 0 w 1948"/>
                <a:gd name="T3" fmla="*/ 1573 h 1573"/>
                <a:gd name="T4" fmla="*/ 1948 w 1948"/>
                <a:gd name="T5" fmla="*/ 830 h 1573"/>
                <a:gd name="T6" fmla="*/ 340 w 1948"/>
                <a:gd name="T7" fmla="*/ 0 h 1573"/>
              </a:gdLst>
              <a:ahLst/>
              <a:cxnLst>
                <a:cxn ang="0">
                  <a:pos x="T0" y="T1"/>
                </a:cxn>
                <a:cxn ang="0">
                  <a:pos x="T2" y="T3"/>
                </a:cxn>
                <a:cxn ang="0">
                  <a:pos x="T4" y="T5"/>
                </a:cxn>
                <a:cxn ang="0">
                  <a:pos x="T6" y="T7"/>
                </a:cxn>
              </a:cxnLst>
              <a:rect l="0" t="0" r="r" b="b"/>
              <a:pathLst>
                <a:path w="1948" h="1573">
                  <a:moveTo>
                    <a:pt x="340" y="0"/>
                  </a:moveTo>
                  <a:lnTo>
                    <a:pt x="0" y="1573"/>
                  </a:lnTo>
                  <a:lnTo>
                    <a:pt x="1948" y="830"/>
                  </a:lnTo>
                  <a:lnTo>
                    <a:pt x="340" y="0"/>
                  </a:lnTo>
                  <a:close/>
                </a:path>
              </a:pathLst>
            </a:custGeom>
            <a:solidFill>
              <a:srgbClr val="163D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2"/>
            <p:cNvSpPr>
              <a:spLocks/>
            </p:cNvSpPr>
            <p:nvPr/>
          </p:nvSpPr>
          <p:spPr bwMode="auto">
            <a:xfrm>
              <a:off x="6269038" y="3803650"/>
              <a:ext cx="441325" cy="555625"/>
            </a:xfrm>
            <a:custGeom>
              <a:avLst/>
              <a:gdLst>
                <a:gd name="T0" fmla="*/ 0 w 1948"/>
                <a:gd name="T1" fmla="*/ 743 h 2453"/>
                <a:gd name="T2" fmla="*/ 1237 w 1948"/>
                <a:gd name="T3" fmla="*/ 2453 h 2453"/>
                <a:gd name="T4" fmla="*/ 1948 w 1948"/>
                <a:gd name="T5" fmla="*/ 0 h 2453"/>
                <a:gd name="T6" fmla="*/ 0 w 1948"/>
                <a:gd name="T7" fmla="*/ 743 h 2453"/>
              </a:gdLst>
              <a:ahLst/>
              <a:cxnLst>
                <a:cxn ang="0">
                  <a:pos x="T0" y="T1"/>
                </a:cxn>
                <a:cxn ang="0">
                  <a:pos x="T2" y="T3"/>
                </a:cxn>
                <a:cxn ang="0">
                  <a:pos x="T4" y="T5"/>
                </a:cxn>
                <a:cxn ang="0">
                  <a:pos x="T6" y="T7"/>
                </a:cxn>
              </a:cxnLst>
              <a:rect l="0" t="0" r="r" b="b"/>
              <a:pathLst>
                <a:path w="1948" h="2453">
                  <a:moveTo>
                    <a:pt x="0" y="743"/>
                  </a:moveTo>
                  <a:lnTo>
                    <a:pt x="1237" y="2453"/>
                  </a:lnTo>
                  <a:lnTo>
                    <a:pt x="1948" y="0"/>
                  </a:lnTo>
                  <a:lnTo>
                    <a:pt x="0" y="743"/>
                  </a:lnTo>
                  <a:close/>
                </a:path>
              </a:pathLst>
            </a:custGeom>
            <a:solidFill>
              <a:srgbClr val="0F2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3"/>
            <p:cNvSpPr>
              <a:spLocks/>
            </p:cNvSpPr>
            <p:nvPr/>
          </p:nvSpPr>
          <p:spPr bwMode="auto">
            <a:xfrm>
              <a:off x="5926138" y="3614738"/>
              <a:ext cx="419100" cy="357188"/>
            </a:xfrm>
            <a:custGeom>
              <a:avLst/>
              <a:gdLst>
                <a:gd name="T0" fmla="*/ 1511 w 1851"/>
                <a:gd name="T1" fmla="*/ 1573 h 1573"/>
                <a:gd name="T2" fmla="*/ 0 w 1851"/>
                <a:gd name="T3" fmla="*/ 0 h 1573"/>
                <a:gd name="T4" fmla="*/ 1851 w 1851"/>
                <a:gd name="T5" fmla="*/ 0 h 1573"/>
                <a:gd name="T6" fmla="*/ 1511 w 1851"/>
                <a:gd name="T7" fmla="*/ 1573 h 1573"/>
              </a:gdLst>
              <a:ahLst/>
              <a:cxnLst>
                <a:cxn ang="0">
                  <a:pos x="T0" y="T1"/>
                </a:cxn>
                <a:cxn ang="0">
                  <a:pos x="T2" y="T3"/>
                </a:cxn>
                <a:cxn ang="0">
                  <a:pos x="T4" y="T5"/>
                </a:cxn>
                <a:cxn ang="0">
                  <a:pos x="T6" y="T7"/>
                </a:cxn>
              </a:cxnLst>
              <a:rect l="0" t="0" r="r" b="b"/>
              <a:pathLst>
                <a:path w="1851" h="1573">
                  <a:moveTo>
                    <a:pt x="1511" y="1573"/>
                  </a:moveTo>
                  <a:lnTo>
                    <a:pt x="0" y="0"/>
                  </a:lnTo>
                  <a:lnTo>
                    <a:pt x="1851" y="0"/>
                  </a:lnTo>
                  <a:lnTo>
                    <a:pt x="1511" y="1573"/>
                  </a:lnTo>
                  <a:close/>
                </a:path>
              </a:pathLst>
            </a:custGeom>
            <a:solidFill>
              <a:srgbClr val="194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94"/>
            <p:cNvSpPr>
              <a:spLocks/>
            </p:cNvSpPr>
            <p:nvPr/>
          </p:nvSpPr>
          <p:spPr bwMode="auto">
            <a:xfrm>
              <a:off x="6191251" y="3971925"/>
              <a:ext cx="357188" cy="387350"/>
            </a:xfrm>
            <a:custGeom>
              <a:avLst/>
              <a:gdLst>
                <a:gd name="T0" fmla="*/ 344 w 1581"/>
                <a:gd name="T1" fmla="*/ 0 h 1710"/>
                <a:gd name="T2" fmla="*/ 0 w 1581"/>
                <a:gd name="T3" fmla="*/ 1613 h 1710"/>
                <a:gd name="T4" fmla="*/ 1581 w 1581"/>
                <a:gd name="T5" fmla="*/ 1710 h 1710"/>
                <a:gd name="T6" fmla="*/ 344 w 1581"/>
                <a:gd name="T7" fmla="*/ 0 h 1710"/>
              </a:gdLst>
              <a:ahLst/>
              <a:cxnLst>
                <a:cxn ang="0">
                  <a:pos x="T0" y="T1"/>
                </a:cxn>
                <a:cxn ang="0">
                  <a:pos x="T2" y="T3"/>
                </a:cxn>
                <a:cxn ang="0">
                  <a:pos x="T4" y="T5"/>
                </a:cxn>
                <a:cxn ang="0">
                  <a:pos x="T6" y="T7"/>
                </a:cxn>
              </a:cxnLst>
              <a:rect l="0" t="0" r="r" b="b"/>
              <a:pathLst>
                <a:path w="1581" h="1710">
                  <a:moveTo>
                    <a:pt x="344" y="0"/>
                  </a:moveTo>
                  <a:lnTo>
                    <a:pt x="0" y="1613"/>
                  </a:lnTo>
                  <a:lnTo>
                    <a:pt x="1581" y="1710"/>
                  </a:lnTo>
                  <a:lnTo>
                    <a:pt x="344" y="0"/>
                  </a:lnTo>
                  <a:close/>
                </a:path>
              </a:pathLst>
            </a:custGeom>
            <a:solidFill>
              <a:srgbClr val="0F2B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95"/>
            <p:cNvSpPr>
              <a:spLocks/>
            </p:cNvSpPr>
            <p:nvPr/>
          </p:nvSpPr>
          <p:spPr bwMode="auto">
            <a:xfrm>
              <a:off x="6124576" y="4337050"/>
              <a:ext cx="423863" cy="311150"/>
            </a:xfrm>
            <a:custGeom>
              <a:avLst/>
              <a:gdLst>
                <a:gd name="T0" fmla="*/ 289 w 1870"/>
                <a:gd name="T1" fmla="*/ 0 h 1371"/>
                <a:gd name="T2" fmla="*/ 0 w 1870"/>
                <a:gd name="T3" fmla="*/ 1371 h 1371"/>
                <a:gd name="T4" fmla="*/ 515 w 1870"/>
                <a:gd name="T5" fmla="*/ 1371 h 1371"/>
                <a:gd name="T6" fmla="*/ 1870 w 1870"/>
                <a:gd name="T7" fmla="*/ 97 h 1371"/>
                <a:gd name="T8" fmla="*/ 289 w 1870"/>
                <a:gd name="T9" fmla="*/ 0 h 1371"/>
              </a:gdLst>
              <a:ahLst/>
              <a:cxnLst>
                <a:cxn ang="0">
                  <a:pos x="T0" y="T1"/>
                </a:cxn>
                <a:cxn ang="0">
                  <a:pos x="T2" y="T3"/>
                </a:cxn>
                <a:cxn ang="0">
                  <a:pos x="T4" y="T5"/>
                </a:cxn>
                <a:cxn ang="0">
                  <a:pos x="T6" y="T7"/>
                </a:cxn>
                <a:cxn ang="0">
                  <a:pos x="T8" y="T9"/>
                </a:cxn>
              </a:cxnLst>
              <a:rect l="0" t="0" r="r" b="b"/>
              <a:pathLst>
                <a:path w="1870" h="1371">
                  <a:moveTo>
                    <a:pt x="289" y="0"/>
                  </a:moveTo>
                  <a:lnTo>
                    <a:pt x="0" y="1371"/>
                  </a:lnTo>
                  <a:lnTo>
                    <a:pt x="515" y="1371"/>
                  </a:lnTo>
                  <a:lnTo>
                    <a:pt x="1870" y="97"/>
                  </a:lnTo>
                  <a:lnTo>
                    <a:pt x="289" y="0"/>
                  </a:lnTo>
                  <a:close/>
                </a:path>
              </a:pathLst>
            </a:custGeom>
            <a:solidFill>
              <a:srgbClr val="0E28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96"/>
            <p:cNvSpPr>
              <a:spLocks/>
            </p:cNvSpPr>
            <p:nvPr/>
          </p:nvSpPr>
          <p:spPr bwMode="auto">
            <a:xfrm>
              <a:off x="5870576" y="4337050"/>
              <a:ext cx="320675" cy="311150"/>
            </a:xfrm>
            <a:custGeom>
              <a:avLst/>
              <a:gdLst>
                <a:gd name="T0" fmla="*/ 1410 w 1410"/>
                <a:gd name="T1" fmla="*/ 0 h 1371"/>
                <a:gd name="T2" fmla="*/ 0 w 1410"/>
                <a:gd name="T3" fmla="*/ 366 h 1371"/>
                <a:gd name="T4" fmla="*/ 621 w 1410"/>
                <a:gd name="T5" fmla="*/ 1371 h 1371"/>
                <a:gd name="T6" fmla="*/ 1121 w 1410"/>
                <a:gd name="T7" fmla="*/ 1371 h 1371"/>
                <a:gd name="T8" fmla="*/ 1410 w 1410"/>
                <a:gd name="T9" fmla="*/ 0 h 1371"/>
              </a:gdLst>
              <a:ahLst/>
              <a:cxnLst>
                <a:cxn ang="0">
                  <a:pos x="T0" y="T1"/>
                </a:cxn>
                <a:cxn ang="0">
                  <a:pos x="T2" y="T3"/>
                </a:cxn>
                <a:cxn ang="0">
                  <a:pos x="T4" y="T5"/>
                </a:cxn>
                <a:cxn ang="0">
                  <a:pos x="T6" y="T7"/>
                </a:cxn>
                <a:cxn ang="0">
                  <a:pos x="T8" y="T9"/>
                </a:cxn>
              </a:cxnLst>
              <a:rect l="0" t="0" r="r" b="b"/>
              <a:pathLst>
                <a:path w="1410" h="1371">
                  <a:moveTo>
                    <a:pt x="1410" y="0"/>
                  </a:moveTo>
                  <a:lnTo>
                    <a:pt x="0" y="366"/>
                  </a:lnTo>
                  <a:lnTo>
                    <a:pt x="621" y="1371"/>
                  </a:lnTo>
                  <a:lnTo>
                    <a:pt x="1121" y="1371"/>
                  </a:lnTo>
                  <a:lnTo>
                    <a:pt x="1410" y="0"/>
                  </a:lnTo>
                  <a:close/>
                </a:path>
              </a:pathLst>
            </a:custGeom>
            <a:solidFill>
              <a:srgbClr val="0E2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97"/>
            <p:cNvSpPr>
              <a:spLocks/>
            </p:cNvSpPr>
            <p:nvPr/>
          </p:nvSpPr>
          <p:spPr bwMode="auto">
            <a:xfrm>
              <a:off x="5365751" y="4419600"/>
              <a:ext cx="646113" cy="228600"/>
            </a:xfrm>
            <a:custGeom>
              <a:avLst/>
              <a:gdLst>
                <a:gd name="T0" fmla="*/ 2226 w 2847"/>
                <a:gd name="T1" fmla="*/ 0 h 1005"/>
                <a:gd name="T2" fmla="*/ 0 w 2847"/>
                <a:gd name="T3" fmla="*/ 484 h 1005"/>
                <a:gd name="T4" fmla="*/ 1491 w 2847"/>
                <a:gd name="T5" fmla="*/ 1005 h 1005"/>
                <a:gd name="T6" fmla="*/ 2847 w 2847"/>
                <a:gd name="T7" fmla="*/ 1005 h 1005"/>
                <a:gd name="T8" fmla="*/ 2226 w 2847"/>
                <a:gd name="T9" fmla="*/ 0 h 1005"/>
              </a:gdLst>
              <a:ahLst/>
              <a:cxnLst>
                <a:cxn ang="0">
                  <a:pos x="T0" y="T1"/>
                </a:cxn>
                <a:cxn ang="0">
                  <a:pos x="T2" y="T3"/>
                </a:cxn>
                <a:cxn ang="0">
                  <a:pos x="T4" y="T5"/>
                </a:cxn>
                <a:cxn ang="0">
                  <a:pos x="T6" y="T7"/>
                </a:cxn>
                <a:cxn ang="0">
                  <a:pos x="T8" y="T9"/>
                </a:cxn>
              </a:cxnLst>
              <a:rect l="0" t="0" r="r" b="b"/>
              <a:pathLst>
                <a:path w="2847" h="1005">
                  <a:moveTo>
                    <a:pt x="2226" y="0"/>
                  </a:moveTo>
                  <a:lnTo>
                    <a:pt x="0" y="484"/>
                  </a:lnTo>
                  <a:lnTo>
                    <a:pt x="1491" y="1005"/>
                  </a:lnTo>
                  <a:lnTo>
                    <a:pt x="2847" y="1005"/>
                  </a:lnTo>
                  <a:lnTo>
                    <a:pt x="2226" y="0"/>
                  </a:lnTo>
                  <a:close/>
                </a:path>
              </a:pathLst>
            </a:custGeom>
            <a:solidFill>
              <a:srgbClr val="081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98"/>
            <p:cNvSpPr>
              <a:spLocks/>
            </p:cNvSpPr>
            <p:nvPr/>
          </p:nvSpPr>
          <p:spPr bwMode="auto">
            <a:xfrm>
              <a:off x="5688013" y="3614738"/>
              <a:ext cx="581025" cy="357188"/>
            </a:xfrm>
            <a:custGeom>
              <a:avLst/>
              <a:gdLst>
                <a:gd name="T0" fmla="*/ 1049 w 2560"/>
                <a:gd name="T1" fmla="*/ 0 h 1573"/>
                <a:gd name="T2" fmla="*/ 0 w 2560"/>
                <a:gd name="T3" fmla="*/ 1036 h 1573"/>
                <a:gd name="T4" fmla="*/ 2560 w 2560"/>
                <a:gd name="T5" fmla="*/ 1573 h 1573"/>
                <a:gd name="T6" fmla="*/ 1049 w 2560"/>
                <a:gd name="T7" fmla="*/ 0 h 1573"/>
              </a:gdLst>
              <a:ahLst/>
              <a:cxnLst>
                <a:cxn ang="0">
                  <a:pos x="T0" y="T1"/>
                </a:cxn>
                <a:cxn ang="0">
                  <a:pos x="T2" y="T3"/>
                </a:cxn>
                <a:cxn ang="0">
                  <a:pos x="T4" y="T5"/>
                </a:cxn>
                <a:cxn ang="0">
                  <a:pos x="T6" y="T7"/>
                </a:cxn>
              </a:cxnLst>
              <a:rect l="0" t="0" r="r" b="b"/>
              <a:pathLst>
                <a:path w="2560" h="1573">
                  <a:moveTo>
                    <a:pt x="1049" y="0"/>
                  </a:moveTo>
                  <a:lnTo>
                    <a:pt x="0" y="1036"/>
                  </a:lnTo>
                  <a:lnTo>
                    <a:pt x="2560" y="1573"/>
                  </a:lnTo>
                  <a:lnTo>
                    <a:pt x="1049" y="0"/>
                  </a:lnTo>
                  <a:close/>
                </a:path>
              </a:pathLst>
            </a:custGeom>
            <a:solidFill>
              <a:srgbClr val="133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99"/>
            <p:cNvSpPr>
              <a:spLocks/>
            </p:cNvSpPr>
            <p:nvPr/>
          </p:nvSpPr>
          <p:spPr bwMode="auto">
            <a:xfrm>
              <a:off x="5688013" y="3849688"/>
              <a:ext cx="581025" cy="569913"/>
            </a:xfrm>
            <a:custGeom>
              <a:avLst/>
              <a:gdLst>
                <a:gd name="T0" fmla="*/ 0 w 2560"/>
                <a:gd name="T1" fmla="*/ 0 h 2516"/>
                <a:gd name="T2" fmla="*/ 806 w 2560"/>
                <a:gd name="T3" fmla="*/ 2516 h 2516"/>
                <a:gd name="T4" fmla="*/ 2560 w 2560"/>
                <a:gd name="T5" fmla="*/ 537 h 2516"/>
                <a:gd name="T6" fmla="*/ 0 w 2560"/>
                <a:gd name="T7" fmla="*/ 0 h 2516"/>
              </a:gdLst>
              <a:ahLst/>
              <a:cxnLst>
                <a:cxn ang="0">
                  <a:pos x="T0" y="T1"/>
                </a:cxn>
                <a:cxn ang="0">
                  <a:pos x="T2" y="T3"/>
                </a:cxn>
                <a:cxn ang="0">
                  <a:pos x="T4" y="T5"/>
                </a:cxn>
                <a:cxn ang="0">
                  <a:pos x="T6" y="T7"/>
                </a:cxn>
              </a:cxnLst>
              <a:rect l="0" t="0" r="r" b="b"/>
              <a:pathLst>
                <a:path w="2560" h="2516">
                  <a:moveTo>
                    <a:pt x="0" y="0"/>
                  </a:moveTo>
                  <a:lnTo>
                    <a:pt x="806" y="2516"/>
                  </a:lnTo>
                  <a:lnTo>
                    <a:pt x="2560" y="537"/>
                  </a:lnTo>
                  <a:lnTo>
                    <a:pt x="0" y="0"/>
                  </a:lnTo>
                  <a:close/>
                </a:path>
              </a:pathLst>
            </a:custGeom>
            <a:solidFill>
              <a:srgbClr val="102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0"/>
            <p:cNvSpPr>
              <a:spLocks/>
            </p:cNvSpPr>
            <p:nvPr/>
          </p:nvSpPr>
          <p:spPr bwMode="auto">
            <a:xfrm>
              <a:off x="5870576" y="3971925"/>
              <a:ext cx="396875" cy="447675"/>
            </a:xfrm>
            <a:custGeom>
              <a:avLst/>
              <a:gdLst>
                <a:gd name="T0" fmla="*/ 1410 w 1749"/>
                <a:gd name="T1" fmla="*/ 1614 h 1980"/>
                <a:gd name="T2" fmla="*/ 1749 w 1749"/>
                <a:gd name="T3" fmla="*/ 0 h 1980"/>
                <a:gd name="T4" fmla="*/ 0 w 1749"/>
                <a:gd name="T5" fmla="*/ 1980 h 1980"/>
                <a:gd name="T6" fmla="*/ 1410 w 1749"/>
                <a:gd name="T7" fmla="*/ 1614 h 1980"/>
              </a:gdLst>
              <a:ahLst/>
              <a:cxnLst>
                <a:cxn ang="0">
                  <a:pos x="T0" y="T1"/>
                </a:cxn>
                <a:cxn ang="0">
                  <a:pos x="T2" y="T3"/>
                </a:cxn>
                <a:cxn ang="0">
                  <a:pos x="T4" y="T5"/>
                </a:cxn>
                <a:cxn ang="0">
                  <a:pos x="T6" y="T7"/>
                </a:cxn>
              </a:cxnLst>
              <a:rect l="0" t="0" r="r" b="b"/>
              <a:pathLst>
                <a:path w="1749" h="1980">
                  <a:moveTo>
                    <a:pt x="1410" y="1614"/>
                  </a:moveTo>
                  <a:lnTo>
                    <a:pt x="1749" y="0"/>
                  </a:lnTo>
                  <a:lnTo>
                    <a:pt x="0" y="1980"/>
                  </a:lnTo>
                  <a:lnTo>
                    <a:pt x="1410" y="1614"/>
                  </a:lnTo>
                  <a:close/>
                </a:path>
              </a:pathLst>
            </a:custGeom>
            <a:solidFill>
              <a:srgbClr val="0D2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01"/>
            <p:cNvSpPr>
              <a:spLocks/>
            </p:cNvSpPr>
            <p:nvPr/>
          </p:nvSpPr>
          <p:spPr bwMode="auto">
            <a:xfrm>
              <a:off x="5461001" y="3849688"/>
              <a:ext cx="409575" cy="569913"/>
            </a:xfrm>
            <a:custGeom>
              <a:avLst/>
              <a:gdLst>
                <a:gd name="T0" fmla="*/ 1806 w 1806"/>
                <a:gd name="T1" fmla="*/ 2516 h 2516"/>
                <a:gd name="T2" fmla="*/ 0 w 1806"/>
                <a:gd name="T3" fmla="*/ 946 h 2516"/>
                <a:gd name="T4" fmla="*/ 1000 w 1806"/>
                <a:gd name="T5" fmla="*/ 0 h 2516"/>
                <a:gd name="T6" fmla="*/ 1806 w 1806"/>
                <a:gd name="T7" fmla="*/ 2516 h 2516"/>
              </a:gdLst>
              <a:ahLst/>
              <a:cxnLst>
                <a:cxn ang="0">
                  <a:pos x="T0" y="T1"/>
                </a:cxn>
                <a:cxn ang="0">
                  <a:pos x="T2" y="T3"/>
                </a:cxn>
                <a:cxn ang="0">
                  <a:pos x="T4" y="T5"/>
                </a:cxn>
                <a:cxn ang="0">
                  <a:pos x="T6" y="T7"/>
                </a:cxn>
              </a:cxnLst>
              <a:rect l="0" t="0" r="r" b="b"/>
              <a:pathLst>
                <a:path w="1806" h="2516">
                  <a:moveTo>
                    <a:pt x="1806" y="2516"/>
                  </a:moveTo>
                  <a:lnTo>
                    <a:pt x="0" y="946"/>
                  </a:lnTo>
                  <a:lnTo>
                    <a:pt x="1000" y="0"/>
                  </a:lnTo>
                  <a:lnTo>
                    <a:pt x="1806" y="2516"/>
                  </a:lnTo>
                  <a:close/>
                </a:path>
              </a:pathLst>
            </a:custGeom>
            <a:solidFill>
              <a:srgbClr val="1132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2"/>
            <p:cNvSpPr>
              <a:spLocks/>
            </p:cNvSpPr>
            <p:nvPr/>
          </p:nvSpPr>
          <p:spPr bwMode="auto">
            <a:xfrm>
              <a:off x="5659438" y="3546475"/>
              <a:ext cx="266700" cy="303213"/>
            </a:xfrm>
            <a:custGeom>
              <a:avLst/>
              <a:gdLst>
                <a:gd name="T0" fmla="*/ 0 w 1172"/>
                <a:gd name="T1" fmla="*/ 0 h 1337"/>
                <a:gd name="T2" fmla="*/ 123 w 1172"/>
                <a:gd name="T3" fmla="*/ 1337 h 1337"/>
                <a:gd name="T4" fmla="*/ 1172 w 1172"/>
                <a:gd name="T5" fmla="*/ 301 h 1337"/>
                <a:gd name="T6" fmla="*/ 0 w 1172"/>
                <a:gd name="T7" fmla="*/ 0 h 1337"/>
              </a:gdLst>
              <a:ahLst/>
              <a:cxnLst>
                <a:cxn ang="0">
                  <a:pos x="T0" y="T1"/>
                </a:cxn>
                <a:cxn ang="0">
                  <a:pos x="T2" y="T3"/>
                </a:cxn>
                <a:cxn ang="0">
                  <a:pos x="T4" y="T5"/>
                </a:cxn>
                <a:cxn ang="0">
                  <a:pos x="T6" y="T7"/>
                </a:cxn>
              </a:cxnLst>
              <a:rect l="0" t="0" r="r" b="b"/>
              <a:pathLst>
                <a:path w="1172" h="1337">
                  <a:moveTo>
                    <a:pt x="0" y="0"/>
                  </a:moveTo>
                  <a:lnTo>
                    <a:pt x="123" y="1337"/>
                  </a:lnTo>
                  <a:lnTo>
                    <a:pt x="1172" y="301"/>
                  </a:lnTo>
                  <a:lnTo>
                    <a:pt x="0" y="0"/>
                  </a:lnTo>
                  <a:close/>
                </a:path>
              </a:pathLst>
            </a:custGeom>
            <a:solidFill>
              <a:srgbClr val="215B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3"/>
            <p:cNvSpPr>
              <a:spLocks/>
            </p:cNvSpPr>
            <p:nvPr/>
          </p:nvSpPr>
          <p:spPr bwMode="auto">
            <a:xfrm>
              <a:off x="5332413" y="3546475"/>
              <a:ext cx="355600" cy="303213"/>
            </a:xfrm>
            <a:custGeom>
              <a:avLst/>
              <a:gdLst>
                <a:gd name="T0" fmla="*/ 0 w 1565"/>
                <a:gd name="T1" fmla="*/ 129 h 1337"/>
                <a:gd name="T2" fmla="*/ 1565 w 1565"/>
                <a:gd name="T3" fmla="*/ 1337 h 1337"/>
                <a:gd name="T4" fmla="*/ 1442 w 1565"/>
                <a:gd name="T5" fmla="*/ 0 h 1337"/>
                <a:gd name="T6" fmla="*/ 0 w 1565"/>
                <a:gd name="T7" fmla="*/ 129 h 1337"/>
              </a:gdLst>
              <a:ahLst/>
              <a:cxnLst>
                <a:cxn ang="0">
                  <a:pos x="T0" y="T1"/>
                </a:cxn>
                <a:cxn ang="0">
                  <a:pos x="T2" y="T3"/>
                </a:cxn>
                <a:cxn ang="0">
                  <a:pos x="T4" y="T5"/>
                </a:cxn>
                <a:cxn ang="0">
                  <a:pos x="T6" y="T7"/>
                </a:cxn>
              </a:cxnLst>
              <a:rect l="0" t="0" r="r" b="b"/>
              <a:pathLst>
                <a:path w="1565" h="1337">
                  <a:moveTo>
                    <a:pt x="0" y="129"/>
                  </a:moveTo>
                  <a:lnTo>
                    <a:pt x="1565" y="1337"/>
                  </a:lnTo>
                  <a:lnTo>
                    <a:pt x="1442" y="0"/>
                  </a:lnTo>
                  <a:lnTo>
                    <a:pt x="0" y="129"/>
                  </a:lnTo>
                  <a:close/>
                </a:path>
              </a:pathLst>
            </a:custGeom>
            <a:solidFill>
              <a:srgbClr val="1132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4"/>
            <p:cNvSpPr>
              <a:spLocks/>
            </p:cNvSpPr>
            <p:nvPr/>
          </p:nvSpPr>
          <p:spPr bwMode="auto">
            <a:xfrm>
              <a:off x="5127626" y="3114675"/>
              <a:ext cx="496888" cy="460375"/>
            </a:xfrm>
            <a:custGeom>
              <a:avLst/>
              <a:gdLst>
                <a:gd name="T0" fmla="*/ 908 w 2194"/>
                <a:gd name="T1" fmla="*/ 2030 h 2030"/>
                <a:gd name="T2" fmla="*/ 0 w 2194"/>
                <a:gd name="T3" fmla="*/ 0 h 2030"/>
                <a:gd name="T4" fmla="*/ 2194 w 2194"/>
                <a:gd name="T5" fmla="*/ 355 h 2030"/>
                <a:gd name="T6" fmla="*/ 908 w 2194"/>
                <a:gd name="T7" fmla="*/ 2030 h 2030"/>
              </a:gdLst>
              <a:ahLst/>
              <a:cxnLst>
                <a:cxn ang="0">
                  <a:pos x="T0" y="T1"/>
                </a:cxn>
                <a:cxn ang="0">
                  <a:pos x="T2" y="T3"/>
                </a:cxn>
                <a:cxn ang="0">
                  <a:pos x="T4" y="T5"/>
                </a:cxn>
                <a:cxn ang="0">
                  <a:pos x="T6" y="T7"/>
                </a:cxn>
              </a:cxnLst>
              <a:rect l="0" t="0" r="r" b="b"/>
              <a:pathLst>
                <a:path w="2194" h="2030">
                  <a:moveTo>
                    <a:pt x="908" y="2030"/>
                  </a:moveTo>
                  <a:lnTo>
                    <a:pt x="0" y="0"/>
                  </a:lnTo>
                  <a:lnTo>
                    <a:pt x="2194" y="355"/>
                  </a:lnTo>
                  <a:lnTo>
                    <a:pt x="908" y="2030"/>
                  </a:lnTo>
                  <a:close/>
                </a:path>
              </a:pathLst>
            </a:custGeom>
            <a:solidFill>
              <a:srgbClr val="1E54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05"/>
            <p:cNvSpPr>
              <a:spLocks/>
            </p:cNvSpPr>
            <p:nvPr/>
          </p:nvSpPr>
          <p:spPr bwMode="auto">
            <a:xfrm>
              <a:off x="4870451" y="3114675"/>
              <a:ext cx="461963" cy="504825"/>
            </a:xfrm>
            <a:custGeom>
              <a:avLst/>
              <a:gdLst>
                <a:gd name="T0" fmla="*/ 2039 w 2039"/>
                <a:gd name="T1" fmla="*/ 2030 h 2226"/>
                <a:gd name="T2" fmla="*/ 0 w 2039"/>
                <a:gd name="T3" fmla="*/ 2226 h 2226"/>
                <a:gd name="T4" fmla="*/ 1131 w 2039"/>
                <a:gd name="T5" fmla="*/ 0 h 2226"/>
                <a:gd name="T6" fmla="*/ 2039 w 2039"/>
                <a:gd name="T7" fmla="*/ 2030 h 2226"/>
              </a:gdLst>
              <a:ahLst/>
              <a:cxnLst>
                <a:cxn ang="0">
                  <a:pos x="T0" y="T1"/>
                </a:cxn>
                <a:cxn ang="0">
                  <a:pos x="T2" y="T3"/>
                </a:cxn>
                <a:cxn ang="0">
                  <a:pos x="T4" y="T5"/>
                </a:cxn>
                <a:cxn ang="0">
                  <a:pos x="T6" y="T7"/>
                </a:cxn>
              </a:cxnLst>
              <a:rect l="0" t="0" r="r" b="b"/>
              <a:pathLst>
                <a:path w="2039" h="2226">
                  <a:moveTo>
                    <a:pt x="2039" y="2030"/>
                  </a:moveTo>
                  <a:lnTo>
                    <a:pt x="0" y="2226"/>
                  </a:lnTo>
                  <a:lnTo>
                    <a:pt x="1131" y="0"/>
                  </a:lnTo>
                  <a:lnTo>
                    <a:pt x="2039" y="2030"/>
                  </a:lnTo>
                  <a:close/>
                </a:path>
              </a:pathLst>
            </a:custGeom>
            <a:solidFill>
              <a:srgbClr val="113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06"/>
            <p:cNvSpPr>
              <a:spLocks/>
            </p:cNvSpPr>
            <p:nvPr/>
          </p:nvSpPr>
          <p:spPr bwMode="auto">
            <a:xfrm>
              <a:off x="5332413" y="3575050"/>
              <a:ext cx="355600" cy="488950"/>
            </a:xfrm>
            <a:custGeom>
              <a:avLst/>
              <a:gdLst>
                <a:gd name="T0" fmla="*/ 0 w 1565"/>
                <a:gd name="T1" fmla="*/ 0 h 2154"/>
                <a:gd name="T2" fmla="*/ 565 w 1565"/>
                <a:gd name="T3" fmla="*/ 2154 h 2154"/>
                <a:gd name="T4" fmla="*/ 1565 w 1565"/>
                <a:gd name="T5" fmla="*/ 1208 h 2154"/>
                <a:gd name="T6" fmla="*/ 0 w 1565"/>
                <a:gd name="T7" fmla="*/ 0 h 2154"/>
              </a:gdLst>
              <a:ahLst/>
              <a:cxnLst>
                <a:cxn ang="0">
                  <a:pos x="T0" y="T1"/>
                </a:cxn>
                <a:cxn ang="0">
                  <a:pos x="T2" y="T3"/>
                </a:cxn>
                <a:cxn ang="0">
                  <a:pos x="T4" y="T5"/>
                </a:cxn>
                <a:cxn ang="0">
                  <a:pos x="T6" y="T7"/>
                </a:cxn>
              </a:cxnLst>
              <a:rect l="0" t="0" r="r" b="b"/>
              <a:pathLst>
                <a:path w="1565" h="2154">
                  <a:moveTo>
                    <a:pt x="0" y="0"/>
                  </a:moveTo>
                  <a:lnTo>
                    <a:pt x="565" y="2154"/>
                  </a:lnTo>
                  <a:lnTo>
                    <a:pt x="1565" y="1208"/>
                  </a:lnTo>
                  <a:lnTo>
                    <a:pt x="0" y="0"/>
                  </a:lnTo>
                  <a:close/>
                </a:path>
              </a:pathLst>
            </a:custGeom>
            <a:solidFill>
              <a:srgbClr val="133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07"/>
            <p:cNvSpPr>
              <a:spLocks/>
            </p:cNvSpPr>
            <p:nvPr/>
          </p:nvSpPr>
          <p:spPr bwMode="auto">
            <a:xfrm>
              <a:off x="4975226" y="3575050"/>
              <a:ext cx="485775" cy="488950"/>
            </a:xfrm>
            <a:custGeom>
              <a:avLst/>
              <a:gdLst>
                <a:gd name="T0" fmla="*/ 1576 w 2141"/>
                <a:gd name="T1" fmla="*/ 0 h 2154"/>
                <a:gd name="T2" fmla="*/ 0 w 2141"/>
                <a:gd name="T3" fmla="*/ 2089 h 2154"/>
                <a:gd name="T4" fmla="*/ 2141 w 2141"/>
                <a:gd name="T5" fmla="*/ 2154 h 2154"/>
                <a:gd name="T6" fmla="*/ 1576 w 2141"/>
                <a:gd name="T7" fmla="*/ 0 h 2154"/>
              </a:gdLst>
              <a:ahLst/>
              <a:cxnLst>
                <a:cxn ang="0">
                  <a:pos x="T0" y="T1"/>
                </a:cxn>
                <a:cxn ang="0">
                  <a:pos x="T2" y="T3"/>
                </a:cxn>
                <a:cxn ang="0">
                  <a:pos x="T4" y="T5"/>
                </a:cxn>
                <a:cxn ang="0">
                  <a:pos x="T6" y="T7"/>
                </a:cxn>
              </a:cxnLst>
              <a:rect l="0" t="0" r="r" b="b"/>
              <a:pathLst>
                <a:path w="2141" h="2154">
                  <a:moveTo>
                    <a:pt x="1576" y="0"/>
                  </a:moveTo>
                  <a:lnTo>
                    <a:pt x="0" y="2089"/>
                  </a:lnTo>
                  <a:lnTo>
                    <a:pt x="2141" y="2154"/>
                  </a:lnTo>
                  <a:lnTo>
                    <a:pt x="1576" y="0"/>
                  </a:lnTo>
                  <a:close/>
                </a:path>
              </a:pathLst>
            </a:custGeom>
            <a:solidFill>
              <a:srgbClr val="194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108"/>
            <p:cNvSpPr>
              <a:spLocks/>
            </p:cNvSpPr>
            <p:nvPr/>
          </p:nvSpPr>
          <p:spPr bwMode="auto">
            <a:xfrm>
              <a:off x="4870451" y="3575050"/>
              <a:ext cx="461963" cy="474663"/>
            </a:xfrm>
            <a:custGeom>
              <a:avLst/>
              <a:gdLst>
                <a:gd name="T0" fmla="*/ 463 w 2039"/>
                <a:gd name="T1" fmla="*/ 2089 h 2089"/>
                <a:gd name="T2" fmla="*/ 0 w 2039"/>
                <a:gd name="T3" fmla="*/ 196 h 2089"/>
                <a:gd name="T4" fmla="*/ 2039 w 2039"/>
                <a:gd name="T5" fmla="*/ 0 h 2089"/>
                <a:gd name="T6" fmla="*/ 463 w 2039"/>
                <a:gd name="T7" fmla="*/ 2089 h 2089"/>
              </a:gdLst>
              <a:ahLst/>
              <a:cxnLst>
                <a:cxn ang="0">
                  <a:pos x="T0" y="T1"/>
                </a:cxn>
                <a:cxn ang="0">
                  <a:pos x="T2" y="T3"/>
                </a:cxn>
                <a:cxn ang="0">
                  <a:pos x="T4" y="T5"/>
                </a:cxn>
                <a:cxn ang="0">
                  <a:pos x="T6" y="T7"/>
                </a:cxn>
              </a:cxnLst>
              <a:rect l="0" t="0" r="r" b="b"/>
              <a:pathLst>
                <a:path w="2039" h="2089">
                  <a:moveTo>
                    <a:pt x="463" y="2089"/>
                  </a:moveTo>
                  <a:lnTo>
                    <a:pt x="0" y="196"/>
                  </a:lnTo>
                  <a:lnTo>
                    <a:pt x="2039" y="0"/>
                  </a:lnTo>
                  <a:lnTo>
                    <a:pt x="463" y="2089"/>
                  </a:lnTo>
                  <a:close/>
                </a:path>
              </a:pathLst>
            </a:custGeom>
            <a:solidFill>
              <a:srgbClr val="194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09"/>
            <p:cNvSpPr>
              <a:spLocks/>
            </p:cNvSpPr>
            <p:nvPr/>
          </p:nvSpPr>
          <p:spPr bwMode="auto">
            <a:xfrm>
              <a:off x="4975226" y="4049713"/>
              <a:ext cx="485775" cy="363538"/>
            </a:xfrm>
            <a:custGeom>
              <a:avLst/>
              <a:gdLst>
                <a:gd name="T0" fmla="*/ 0 w 2141"/>
                <a:gd name="T1" fmla="*/ 0 h 1602"/>
                <a:gd name="T2" fmla="*/ 408 w 2141"/>
                <a:gd name="T3" fmla="*/ 1602 h 1602"/>
                <a:gd name="T4" fmla="*/ 2141 w 2141"/>
                <a:gd name="T5" fmla="*/ 65 h 1602"/>
                <a:gd name="T6" fmla="*/ 0 w 2141"/>
                <a:gd name="T7" fmla="*/ 0 h 1602"/>
              </a:gdLst>
              <a:ahLst/>
              <a:cxnLst>
                <a:cxn ang="0">
                  <a:pos x="T0" y="T1"/>
                </a:cxn>
                <a:cxn ang="0">
                  <a:pos x="T2" y="T3"/>
                </a:cxn>
                <a:cxn ang="0">
                  <a:pos x="T4" y="T5"/>
                </a:cxn>
                <a:cxn ang="0">
                  <a:pos x="T6" y="T7"/>
                </a:cxn>
              </a:cxnLst>
              <a:rect l="0" t="0" r="r" b="b"/>
              <a:pathLst>
                <a:path w="2141" h="1602">
                  <a:moveTo>
                    <a:pt x="0" y="0"/>
                  </a:moveTo>
                  <a:lnTo>
                    <a:pt x="408" y="1602"/>
                  </a:lnTo>
                  <a:lnTo>
                    <a:pt x="2141" y="65"/>
                  </a:lnTo>
                  <a:lnTo>
                    <a:pt x="0" y="0"/>
                  </a:lnTo>
                  <a:close/>
                </a:path>
              </a:pathLst>
            </a:custGeom>
            <a:solidFill>
              <a:srgbClr val="0F2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10"/>
            <p:cNvSpPr>
              <a:spLocks/>
            </p:cNvSpPr>
            <p:nvPr/>
          </p:nvSpPr>
          <p:spPr bwMode="auto">
            <a:xfrm>
              <a:off x="5068888" y="4064000"/>
              <a:ext cx="392113" cy="466725"/>
            </a:xfrm>
            <a:custGeom>
              <a:avLst/>
              <a:gdLst>
                <a:gd name="T0" fmla="*/ 0 w 1733"/>
                <a:gd name="T1" fmla="*/ 1537 h 2054"/>
                <a:gd name="T2" fmla="*/ 1313 w 1733"/>
                <a:gd name="T3" fmla="*/ 2054 h 2054"/>
                <a:gd name="T4" fmla="*/ 1733 w 1733"/>
                <a:gd name="T5" fmla="*/ 0 h 2054"/>
                <a:gd name="T6" fmla="*/ 0 w 1733"/>
                <a:gd name="T7" fmla="*/ 1537 h 2054"/>
              </a:gdLst>
              <a:ahLst/>
              <a:cxnLst>
                <a:cxn ang="0">
                  <a:pos x="T0" y="T1"/>
                </a:cxn>
                <a:cxn ang="0">
                  <a:pos x="T2" y="T3"/>
                </a:cxn>
                <a:cxn ang="0">
                  <a:pos x="T4" y="T5"/>
                </a:cxn>
                <a:cxn ang="0">
                  <a:pos x="T6" y="T7"/>
                </a:cxn>
              </a:cxnLst>
              <a:rect l="0" t="0" r="r" b="b"/>
              <a:pathLst>
                <a:path w="1733" h="2054">
                  <a:moveTo>
                    <a:pt x="0" y="1537"/>
                  </a:moveTo>
                  <a:lnTo>
                    <a:pt x="1313" y="2054"/>
                  </a:lnTo>
                  <a:lnTo>
                    <a:pt x="1733" y="0"/>
                  </a:lnTo>
                  <a:lnTo>
                    <a:pt x="0" y="1537"/>
                  </a:lnTo>
                  <a:close/>
                </a:path>
              </a:pathLst>
            </a:custGeom>
            <a:solidFill>
              <a:srgbClr val="102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111"/>
            <p:cNvSpPr>
              <a:spLocks/>
            </p:cNvSpPr>
            <p:nvPr/>
          </p:nvSpPr>
          <p:spPr bwMode="auto">
            <a:xfrm>
              <a:off x="5365751" y="4064000"/>
              <a:ext cx="504825" cy="466725"/>
            </a:xfrm>
            <a:custGeom>
              <a:avLst/>
              <a:gdLst>
                <a:gd name="T0" fmla="*/ 0 w 2226"/>
                <a:gd name="T1" fmla="*/ 2054 h 2054"/>
                <a:gd name="T2" fmla="*/ 2226 w 2226"/>
                <a:gd name="T3" fmla="*/ 1570 h 2054"/>
                <a:gd name="T4" fmla="*/ 420 w 2226"/>
                <a:gd name="T5" fmla="*/ 0 h 2054"/>
                <a:gd name="T6" fmla="*/ 0 w 2226"/>
                <a:gd name="T7" fmla="*/ 2054 h 2054"/>
              </a:gdLst>
              <a:ahLst/>
              <a:cxnLst>
                <a:cxn ang="0">
                  <a:pos x="T0" y="T1"/>
                </a:cxn>
                <a:cxn ang="0">
                  <a:pos x="T2" y="T3"/>
                </a:cxn>
                <a:cxn ang="0">
                  <a:pos x="T4" y="T5"/>
                </a:cxn>
                <a:cxn ang="0">
                  <a:pos x="T6" y="T7"/>
                </a:cxn>
              </a:cxnLst>
              <a:rect l="0" t="0" r="r" b="b"/>
              <a:pathLst>
                <a:path w="2226" h="2054">
                  <a:moveTo>
                    <a:pt x="0" y="2054"/>
                  </a:moveTo>
                  <a:lnTo>
                    <a:pt x="2226" y="1570"/>
                  </a:lnTo>
                  <a:lnTo>
                    <a:pt x="420" y="0"/>
                  </a:lnTo>
                  <a:lnTo>
                    <a:pt x="0" y="2054"/>
                  </a:lnTo>
                  <a:close/>
                </a:path>
              </a:pathLst>
            </a:custGeom>
            <a:solidFill>
              <a:srgbClr val="0F2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2"/>
            <p:cNvSpPr>
              <a:spLocks/>
            </p:cNvSpPr>
            <p:nvPr/>
          </p:nvSpPr>
          <p:spPr bwMode="auto">
            <a:xfrm>
              <a:off x="4643438" y="4413250"/>
              <a:ext cx="1074738" cy="234950"/>
            </a:xfrm>
            <a:custGeom>
              <a:avLst/>
              <a:gdLst>
                <a:gd name="T0" fmla="*/ 1871 w 4735"/>
                <a:gd name="T1" fmla="*/ 0 h 1038"/>
                <a:gd name="T2" fmla="*/ 0 w 4735"/>
                <a:gd name="T3" fmla="*/ 614 h 1038"/>
                <a:gd name="T4" fmla="*/ 2641 w 4735"/>
                <a:gd name="T5" fmla="*/ 1038 h 1038"/>
                <a:gd name="T6" fmla="*/ 4735 w 4735"/>
                <a:gd name="T7" fmla="*/ 1038 h 1038"/>
                <a:gd name="T8" fmla="*/ 1871 w 4735"/>
                <a:gd name="T9" fmla="*/ 0 h 1038"/>
              </a:gdLst>
              <a:ahLst/>
              <a:cxnLst>
                <a:cxn ang="0">
                  <a:pos x="T0" y="T1"/>
                </a:cxn>
                <a:cxn ang="0">
                  <a:pos x="T2" y="T3"/>
                </a:cxn>
                <a:cxn ang="0">
                  <a:pos x="T4" y="T5"/>
                </a:cxn>
                <a:cxn ang="0">
                  <a:pos x="T6" y="T7"/>
                </a:cxn>
                <a:cxn ang="0">
                  <a:pos x="T8" y="T9"/>
                </a:cxn>
              </a:cxnLst>
              <a:rect l="0" t="0" r="r" b="b"/>
              <a:pathLst>
                <a:path w="4735" h="1038">
                  <a:moveTo>
                    <a:pt x="1871" y="0"/>
                  </a:moveTo>
                  <a:lnTo>
                    <a:pt x="0" y="614"/>
                  </a:lnTo>
                  <a:lnTo>
                    <a:pt x="2641" y="1038"/>
                  </a:lnTo>
                  <a:lnTo>
                    <a:pt x="4735" y="1038"/>
                  </a:lnTo>
                  <a:lnTo>
                    <a:pt x="1871" y="0"/>
                  </a:lnTo>
                  <a:close/>
                </a:path>
              </a:pathLst>
            </a:custGeom>
            <a:solidFill>
              <a:srgbClr val="0A1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3"/>
            <p:cNvSpPr>
              <a:spLocks/>
            </p:cNvSpPr>
            <p:nvPr/>
          </p:nvSpPr>
          <p:spPr bwMode="auto">
            <a:xfrm>
              <a:off x="4403726" y="4551363"/>
              <a:ext cx="839788" cy="96838"/>
            </a:xfrm>
            <a:custGeom>
              <a:avLst/>
              <a:gdLst>
                <a:gd name="T0" fmla="*/ 0 w 3703"/>
                <a:gd name="T1" fmla="*/ 424 h 424"/>
                <a:gd name="T2" fmla="*/ 1062 w 3703"/>
                <a:gd name="T3" fmla="*/ 0 h 424"/>
                <a:gd name="T4" fmla="*/ 3703 w 3703"/>
                <a:gd name="T5" fmla="*/ 424 h 424"/>
                <a:gd name="T6" fmla="*/ 0 w 3703"/>
                <a:gd name="T7" fmla="*/ 424 h 424"/>
              </a:gdLst>
              <a:ahLst/>
              <a:cxnLst>
                <a:cxn ang="0">
                  <a:pos x="T0" y="T1"/>
                </a:cxn>
                <a:cxn ang="0">
                  <a:pos x="T2" y="T3"/>
                </a:cxn>
                <a:cxn ang="0">
                  <a:pos x="T4" y="T5"/>
                </a:cxn>
                <a:cxn ang="0">
                  <a:pos x="T6" y="T7"/>
                </a:cxn>
              </a:cxnLst>
              <a:rect l="0" t="0" r="r" b="b"/>
              <a:pathLst>
                <a:path w="3703" h="424">
                  <a:moveTo>
                    <a:pt x="0" y="424"/>
                  </a:moveTo>
                  <a:lnTo>
                    <a:pt x="1062" y="0"/>
                  </a:lnTo>
                  <a:lnTo>
                    <a:pt x="3703" y="424"/>
                  </a:lnTo>
                  <a:lnTo>
                    <a:pt x="0" y="424"/>
                  </a:lnTo>
                  <a:close/>
                </a:path>
              </a:pathLst>
            </a:custGeom>
            <a:solidFill>
              <a:srgbClr val="081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14"/>
            <p:cNvSpPr>
              <a:spLocks/>
            </p:cNvSpPr>
            <p:nvPr/>
          </p:nvSpPr>
          <p:spPr bwMode="auto">
            <a:xfrm>
              <a:off x="4546601" y="4400550"/>
              <a:ext cx="522288" cy="150813"/>
            </a:xfrm>
            <a:custGeom>
              <a:avLst/>
              <a:gdLst>
                <a:gd name="T0" fmla="*/ 430 w 2301"/>
                <a:gd name="T1" fmla="*/ 667 h 667"/>
                <a:gd name="T2" fmla="*/ 0 w 2301"/>
                <a:gd name="T3" fmla="*/ 0 h 667"/>
                <a:gd name="T4" fmla="*/ 2301 w 2301"/>
                <a:gd name="T5" fmla="*/ 53 h 667"/>
                <a:gd name="T6" fmla="*/ 430 w 2301"/>
                <a:gd name="T7" fmla="*/ 667 h 667"/>
              </a:gdLst>
              <a:ahLst/>
              <a:cxnLst>
                <a:cxn ang="0">
                  <a:pos x="T0" y="T1"/>
                </a:cxn>
                <a:cxn ang="0">
                  <a:pos x="T2" y="T3"/>
                </a:cxn>
                <a:cxn ang="0">
                  <a:pos x="T4" y="T5"/>
                </a:cxn>
                <a:cxn ang="0">
                  <a:pos x="T6" y="T7"/>
                </a:cxn>
              </a:cxnLst>
              <a:rect l="0" t="0" r="r" b="b"/>
              <a:pathLst>
                <a:path w="2301" h="667">
                  <a:moveTo>
                    <a:pt x="430" y="667"/>
                  </a:moveTo>
                  <a:lnTo>
                    <a:pt x="0" y="0"/>
                  </a:lnTo>
                  <a:lnTo>
                    <a:pt x="2301" y="53"/>
                  </a:lnTo>
                  <a:lnTo>
                    <a:pt x="430" y="667"/>
                  </a:lnTo>
                  <a:close/>
                </a:path>
              </a:pathLst>
            </a:custGeom>
            <a:solidFill>
              <a:srgbClr val="0717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15"/>
            <p:cNvSpPr>
              <a:spLocks/>
            </p:cNvSpPr>
            <p:nvPr/>
          </p:nvSpPr>
          <p:spPr bwMode="auto">
            <a:xfrm>
              <a:off x="4233863" y="4400550"/>
              <a:ext cx="409575" cy="247650"/>
            </a:xfrm>
            <a:custGeom>
              <a:avLst/>
              <a:gdLst>
                <a:gd name="T0" fmla="*/ 1381 w 1811"/>
                <a:gd name="T1" fmla="*/ 0 h 1091"/>
                <a:gd name="T2" fmla="*/ 0 w 1811"/>
                <a:gd name="T3" fmla="*/ 1091 h 1091"/>
                <a:gd name="T4" fmla="*/ 749 w 1811"/>
                <a:gd name="T5" fmla="*/ 1091 h 1091"/>
                <a:gd name="T6" fmla="*/ 1811 w 1811"/>
                <a:gd name="T7" fmla="*/ 667 h 1091"/>
                <a:gd name="T8" fmla="*/ 1381 w 1811"/>
                <a:gd name="T9" fmla="*/ 0 h 1091"/>
              </a:gdLst>
              <a:ahLst/>
              <a:cxnLst>
                <a:cxn ang="0">
                  <a:pos x="T0" y="T1"/>
                </a:cxn>
                <a:cxn ang="0">
                  <a:pos x="T2" y="T3"/>
                </a:cxn>
                <a:cxn ang="0">
                  <a:pos x="T4" y="T5"/>
                </a:cxn>
                <a:cxn ang="0">
                  <a:pos x="T6" y="T7"/>
                </a:cxn>
                <a:cxn ang="0">
                  <a:pos x="T8" y="T9"/>
                </a:cxn>
              </a:cxnLst>
              <a:rect l="0" t="0" r="r" b="b"/>
              <a:pathLst>
                <a:path w="1811" h="1091">
                  <a:moveTo>
                    <a:pt x="1381" y="0"/>
                  </a:moveTo>
                  <a:lnTo>
                    <a:pt x="0" y="1091"/>
                  </a:lnTo>
                  <a:lnTo>
                    <a:pt x="749" y="1091"/>
                  </a:lnTo>
                  <a:lnTo>
                    <a:pt x="1811" y="667"/>
                  </a:lnTo>
                  <a:lnTo>
                    <a:pt x="1381" y="0"/>
                  </a:lnTo>
                  <a:close/>
                </a:path>
              </a:pathLst>
            </a:custGeom>
            <a:solidFill>
              <a:srgbClr val="061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16"/>
            <p:cNvSpPr>
              <a:spLocks/>
            </p:cNvSpPr>
            <p:nvPr/>
          </p:nvSpPr>
          <p:spPr bwMode="auto">
            <a:xfrm>
              <a:off x="4546601" y="4049713"/>
              <a:ext cx="522288" cy="363538"/>
            </a:xfrm>
            <a:custGeom>
              <a:avLst/>
              <a:gdLst>
                <a:gd name="T0" fmla="*/ 1893 w 2301"/>
                <a:gd name="T1" fmla="*/ 0 h 1602"/>
                <a:gd name="T2" fmla="*/ 0 w 2301"/>
                <a:gd name="T3" fmla="*/ 1549 h 1602"/>
                <a:gd name="T4" fmla="*/ 2301 w 2301"/>
                <a:gd name="T5" fmla="*/ 1602 h 1602"/>
                <a:gd name="T6" fmla="*/ 1893 w 2301"/>
                <a:gd name="T7" fmla="*/ 0 h 1602"/>
              </a:gdLst>
              <a:ahLst/>
              <a:cxnLst>
                <a:cxn ang="0">
                  <a:pos x="T0" y="T1"/>
                </a:cxn>
                <a:cxn ang="0">
                  <a:pos x="T2" y="T3"/>
                </a:cxn>
                <a:cxn ang="0">
                  <a:pos x="T4" y="T5"/>
                </a:cxn>
                <a:cxn ang="0">
                  <a:pos x="T6" y="T7"/>
                </a:cxn>
              </a:cxnLst>
              <a:rect l="0" t="0" r="r" b="b"/>
              <a:pathLst>
                <a:path w="2301" h="1602">
                  <a:moveTo>
                    <a:pt x="1893" y="0"/>
                  </a:moveTo>
                  <a:lnTo>
                    <a:pt x="0" y="1549"/>
                  </a:lnTo>
                  <a:lnTo>
                    <a:pt x="2301" y="1602"/>
                  </a:lnTo>
                  <a:lnTo>
                    <a:pt x="1893" y="0"/>
                  </a:lnTo>
                  <a:close/>
                </a:path>
              </a:pathLst>
            </a:custGeom>
            <a:solidFill>
              <a:srgbClr val="0D2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17"/>
            <p:cNvSpPr>
              <a:spLocks/>
            </p:cNvSpPr>
            <p:nvPr/>
          </p:nvSpPr>
          <p:spPr bwMode="auto">
            <a:xfrm>
              <a:off x="4394201" y="4049713"/>
              <a:ext cx="581025" cy="350838"/>
            </a:xfrm>
            <a:custGeom>
              <a:avLst/>
              <a:gdLst>
                <a:gd name="T0" fmla="*/ 2561 w 2561"/>
                <a:gd name="T1" fmla="*/ 0 h 1549"/>
                <a:gd name="T2" fmla="*/ 0 w 2561"/>
                <a:gd name="T3" fmla="*/ 172 h 1549"/>
                <a:gd name="T4" fmla="*/ 668 w 2561"/>
                <a:gd name="T5" fmla="*/ 1549 h 1549"/>
                <a:gd name="T6" fmla="*/ 2561 w 2561"/>
                <a:gd name="T7" fmla="*/ 0 h 1549"/>
              </a:gdLst>
              <a:ahLst/>
              <a:cxnLst>
                <a:cxn ang="0">
                  <a:pos x="T0" y="T1"/>
                </a:cxn>
                <a:cxn ang="0">
                  <a:pos x="T2" y="T3"/>
                </a:cxn>
                <a:cxn ang="0">
                  <a:pos x="T4" y="T5"/>
                </a:cxn>
                <a:cxn ang="0">
                  <a:pos x="T6" y="T7"/>
                </a:cxn>
              </a:cxnLst>
              <a:rect l="0" t="0" r="r" b="b"/>
              <a:pathLst>
                <a:path w="2561" h="1549">
                  <a:moveTo>
                    <a:pt x="2561" y="0"/>
                  </a:moveTo>
                  <a:lnTo>
                    <a:pt x="0" y="172"/>
                  </a:lnTo>
                  <a:lnTo>
                    <a:pt x="668" y="1549"/>
                  </a:lnTo>
                  <a:lnTo>
                    <a:pt x="2561" y="0"/>
                  </a:lnTo>
                  <a:close/>
                </a:path>
              </a:pathLst>
            </a:custGeom>
            <a:solidFill>
              <a:srgbClr val="0F2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18"/>
            <p:cNvSpPr>
              <a:spLocks/>
            </p:cNvSpPr>
            <p:nvPr/>
          </p:nvSpPr>
          <p:spPr bwMode="auto">
            <a:xfrm>
              <a:off x="4394201" y="3619500"/>
              <a:ext cx="581025" cy="468313"/>
            </a:xfrm>
            <a:custGeom>
              <a:avLst/>
              <a:gdLst>
                <a:gd name="T0" fmla="*/ 2561 w 2561"/>
                <a:gd name="T1" fmla="*/ 1893 h 2065"/>
                <a:gd name="T2" fmla="*/ 2098 w 2561"/>
                <a:gd name="T3" fmla="*/ 0 h 2065"/>
                <a:gd name="T4" fmla="*/ 0 w 2561"/>
                <a:gd name="T5" fmla="*/ 2065 h 2065"/>
                <a:gd name="T6" fmla="*/ 2561 w 2561"/>
                <a:gd name="T7" fmla="*/ 1893 h 2065"/>
              </a:gdLst>
              <a:ahLst/>
              <a:cxnLst>
                <a:cxn ang="0">
                  <a:pos x="T0" y="T1"/>
                </a:cxn>
                <a:cxn ang="0">
                  <a:pos x="T2" y="T3"/>
                </a:cxn>
                <a:cxn ang="0">
                  <a:pos x="T4" y="T5"/>
                </a:cxn>
                <a:cxn ang="0">
                  <a:pos x="T6" y="T7"/>
                </a:cxn>
              </a:cxnLst>
              <a:rect l="0" t="0" r="r" b="b"/>
              <a:pathLst>
                <a:path w="2561" h="2065">
                  <a:moveTo>
                    <a:pt x="2561" y="1893"/>
                  </a:moveTo>
                  <a:lnTo>
                    <a:pt x="2098" y="0"/>
                  </a:lnTo>
                  <a:lnTo>
                    <a:pt x="0" y="2065"/>
                  </a:lnTo>
                  <a:lnTo>
                    <a:pt x="2561" y="1893"/>
                  </a:lnTo>
                  <a:close/>
                </a:path>
              </a:pathLst>
            </a:custGeom>
            <a:solidFill>
              <a:srgbClr val="174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19"/>
            <p:cNvSpPr>
              <a:spLocks/>
            </p:cNvSpPr>
            <p:nvPr/>
          </p:nvSpPr>
          <p:spPr bwMode="auto">
            <a:xfrm>
              <a:off x="4656138" y="3114675"/>
              <a:ext cx="471488" cy="504825"/>
            </a:xfrm>
            <a:custGeom>
              <a:avLst/>
              <a:gdLst>
                <a:gd name="T0" fmla="*/ 0 w 2077"/>
                <a:gd name="T1" fmla="*/ 226 h 2226"/>
                <a:gd name="T2" fmla="*/ 946 w 2077"/>
                <a:gd name="T3" fmla="*/ 2226 h 2226"/>
                <a:gd name="T4" fmla="*/ 2077 w 2077"/>
                <a:gd name="T5" fmla="*/ 0 h 2226"/>
                <a:gd name="T6" fmla="*/ 0 w 2077"/>
                <a:gd name="T7" fmla="*/ 226 h 2226"/>
              </a:gdLst>
              <a:ahLst/>
              <a:cxnLst>
                <a:cxn ang="0">
                  <a:pos x="T0" y="T1"/>
                </a:cxn>
                <a:cxn ang="0">
                  <a:pos x="T2" y="T3"/>
                </a:cxn>
                <a:cxn ang="0">
                  <a:pos x="T4" y="T5"/>
                </a:cxn>
                <a:cxn ang="0">
                  <a:pos x="T6" y="T7"/>
                </a:cxn>
              </a:cxnLst>
              <a:rect l="0" t="0" r="r" b="b"/>
              <a:pathLst>
                <a:path w="2077" h="2226">
                  <a:moveTo>
                    <a:pt x="0" y="226"/>
                  </a:moveTo>
                  <a:lnTo>
                    <a:pt x="946" y="2226"/>
                  </a:lnTo>
                  <a:lnTo>
                    <a:pt x="2077" y="0"/>
                  </a:lnTo>
                  <a:lnTo>
                    <a:pt x="0" y="226"/>
                  </a:lnTo>
                  <a:close/>
                </a:path>
              </a:pathLst>
            </a:custGeom>
            <a:solidFill>
              <a:srgbClr val="1945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0"/>
            <p:cNvSpPr>
              <a:spLocks/>
            </p:cNvSpPr>
            <p:nvPr/>
          </p:nvSpPr>
          <p:spPr bwMode="auto">
            <a:xfrm>
              <a:off x="4416426" y="3167063"/>
              <a:ext cx="454025" cy="452438"/>
            </a:xfrm>
            <a:custGeom>
              <a:avLst/>
              <a:gdLst>
                <a:gd name="T0" fmla="*/ 1055 w 2001"/>
                <a:gd name="T1" fmla="*/ 0 h 2000"/>
                <a:gd name="T2" fmla="*/ 0 w 2001"/>
                <a:gd name="T3" fmla="*/ 1473 h 2000"/>
                <a:gd name="T4" fmla="*/ 2001 w 2001"/>
                <a:gd name="T5" fmla="*/ 2000 h 2000"/>
                <a:gd name="T6" fmla="*/ 1055 w 2001"/>
                <a:gd name="T7" fmla="*/ 0 h 2000"/>
              </a:gdLst>
              <a:ahLst/>
              <a:cxnLst>
                <a:cxn ang="0">
                  <a:pos x="T0" y="T1"/>
                </a:cxn>
                <a:cxn ang="0">
                  <a:pos x="T2" y="T3"/>
                </a:cxn>
                <a:cxn ang="0">
                  <a:pos x="T4" y="T5"/>
                </a:cxn>
                <a:cxn ang="0">
                  <a:pos x="T6" y="T7"/>
                </a:cxn>
              </a:cxnLst>
              <a:rect l="0" t="0" r="r" b="b"/>
              <a:pathLst>
                <a:path w="2001" h="2000">
                  <a:moveTo>
                    <a:pt x="1055" y="0"/>
                  </a:moveTo>
                  <a:lnTo>
                    <a:pt x="0" y="1473"/>
                  </a:lnTo>
                  <a:lnTo>
                    <a:pt x="2001" y="2000"/>
                  </a:lnTo>
                  <a:lnTo>
                    <a:pt x="1055" y="0"/>
                  </a:lnTo>
                  <a:close/>
                </a:path>
              </a:pathLst>
            </a:custGeom>
            <a:solidFill>
              <a:srgbClr val="1B4C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1"/>
            <p:cNvSpPr>
              <a:spLocks/>
            </p:cNvSpPr>
            <p:nvPr/>
          </p:nvSpPr>
          <p:spPr bwMode="auto">
            <a:xfrm>
              <a:off x="4144963" y="3167063"/>
              <a:ext cx="511175" cy="333375"/>
            </a:xfrm>
            <a:custGeom>
              <a:avLst/>
              <a:gdLst>
                <a:gd name="T0" fmla="*/ 1199 w 2254"/>
                <a:gd name="T1" fmla="*/ 1473 h 1473"/>
                <a:gd name="T2" fmla="*/ 0 w 2254"/>
                <a:gd name="T3" fmla="*/ 1232 h 1473"/>
                <a:gd name="T4" fmla="*/ 0 w 2254"/>
                <a:gd name="T5" fmla="*/ 991 h 1473"/>
                <a:gd name="T6" fmla="*/ 2254 w 2254"/>
                <a:gd name="T7" fmla="*/ 0 h 1473"/>
                <a:gd name="T8" fmla="*/ 1199 w 2254"/>
                <a:gd name="T9" fmla="*/ 1473 h 1473"/>
              </a:gdLst>
              <a:ahLst/>
              <a:cxnLst>
                <a:cxn ang="0">
                  <a:pos x="T0" y="T1"/>
                </a:cxn>
                <a:cxn ang="0">
                  <a:pos x="T2" y="T3"/>
                </a:cxn>
                <a:cxn ang="0">
                  <a:pos x="T4" y="T5"/>
                </a:cxn>
                <a:cxn ang="0">
                  <a:pos x="T6" y="T7"/>
                </a:cxn>
                <a:cxn ang="0">
                  <a:pos x="T8" y="T9"/>
                </a:cxn>
              </a:cxnLst>
              <a:rect l="0" t="0" r="r" b="b"/>
              <a:pathLst>
                <a:path w="2254" h="1473">
                  <a:moveTo>
                    <a:pt x="1199" y="1473"/>
                  </a:moveTo>
                  <a:lnTo>
                    <a:pt x="0" y="1232"/>
                  </a:lnTo>
                  <a:lnTo>
                    <a:pt x="0" y="991"/>
                  </a:lnTo>
                  <a:lnTo>
                    <a:pt x="2254" y="0"/>
                  </a:lnTo>
                  <a:lnTo>
                    <a:pt x="1199" y="1473"/>
                  </a:lnTo>
                  <a:close/>
                </a:path>
              </a:pathLst>
            </a:custGeom>
            <a:solidFill>
              <a:srgbClr val="113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122"/>
            <p:cNvSpPr>
              <a:spLocks/>
            </p:cNvSpPr>
            <p:nvPr/>
          </p:nvSpPr>
          <p:spPr bwMode="auto">
            <a:xfrm>
              <a:off x="4284663" y="3500438"/>
              <a:ext cx="585788" cy="427038"/>
            </a:xfrm>
            <a:custGeom>
              <a:avLst/>
              <a:gdLst>
                <a:gd name="T0" fmla="*/ 581 w 2582"/>
                <a:gd name="T1" fmla="*/ 0 h 1883"/>
                <a:gd name="T2" fmla="*/ 0 w 2582"/>
                <a:gd name="T3" fmla="*/ 1883 h 1883"/>
                <a:gd name="T4" fmla="*/ 2582 w 2582"/>
                <a:gd name="T5" fmla="*/ 527 h 1883"/>
                <a:gd name="T6" fmla="*/ 581 w 2582"/>
                <a:gd name="T7" fmla="*/ 0 h 1883"/>
              </a:gdLst>
              <a:ahLst/>
              <a:cxnLst>
                <a:cxn ang="0">
                  <a:pos x="T0" y="T1"/>
                </a:cxn>
                <a:cxn ang="0">
                  <a:pos x="T2" y="T3"/>
                </a:cxn>
                <a:cxn ang="0">
                  <a:pos x="T4" y="T5"/>
                </a:cxn>
                <a:cxn ang="0">
                  <a:pos x="T6" y="T7"/>
                </a:cxn>
              </a:cxnLst>
              <a:rect l="0" t="0" r="r" b="b"/>
              <a:pathLst>
                <a:path w="2582" h="1883">
                  <a:moveTo>
                    <a:pt x="581" y="0"/>
                  </a:moveTo>
                  <a:lnTo>
                    <a:pt x="0" y="1883"/>
                  </a:lnTo>
                  <a:lnTo>
                    <a:pt x="2582" y="527"/>
                  </a:lnTo>
                  <a:lnTo>
                    <a:pt x="581" y="0"/>
                  </a:lnTo>
                  <a:close/>
                </a:path>
              </a:pathLst>
            </a:custGeom>
            <a:solidFill>
              <a:srgbClr val="1B4C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123"/>
            <p:cNvSpPr>
              <a:spLocks/>
            </p:cNvSpPr>
            <p:nvPr/>
          </p:nvSpPr>
          <p:spPr bwMode="auto">
            <a:xfrm>
              <a:off x="4189413" y="3716338"/>
              <a:ext cx="204788" cy="593725"/>
            </a:xfrm>
            <a:custGeom>
              <a:avLst/>
              <a:gdLst>
                <a:gd name="T0" fmla="*/ 0 w 905"/>
                <a:gd name="T1" fmla="*/ 0 h 2621"/>
                <a:gd name="T2" fmla="*/ 443 w 905"/>
                <a:gd name="T3" fmla="*/ 2621 h 2621"/>
                <a:gd name="T4" fmla="*/ 905 w 905"/>
                <a:gd name="T5" fmla="*/ 1642 h 2621"/>
                <a:gd name="T6" fmla="*/ 0 w 905"/>
                <a:gd name="T7" fmla="*/ 0 h 2621"/>
              </a:gdLst>
              <a:ahLst/>
              <a:cxnLst>
                <a:cxn ang="0">
                  <a:pos x="T0" y="T1"/>
                </a:cxn>
                <a:cxn ang="0">
                  <a:pos x="T2" y="T3"/>
                </a:cxn>
                <a:cxn ang="0">
                  <a:pos x="T4" y="T5"/>
                </a:cxn>
                <a:cxn ang="0">
                  <a:pos x="T6" y="T7"/>
                </a:cxn>
              </a:cxnLst>
              <a:rect l="0" t="0" r="r" b="b"/>
              <a:pathLst>
                <a:path w="905" h="2621">
                  <a:moveTo>
                    <a:pt x="0" y="0"/>
                  </a:moveTo>
                  <a:lnTo>
                    <a:pt x="443" y="2621"/>
                  </a:lnTo>
                  <a:lnTo>
                    <a:pt x="905" y="1642"/>
                  </a:lnTo>
                  <a:lnTo>
                    <a:pt x="0" y="0"/>
                  </a:lnTo>
                  <a:close/>
                </a:path>
              </a:pathLst>
            </a:custGeom>
            <a:solidFill>
              <a:srgbClr val="0E2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24"/>
            <p:cNvSpPr>
              <a:spLocks/>
            </p:cNvSpPr>
            <p:nvPr/>
          </p:nvSpPr>
          <p:spPr bwMode="auto">
            <a:xfrm>
              <a:off x="4302126" y="3619500"/>
              <a:ext cx="568325" cy="468313"/>
            </a:xfrm>
            <a:custGeom>
              <a:avLst/>
              <a:gdLst>
                <a:gd name="T0" fmla="*/ 412 w 2510"/>
                <a:gd name="T1" fmla="*/ 2065 h 2065"/>
                <a:gd name="T2" fmla="*/ 2510 w 2510"/>
                <a:gd name="T3" fmla="*/ 0 h 2065"/>
                <a:gd name="T4" fmla="*/ 0 w 2510"/>
                <a:gd name="T5" fmla="*/ 1318 h 2065"/>
                <a:gd name="T6" fmla="*/ 412 w 2510"/>
                <a:gd name="T7" fmla="*/ 2065 h 2065"/>
              </a:gdLst>
              <a:ahLst/>
              <a:cxnLst>
                <a:cxn ang="0">
                  <a:pos x="T0" y="T1"/>
                </a:cxn>
                <a:cxn ang="0">
                  <a:pos x="T2" y="T3"/>
                </a:cxn>
                <a:cxn ang="0">
                  <a:pos x="T4" y="T5"/>
                </a:cxn>
                <a:cxn ang="0">
                  <a:pos x="T6" y="T7"/>
                </a:cxn>
              </a:cxnLst>
              <a:rect l="0" t="0" r="r" b="b"/>
              <a:pathLst>
                <a:path w="2510" h="2065">
                  <a:moveTo>
                    <a:pt x="412" y="2065"/>
                  </a:moveTo>
                  <a:lnTo>
                    <a:pt x="2510" y="0"/>
                  </a:lnTo>
                  <a:lnTo>
                    <a:pt x="0" y="1318"/>
                  </a:lnTo>
                  <a:lnTo>
                    <a:pt x="412" y="2065"/>
                  </a:lnTo>
                  <a:close/>
                </a:path>
              </a:pathLst>
            </a:custGeom>
            <a:solidFill>
              <a:srgbClr val="1131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125"/>
            <p:cNvSpPr>
              <a:spLocks/>
            </p:cNvSpPr>
            <p:nvPr/>
          </p:nvSpPr>
          <p:spPr bwMode="auto">
            <a:xfrm>
              <a:off x="4144963" y="4310063"/>
              <a:ext cx="401638" cy="338138"/>
            </a:xfrm>
            <a:custGeom>
              <a:avLst/>
              <a:gdLst>
                <a:gd name="T0" fmla="*/ 640 w 1770"/>
                <a:gd name="T1" fmla="*/ 0 h 1489"/>
                <a:gd name="T2" fmla="*/ 1770 w 1770"/>
                <a:gd name="T3" fmla="*/ 398 h 1489"/>
                <a:gd name="T4" fmla="*/ 389 w 1770"/>
                <a:gd name="T5" fmla="*/ 1489 h 1489"/>
                <a:gd name="T6" fmla="*/ 0 w 1770"/>
                <a:gd name="T7" fmla="*/ 1489 h 1489"/>
                <a:gd name="T8" fmla="*/ 0 w 1770"/>
                <a:gd name="T9" fmla="*/ 1319 h 1489"/>
                <a:gd name="T10" fmla="*/ 640 w 1770"/>
                <a:gd name="T11" fmla="*/ 0 h 1489"/>
              </a:gdLst>
              <a:ahLst/>
              <a:cxnLst>
                <a:cxn ang="0">
                  <a:pos x="T0" y="T1"/>
                </a:cxn>
                <a:cxn ang="0">
                  <a:pos x="T2" y="T3"/>
                </a:cxn>
                <a:cxn ang="0">
                  <a:pos x="T4" y="T5"/>
                </a:cxn>
                <a:cxn ang="0">
                  <a:pos x="T6" y="T7"/>
                </a:cxn>
                <a:cxn ang="0">
                  <a:pos x="T8" y="T9"/>
                </a:cxn>
                <a:cxn ang="0">
                  <a:pos x="T10" y="T11"/>
                </a:cxn>
              </a:cxnLst>
              <a:rect l="0" t="0" r="r" b="b"/>
              <a:pathLst>
                <a:path w="1770" h="1489">
                  <a:moveTo>
                    <a:pt x="640" y="0"/>
                  </a:moveTo>
                  <a:lnTo>
                    <a:pt x="1770" y="398"/>
                  </a:lnTo>
                  <a:lnTo>
                    <a:pt x="389" y="1489"/>
                  </a:lnTo>
                  <a:lnTo>
                    <a:pt x="0" y="1489"/>
                  </a:lnTo>
                  <a:lnTo>
                    <a:pt x="0" y="1319"/>
                  </a:lnTo>
                  <a:lnTo>
                    <a:pt x="640" y="0"/>
                  </a:lnTo>
                  <a:close/>
                </a:path>
              </a:pathLst>
            </a:custGeom>
            <a:solidFill>
              <a:srgbClr val="0717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26"/>
            <p:cNvSpPr>
              <a:spLocks/>
            </p:cNvSpPr>
            <p:nvPr/>
          </p:nvSpPr>
          <p:spPr bwMode="auto">
            <a:xfrm>
              <a:off x="4144963" y="3721100"/>
              <a:ext cx="144463" cy="889000"/>
            </a:xfrm>
            <a:custGeom>
              <a:avLst/>
              <a:gdLst>
                <a:gd name="T0" fmla="*/ 0 w 640"/>
                <a:gd name="T1" fmla="*/ 3916 h 3916"/>
                <a:gd name="T2" fmla="*/ 640 w 640"/>
                <a:gd name="T3" fmla="*/ 2597 h 3916"/>
                <a:gd name="T4" fmla="*/ 211 w 640"/>
                <a:gd name="T5" fmla="*/ 0 h 3916"/>
                <a:gd name="T6" fmla="*/ 0 w 640"/>
                <a:gd name="T7" fmla="*/ 922 h 3916"/>
                <a:gd name="T8" fmla="*/ 0 w 640"/>
                <a:gd name="T9" fmla="*/ 3916 h 3916"/>
              </a:gdLst>
              <a:ahLst/>
              <a:cxnLst>
                <a:cxn ang="0">
                  <a:pos x="T0" y="T1"/>
                </a:cxn>
                <a:cxn ang="0">
                  <a:pos x="T2" y="T3"/>
                </a:cxn>
                <a:cxn ang="0">
                  <a:pos x="T4" y="T5"/>
                </a:cxn>
                <a:cxn ang="0">
                  <a:pos x="T6" y="T7"/>
                </a:cxn>
                <a:cxn ang="0">
                  <a:pos x="T8" y="T9"/>
                </a:cxn>
              </a:cxnLst>
              <a:rect l="0" t="0" r="r" b="b"/>
              <a:pathLst>
                <a:path w="640" h="3916">
                  <a:moveTo>
                    <a:pt x="0" y="3916"/>
                  </a:moveTo>
                  <a:lnTo>
                    <a:pt x="640" y="2597"/>
                  </a:lnTo>
                  <a:lnTo>
                    <a:pt x="211" y="0"/>
                  </a:lnTo>
                  <a:lnTo>
                    <a:pt x="0" y="922"/>
                  </a:lnTo>
                  <a:lnTo>
                    <a:pt x="0" y="3916"/>
                  </a:lnTo>
                  <a:close/>
                </a:path>
              </a:pathLst>
            </a:custGeom>
            <a:solidFill>
              <a:srgbClr val="061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27"/>
            <p:cNvSpPr>
              <a:spLocks/>
            </p:cNvSpPr>
            <p:nvPr/>
          </p:nvSpPr>
          <p:spPr bwMode="auto">
            <a:xfrm>
              <a:off x="4144963" y="3617913"/>
              <a:ext cx="47625" cy="312738"/>
            </a:xfrm>
            <a:custGeom>
              <a:avLst/>
              <a:gdLst>
                <a:gd name="T0" fmla="*/ 0 w 210"/>
                <a:gd name="T1" fmla="*/ 1381 h 1381"/>
                <a:gd name="T2" fmla="*/ 210 w 210"/>
                <a:gd name="T3" fmla="*/ 462 h 1381"/>
                <a:gd name="T4" fmla="*/ 0 w 210"/>
                <a:gd name="T5" fmla="*/ 0 h 1381"/>
                <a:gd name="T6" fmla="*/ 0 w 210"/>
                <a:gd name="T7" fmla="*/ 1381 h 1381"/>
              </a:gdLst>
              <a:ahLst/>
              <a:cxnLst>
                <a:cxn ang="0">
                  <a:pos x="T0" y="T1"/>
                </a:cxn>
                <a:cxn ang="0">
                  <a:pos x="T2" y="T3"/>
                </a:cxn>
                <a:cxn ang="0">
                  <a:pos x="T4" y="T5"/>
                </a:cxn>
                <a:cxn ang="0">
                  <a:pos x="T6" y="T7"/>
                </a:cxn>
              </a:cxnLst>
              <a:rect l="0" t="0" r="r" b="b"/>
              <a:pathLst>
                <a:path w="210" h="1381">
                  <a:moveTo>
                    <a:pt x="0" y="1381"/>
                  </a:moveTo>
                  <a:lnTo>
                    <a:pt x="210" y="462"/>
                  </a:lnTo>
                  <a:lnTo>
                    <a:pt x="0" y="0"/>
                  </a:lnTo>
                  <a:lnTo>
                    <a:pt x="0" y="1381"/>
                  </a:lnTo>
                  <a:close/>
                </a:path>
              </a:pathLst>
            </a:custGeom>
            <a:solidFill>
              <a:srgbClr val="0C2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28"/>
            <p:cNvSpPr>
              <a:spLocks/>
            </p:cNvSpPr>
            <p:nvPr/>
          </p:nvSpPr>
          <p:spPr bwMode="auto">
            <a:xfrm>
              <a:off x="5029201" y="2209800"/>
              <a:ext cx="933450" cy="427038"/>
            </a:xfrm>
            <a:custGeom>
              <a:avLst/>
              <a:gdLst>
                <a:gd name="T0" fmla="*/ 0 w 4115"/>
                <a:gd name="T1" fmla="*/ 401 h 1885"/>
                <a:gd name="T2" fmla="*/ 2280 w 4115"/>
                <a:gd name="T3" fmla="*/ 1885 h 1885"/>
                <a:gd name="T4" fmla="*/ 4115 w 4115"/>
                <a:gd name="T5" fmla="*/ 0 h 1885"/>
                <a:gd name="T6" fmla="*/ 1901 w 4115"/>
                <a:gd name="T7" fmla="*/ 0 h 1885"/>
                <a:gd name="T8" fmla="*/ 0 w 4115"/>
                <a:gd name="T9" fmla="*/ 401 h 1885"/>
              </a:gdLst>
              <a:ahLst/>
              <a:cxnLst>
                <a:cxn ang="0">
                  <a:pos x="T0" y="T1"/>
                </a:cxn>
                <a:cxn ang="0">
                  <a:pos x="T2" y="T3"/>
                </a:cxn>
                <a:cxn ang="0">
                  <a:pos x="T4" y="T5"/>
                </a:cxn>
                <a:cxn ang="0">
                  <a:pos x="T6" y="T7"/>
                </a:cxn>
                <a:cxn ang="0">
                  <a:pos x="T8" y="T9"/>
                </a:cxn>
              </a:cxnLst>
              <a:rect l="0" t="0" r="r" b="b"/>
              <a:pathLst>
                <a:path w="4115" h="1885">
                  <a:moveTo>
                    <a:pt x="0" y="401"/>
                  </a:moveTo>
                  <a:lnTo>
                    <a:pt x="2280" y="1885"/>
                  </a:lnTo>
                  <a:lnTo>
                    <a:pt x="4115" y="0"/>
                  </a:lnTo>
                  <a:lnTo>
                    <a:pt x="1901" y="0"/>
                  </a:lnTo>
                  <a:lnTo>
                    <a:pt x="0" y="401"/>
                  </a:lnTo>
                  <a:close/>
                </a:path>
              </a:pathLst>
            </a:custGeom>
            <a:solidFill>
              <a:srgbClr val="75A0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29"/>
            <p:cNvSpPr>
              <a:spLocks/>
            </p:cNvSpPr>
            <p:nvPr/>
          </p:nvSpPr>
          <p:spPr bwMode="auto">
            <a:xfrm>
              <a:off x="4429126" y="2411413"/>
              <a:ext cx="406400" cy="463550"/>
            </a:xfrm>
            <a:custGeom>
              <a:avLst/>
              <a:gdLst>
                <a:gd name="T0" fmla="*/ 1424 w 1793"/>
                <a:gd name="T1" fmla="*/ 0 h 2045"/>
                <a:gd name="T2" fmla="*/ 0 w 1793"/>
                <a:gd name="T3" fmla="*/ 567 h 2045"/>
                <a:gd name="T4" fmla="*/ 1793 w 1793"/>
                <a:gd name="T5" fmla="*/ 2045 h 2045"/>
                <a:gd name="T6" fmla="*/ 1424 w 1793"/>
                <a:gd name="T7" fmla="*/ 0 h 2045"/>
              </a:gdLst>
              <a:ahLst/>
              <a:cxnLst>
                <a:cxn ang="0">
                  <a:pos x="T0" y="T1"/>
                </a:cxn>
                <a:cxn ang="0">
                  <a:pos x="T2" y="T3"/>
                </a:cxn>
                <a:cxn ang="0">
                  <a:pos x="T4" y="T5"/>
                </a:cxn>
                <a:cxn ang="0">
                  <a:pos x="T6" y="T7"/>
                </a:cxn>
              </a:cxnLst>
              <a:rect l="0" t="0" r="r" b="b"/>
              <a:pathLst>
                <a:path w="1793" h="2045">
                  <a:moveTo>
                    <a:pt x="1424" y="0"/>
                  </a:moveTo>
                  <a:lnTo>
                    <a:pt x="0" y="567"/>
                  </a:lnTo>
                  <a:lnTo>
                    <a:pt x="1793" y="2045"/>
                  </a:lnTo>
                  <a:lnTo>
                    <a:pt x="1424" y="0"/>
                  </a:lnTo>
                  <a:close/>
                </a:path>
              </a:pathLst>
            </a:custGeom>
            <a:solidFill>
              <a:srgbClr val="558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130"/>
            <p:cNvSpPr>
              <a:spLocks/>
            </p:cNvSpPr>
            <p:nvPr/>
          </p:nvSpPr>
          <p:spPr bwMode="auto">
            <a:xfrm>
              <a:off x="4752976" y="2300288"/>
              <a:ext cx="457200" cy="436563"/>
            </a:xfrm>
            <a:custGeom>
              <a:avLst/>
              <a:gdLst>
                <a:gd name="T0" fmla="*/ 0 w 2018"/>
                <a:gd name="T1" fmla="*/ 487 h 1925"/>
                <a:gd name="T2" fmla="*/ 1222 w 2018"/>
                <a:gd name="T3" fmla="*/ 0 h 1925"/>
                <a:gd name="T4" fmla="*/ 2018 w 2018"/>
                <a:gd name="T5" fmla="*/ 1925 h 1925"/>
                <a:gd name="T6" fmla="*/ 0 w 2018"/>
                <a:gd name="T7" fmla="*/ 487 h 1925"/>
              </a:gdLst>
              <a:ahLst/>
              <a:cxnLst>
                <a:cxn ang="0">
                  <a:pos x="T0" y="T1"/>
                </a:cxn>
                <a:cxn ang="0">
                  <a:pos x="T2" y="T3"/>
                </a:cxn>
                <a:cxn ang="0">
                  <a:pos x="T4" y="T5"/>
                </a:cxn>
                <a:cxn ang="0">
                  <a:pos x="T6" y="T7"/>
                </a:cxn>
              </a:cxnLst>
              <a:rect l="0" t="0" r="r" b="b"/>
              <a:pathLst>
                <a:path w="2018" h="1925">
                  <a:moveTo>
                    <a:pt x="0" y="487"/>
                  </a:moveTo>
                  <a:lnTo>
                    <a:pt x="1222" y="0"/>
                  </a:lnTo>
                  <a:lnTo>
                    <a:pt x="2018" y="1925"/>
                  </a:lnTo>
                  <a:lnTo>
                    <a:pt x="0" y="487"/>
                  </a:lnTo>
                  <a:close/>
                </a:path>
              </a:pathLst>
            </a:custGeom>
            <a:solidFill>
              <a:srgbClr val="8CB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 name="Rectangle 6"/>
          <p:cNvSpPr/>
          <p:nvPr userDrawn="1"/>
        </p:nvSpPr>
        <p:spPr>
          <a:xfrm>
            <a:off x="0" y="0"/>
            <a:ext cx="12192000" cy="6858000"/>
          </a:xfrm>
          <a:prstGeom prst="rect">
            <a:avLst/>
          </a:prstGeom>
          <a:solidFill>
            <a:schemeClr val="tx1">
              <a:lumMod val="85000"/>
              <a:lumOff val="15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405306017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7_Custom Layout">
    <p:spTree>
      <p:nvGrpSpPr>
        <p:cNvPr id="1" name=""/>
        <p:cNvGrpSpPr/>
        <p:nvPr/>
      </p:nvGrpSpPr>
      <p:grpSpPr>
        <a:xfrm>
          <a:off x="0" y="0"/>
          <a:ext cx="0" cy="0"/>
          <a:chOff x="0" y="0"/>
          <a:chExt cx="0" cy="0"/>
        </a:xfrm>
      </p:grpSpPr>
      <p:sp>
        <p:nvSpPr>
          <p:cNvPr id="8" name="Freeform 7"/>
          <p:cNvSpPr/>
          <p:nvPr userDrawn="1"/>
        </p:nvSpPr>
        <p:spPr>
          <a:xfrm flipV="1">
            <a:off x="0" y="-1"/>
            <a:ext cx="12192000" cy="4194629"/>
          </a:xfrm>
          <a:custGeom>
            <a:avLst/>
            <a:gdLst>
              <a:gd name="connsiteX0" fmla="*/ 0 w 12192000"/>
              <a:gd name="connsiteY0" fmla="*/ 4087443 h 4087443"/>
              <a:gd name="connsiteX1" fmla="*/ 12192000 w 12192000"/>
              <a:gd name="connsiteY1" fmla="*/ 4087443 h 4087443"/>
              <a:gd name="connsiteX2" fmla="*/ 12192000 w 12192000"/>
              <a:gd name="connsiteY2" fmla="*/ 226643 h 4087443"/>
              <a:gd name="connsiteX3" fmla="*/ 6330239 w 12192000"/>
              <a:gd name="connsiteY3" fmla="*/ 226643 h 4087443"/>
              <a:gd name="connsiteX4" fmla="*/ 6096000 w 12192000"/>
              <a:gd name="connsiteY4" fmla="*/ 0 h 4087443"/>
              <a:gd name="connsiteX5" fmla="*/ 5861761 w 12192000"/>
              <a:gd name="connsiteY5" fmla="*/ 226643 h 4087443"/>
              <a:gd name="connsiteX6" fmla="*/ 0 w 12192000"/>
              <a:gd name="connsiteY6" fmla="*/ 226643 h 4087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4087443">
                <a:moveTo>
                  <a:pt x="0" y="4087443"/>
                </a:moveTo>
                <a:lnTo>
                  <a:pt x="12192000" y="4087443"/>
                </a:lnTo>
                <a:lnTo>
                  <a:pt x="12192000" y="226643"/>
                </a:lnTo>
                <a:lnTo>
                  <a:pt x="6330239" y="226643"/>
                </a:lnTo>
                <a:lnTo>
                  <a:pt x="6096000" y="0"/>
                </a:lnTo>
                <a:lnTo>
                  <a:pt x="5861761" y="226643"/>
                </a:lnTo>
                <a:lnTo>
                  <a:pt x="0" y="22664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Picture Placeholder 7"/>
          <p:cNvSpPr>
            <a:spLocks noGrp="1"/>
          </p:cNvSpPr>
          <p:nvPr>
            <p:ph type="pic" sz="quarter" idx="10"/>
          </p:nvPr>
        </p:nvSpPr>
        <p:spPr>
          <a:xfrm>
            <a:off x="5124546" y="901213"/>
            <a:ext cx="2124000" cy="2123728"/>
          </a:xfrm>
          <a:prstGeom prst="ellipse">
            <a:avLst/>
          </a:prstGeom>
          <a:ln w="76200">
            <a:solidFill>
              <a:schemeClr val="bg1"/>
            </a:solidFill>
          </a:ln>
        </p:spPr>
        <p:txBody>
          <a:bodyPr/>
          <a:lstStyle>
            <a:lvl1pPr>
              <a:defRPr sz="1800">
                <a:solidFill>
                  <a:schemeClr val="bg1"/>
                </a:solidFill>
              </a:defRPr>
            </a:lvl1pPr>
          </a:lstStyle>
          <a:p>
            <a:endParaRPr lang="id-ID"/>
          </a:p>
        </p:txBody>
      </p:sp>
    </p:spTree>
    <p:extLst>
      <p:ext uri="{BB962C8B-B14F-4D97-AF65-F5344CB8AC3E}">
        <p14:creationId xmlns:p14="http://schemas.microsoft.com/office/powerpoint/2010/main" val="19071400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grpSp>
        <p:nvGrpSpPr>
          <p:cNvPr id="5" name="Group 4"/>
          <p:cNvGrpSpPr/>
          <p:nvPr userDrawn="1"/>
        </p:nvGrpSpPr>
        <p:grpSpPr>
          <a:xfrm>
            <a:off x="10945696" y="230591"/>
            <a:ext cx="766243" cy="921433"/>
            <a:chOff x="10683240" y="5391149"/>
            <a:chExt cx="1053465" cy="1266826"/>
          </a:xfrm>
        </p:grpSpPr>
        <p:sp>
          <p:nvSpPr>
            <p:cNvPr id="2" name="Hexagon 1"/>
            <p:cNvSpPr/>
            <p:nvPr userDrawn="1"/>
          </p:nvSpPr>
          <p:spPr>
            <a:xfrm rot="16200000">
              <a:off x="10622280" y="5814060"/>
              <a:ext cx="723900" cy="601980"/>
            </a:xfrm>
            <a:prstGeom prst="hexagon">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Hexagon 5"/>
            <p:cNvSpPr/>
            <p:nvPr userDrawn="1"/>
          </p:nvSpPr>
          <p:spPr>
            <a:xfrm rot="16200000">
              <a:off x="10923270" y="5452109"/>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Hexagon 7"/>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 name="TextBox 8"/>
          <p:cNvSpPr txBox="1"/>
          <p:nvPr userDrawn="1"/>
        </p:nvSpPr>
        <p:spPr>
          <a:xfrm>
            <a:off x="10872764" y="592228"/>
            <a:ext cx="560388" cy="338554"/>
          </a:xfrm>
          <a:prstGeom prst="rect">
            <a:avLst/>
          </a:prstGeom>
          <a:noFill/>
        </p:spPr>
        <p:txBody>
          <a:bodyPr wrap="square" rtlCol="0">
            <a:spAutoFit/>
          </a:bodyPr>
          <a:lstStyle/>
          <a:p>
            <a:pPr algn="ctr"/>
            <a:fld id="{260E2A6B-A809-4840-BF14-8648BC0BDF87}" type="slidenum">
              <a:rPr lang="id-ID" sz="1600" b="1" smtClean="0">
                <a:solidFill>
                  <a:schemeClr val="bg1"/>
                </a:solidFill>
              </a:rPr>
              <a:pPr algn="ctr"/>
              <a:t>‹#›</a:t>
            </a:fld>
            <a:endParaRPr lang="id-ID" sz="2000" dirty="0">
              <a:solidFill>
                <a:schemeClr val="bg1"/>
              </a:solidFill>
            </a:endParaRPr>
          </a:p>
        </p:txBody>
      </p:sp>
      <p:sp>
        <p:nvSpPr>
          <p:cNvPr id="12" name="Title 1"/>
          <p:cNvSpPr>
            <a:spLocks noGrp="1"/>
          </p:cNvSpPr>
          <p:nvPr>
            <p:ph type="ctrTitle" hasCustomPrompt="1"/>
          </p:nvPr>
        </p:nvSpPr>
        <p:spPr>
          <a:xfrm>
            <a:off x="856771" y="638152"/>
            <a:ext cx="9797066" cy="665285"/>
          </a:xfrm>
          <a:prstGeom prst="rect">
            <a:avLst/>
          </a:prstGeom>
        </p:spPr>
        <p:txBody>
          <a:bodyPr wrap="square" anchor="t" anchorCtr="0">
            <a:noAutofit/>
          </a:bodyPr>
          <a:lstStyle>
            <a:lvl1pPr algn="l">
              <a:lnSpc>
                <a:spcPct val="90000"/>
              </a:lnSpc>
              <a:defRPr sz="4400" b="0" i="0">
                <a:solidFill>
                  <a:schemeClr val="bg1"/>
                </a:solidFill>
                <a:latin typeface="Neris Thin" panose="00000300000000000000" pitchFamily="50" charset="0"/>
                <a:ea typeface="Gulim" pitchFamily="34" charset="-127"/>
              </a:defRPr>
            </a:lvl1pPr>
          </a:lstStyle>
          <a:p>
            <a:r>
              <a:rPr lang="en-US" dirty="0" smtClean="0"/>
              <a:t>Title</a:t>
            </a:r>
            <a:endParaRPr lang="en-US" dirty="0"/>
          </a:p>
        </p:txBody>
      </p:sp>
      <p:sp>
        <p:nvSpPr>
          <p:cNvPr id="13" name="Text Placeholder 8"/>
          <p:cNvSpPr>
            <a:spLocks noGrp="1"/>
          </p:cNvSpPr>
          <p:nvPr>
            <p:ph type="body" sz="quarter" idx="32" hasCustomPrompt="1"/>
          </p:nvPr>
        </p:nvSpPr>
        <p:spPr>
          <a:xfrm>
            <a:off x="912163" y="1237621"/>
            <a:ext cx="8785674" cy="240851"/>
          </a:xfrm>
          <a:prstGeom prst="rect">
            <a:avLst/>
          </a:prstGeom>
          <a:noFill/>
          <a:ln>
            <a:noFill/>
          </a:ln>
        </p:spPr>
        <p:txBody>
          <a:bodyPr anchor="ctr">
            <a:noAutofit/>
          </a:bodyPr>
          <a:lstStyle>
            <a:lvl1pPr marL="0" indent="0" algn="l">
              <a:lnSpc>
                <a:spcPct val="90000"/>
              </a:lnSpc>
              <a:spcBef>
                <a:spcPts val="1200"/>
              </a:spcBef>
              <a:buNone/>
              <a:defRPr sz="1400" b="0" baseline="0">
                <a:solidFill>
                  <a:schemeClr val="bg1"/>
                </a:solidFill>
                <a:latin typeface="+mn-lt"/>
              </a:defRPr>
            </a:lvl1pPr>
          </a:lstStyle>
          <a:p>
            <a:pPr lvl="0"/>
            <a:r>
              <a:rPr lang="id-ID" dirty="0" smtClean="0"/>
              <a:t>Lorem Ipsum Dolor sit Amet</a:t>
            </a:r>
            <a:endParaRPr lang="en-US" dirty="0"/>
          </a:p>
        </p:txBody>
      </p:sp>
      <p:sp>
        <p:nvSpPr>
          <p:cNvPr id="14" name="Picture Placeholder 3"/>
          <p:cNvSpPr>
            <a:spLocks noGrp="1"/>
          </p:cNvSpPr>
          <p:nvPr>
            <p:ph type="pic" sz="quarter" idx="20"/>
          </p:nvPr>
        </p:nvSpPr>
        <p:spPr>
          <a:xfrm>
            <a:off x="4493420" y="2077941"/>
            <a:ext cx="3200400" cy="3200400"/>
          </a:xfrm>
          <a:prstGeom prst="ellipse">
            <a:avLst/>
          </a:prstGeom>
          <a:solidFill>
            <a:schemeClr val="bg1">
              <a:lumMod val="95000"/>
            </a:schemeClr>
          </a:solidFill>
          <a:ln w="88900">
            <a:solidFill>
              <a:schemeClr val="bg1"/>
            </a:solidFill>
          </a:ln>
          <a:effectLst>
            <a:innerShdw blurRad="114300">
              <a:prstClr val="black"/>
            </a:innerShdw>
          </a:effectLst>
        </p:spPr>
        <p:txBody>
          <a:bodyPr>
            <a:normAutofit/>
          </a:bodyPr>
          <a:lstStyle>
            <a:lvl1pPr>
              <a:defRPr sz="1600">
                <a:solidFill>
                  <a:schemeClr val="accent2"/>
                </a:solidFill>
              </a:defRPr>
            </a:lvl1pPr>
          </a:lstStyle>
          <a:p>
            <a:endParaRPr lang="id-ID"/>
          </a:p>
        </p:txBody>
      </p:sp>
    </p:spTree>
    <p:extLst>
      <p:ext uri="{BB962C8B-B14F-4D97-AF65-F5344CB8AC3E}">
        <p14:creationId xmlns:p14="http://schemas.microsoft.com/office/powerpoint/2010/main" val="15175714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47" presetClass="entr" presetSubtype="0"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anim calcmode="lin" valueType="num">
                                      <p:cBhvr>
                                        <p:cTn id="16" dur="500" fill="hold"/>
                                        <p:tgtEl>
                                          <p:spTgt spid="12"/>
                                        </p:tgtEl>
                                        <p:attrNameLst>
                                          <p:attrName>ppt_x</p:attrName>
                                        </p:attrNameLst>
                                      </p:cBhvr>
                                      <p:tavLst>
                                        <p:tav tm="0">
                                          <p:val>
                                            <p:strVal val="#ppt_x"/>
                                          </p:val>
                                        </p:tav>
                                        <p:tav tm="100000">
                                          <p:val>
                                            <p:strVal val="#ppt_x"/>
                                          </p:val>
                                        </p:tav>
                                      </p:tavLst>
                                    </p:anim>
                                    <p:anim calcmode="lin" valueType="num">
                                      <p:cBhvr>
                                        <p:cTn id="17" dur="500" fill="hold"/>
                                        <p:tgtEl>
                                          <p:spTgt spid="12"/>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500"/>
                                        <p:tgtEl>
                                          <p:spTgt spid="13">
                                            <p:txEl>
                                              <p:pRg st="0" end="0"/>
                                            </p:txEl>
                                          </p:spTgt>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4" grpId="0" animBg="1"/>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grpSp>
        <p:nvGrpSpPr>
          <p:cNvPr id="5" name="Group 4"/>
          <p:cNvGrpSpPr/>
          <p:nvPr userDrawn="1"/>
        </p:nvGrpSpPr>
        <p:grpSpPr>
          <a:xfrm>
            <a:off x="10945696" y="230591"/>
            <a:ext cx="766243" cy="921433"/>
            <a:chOff x="10683240" y="5391149"/>
            <a:chExt cx="1053465" cy="1266826"/>
          </a:xfrm>
        </p:grpSpPr>
        <p:sp>
          <p:nvSpPr>
            <p:cNvPr id="2" name="Hexagon 1"/>
            <p:cNvSpPr/>
            <p:nvPr userDrawn="1"/>
          </p:nvSpPr>
          <p:spPr>
            <a:xfrm rot="16200000">
              <a:off x="10622280" y="5814060"/>
              <a:ext cx="723900" cy="601980"/>
            </a:xfrm>
            <a:prstGeom prst="hexagon">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Hexagon 5"/>
            <p:cNvSpPr/>
            <p:nvPr userDrawn="1"/>
          </p:nvSpPr>
          <p:spPr>
            <a:xfrm rot="16200000">
              <a:off x="10923270" y="5452109"/>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Hexagon 7"/>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 name="TextBox 8"/>
          <p:cNvSpPr txBox="1"/>
          <p:nvPr userDrawn="1"/>
        </p:nvSpPr>
        <p:spPr>
          <a:xfrm>
            <a:off x="10872764" y="592228"/>
            <a:ext cx="560388" cy="338554"/>
          </a:xfrm>
          <a:prstGeom prst="rect">
            <a:avLst/>
          </a:prstGeom>
          <a:noFill/>
        </p:spPr>
        <p:txBody>
          <a:bodyPr wrap="square" rtlCol="0">
            <a:spAutoFit/>
          </a:bodyPr>
          <a:lstStyle/>
          <a:p>
            <a:pPr algn="ctr"/>
            <a:fld id="{260E2A6B-A809-4840-BF14-8648BC0BDF87}" type="slidenum">
              <a:rPr lang="id-ID" sz="1600" b="1" smtClean="0">
                <a:solidFill>
                  <a:schemeClr val="bg1"/>
                </a:solidFill>
              </a:rPr>
              <a:pPr algn="ctr"/>
              <a:t>‹#›</a:t>
            </a:fld>
            <a:endParaRPr lang="id-ID" sz="2000" dirty="0">
              <a:solidFill>
                <a:schemeClr val="bg1"/>
              </a:solidFill>
            </a:endParaRPr>
          </a:p>
        </p:txBody>
      </p:sp>
      <p:sp>
        <p:nvSpPr>
          <p:cNvPr id="12" name="Title 1"/>
          <p:cNvSpPr>
            <a:spLocks noGrp="1"/>
          </p:cNvSpPr>
          <p:nvPr>
            <p:ph type="ctrTitle" hasCustomPrompt="1"/>
          </p:nvPr>
        </p:nvSpPr>
        <p:spPr>
          <a:xfrm>
            <a:off x="856771" y="638152"/>
            <a:ext cx="9797066" cy="665285"/>
          </a:xfrm>
          <a:prstGeom prst="rect">
            <a:avLst/>
          </a:prstGeom>
        </p:spPr>
        <p:txBody>
          <a:bodyPr wrap="square" anchor="t" anchorCtr="0">
            <a:noAutofit/>
          </a:bodyPr>
          <a:lstStyle>
            <a:lvl1pPr algn="l">
              <a:lnSpc>
                <a:spcPct val="90000"/>
              </a:lnSpc>
              <a:defRPr sz="4400" b="0" i="0">
                <a:solidFill>
                  <a:schemeClr val="bg1"/>
                </a:solidFill>
                <a:latin typeface="Neris Thin" panose="00000300000000000000" pitchFamily="50" charset="0"/>
                <a:ea typeface="Gulim" pitchFamily="34" charset="-127"/>
              </a:defRPr>
            </a:lvl1pPr>
          </a:lstStyle>
          <a:p>
            <a:r>
              <a:rPr lang="en-US" dirty="0" smtClean="0"/>
              <a:t>Title</a:t>
            </a:r>
            <a:endParaRPr lang="en-US" dirty="0"/>
          </a:p>
        </p:txBody>
      </p:sp>
      <p:sp>
        <p:nvSpPr>
          <p:cNvPr id="13" name="Text Placeholder 8"/>
          <p:cNvSpPr>
            <a:spLocks noGrp="1"/>
          </p:cNvSpPr>
          <p:nvPr>
            <p:ph type="body" sz="quarter" idx="32" hasCustomPrompt="1"/>
          </p:nvPr>
        </p:nvSpPr>
        <p:spPr>
          <a:xfrm>
            <a:off x="912163" y="1237621"/>
            <a:ext cx="8785674" cy="240851"/>
          </a:xfrm>
          <a:prstGeom prst="rect">
            <a:avLst/>
          </a:prstGeom>
          <a:noFill/>
          <a:ln>
            <a:noFill/>
          </a:ln>
        </p:spPr>
        <p:txBody>
          <a:bodyPr anchor="ctr">
            <a:noAutofit/>
          </a:bodyPr>
          <a:lstStyle>
            <a:lvl1pPr marL="0" indent="0" algn="l">
              <a:lnSpc>
                <a:spcPct val="90000"/>
              </a:lnSpc>
              <a:spcBef>
                <a:spcPts val="1200"/>
              </a:spcBef>
              <a:buNone/>
              <a:defRPr sz="1400" b="0" baseline="0">
                <a:solidFill>
                  <a:schemeClr val="bg1"/>
                </a:solidFill>
                <a:latin typeface="+mn-lt"/>
              </a:defRPr>
            </a:lvl1pPr>
          </a:lstStyle>
          <a:p>
            <a:pPr lvl="0"/>
            <a:r>
              <a:rPr lang="id-ID" dirty="0" smtClean="0"/>
              <a:t>Lorem Ipsum Dolor sit Amet</a:t>
            </a:r>
            <a:endParaRPr lang="en-US" dirty="0"/>
          </a:p>
        </p:txBody>
      </p:sp>
      <p:sp>
        <p:nvSpPr>
          <p:cNvPr id="10" name="Picture Placeholder 8"/>
          <p:cNvSpPr>
            <a:spLocks noGrp="1"/>
          </p:cNvSpPr>
          <p:nvPr>
            <p:ph type="pic" sz="quarter" idx="10"/>
          </p:nvPr>
        </p:nvSpPr>
        <p:spPr>
          <a:xfrm>
            <a:off x="486081" y="2004106"/>
            <a:ext cx="2520000" cy="2520000"/>
          </a:xfrm>
          <a:prstGeom prst="ellipse">
            <a:avLst/>
          </a:prstGeom>
        </p:spPr>
        <p:txBody>
          <a:bodyPr/>
          <a:lstStyle>
            <a:lvl1pPr>
              <a:defRPr sz="1800">
                <a:solidFill>
                  <a:schemeClr val="bg1"/>
                </a:solidFill>
              </a:defRPr>
            </a:lvl1pPr>
          </a:lstStyle>
          <a:p>
            <a:endParaRPr lang="id-ID"/>
          </a:p>
        </p:txBody>
      </p:sp>
      <p:sp>
        <p:nvSpPr>
          <p:cNvPr id="11" name="Picture Placeholder 8"/>
          <p:cNvSpPr>
            <a:spLocks noGrp="1"/>
          </p:cNvSpPr>
          <p:nvPr>
            <p:ph type="pic" sz="quarter" idx="11"/>
          </p:nvPr>
        </p:nvSpPr>
        <p:spPr>
          <a:xfrm>
            <a:off x="3390908" y="2004106"/>
            <a:ext cx="2520000" cy="2520000"/>
          </a:xfrm>
          <a:prstGeom prst="ellipse">
            <a:avLst/>
          </a:prstGeom>
        </p:spPr>
        <p:txBody>
          <a:bodyPr/>
          <a:lstStyle>
            <a:lvl1pPr>
              <a:defRPr sz="1800">
                <a:solidFill>
                  <a:schemeClr val="bg1"/>
                </a:solidFill>
              </a:defRPr>
            </a:lvl1pPr>
          </a:lstStyle>
          <a:p>
            <a:endParaRPr lang="id-ID" dirty="0"/>
          </a:p>
        </p:txBody>
      </p:sp>
      <p:sp>
        <p:nvSpPr>
          <p:cNvPr id="15" name="Picture Placeholder 8"/>
          <p:cNvSpPr>
            <a:spLocks noGrp="1"/>
          </p:cNvSpPr>
          <p:nvPr>
            <p:ph type="pic" sz="quarter" idx="12"/>
          </p:nvPr>
        </p:nvSpPr>
        <p:spPr>
          <a:xfrm>
            <a:off x="6295735" y="2004106"/>
            <a:ext cx="2520000" cy="2520000"/>
          </a:xfrm>
          <a:prstGeom prst="ellipse">
            <a:avLst/>
          </a:prstGeom>
        </p:spPr>
        <p:txBody>
          <a:bodyPr/>
          <a:lstStyle>
            <a:lvl1pPr>
              <a:defRPr sz="1800">
                <a:solidFill>
                  <a:schemeClr val="bg1"/>
                </a:solidFill>
              </a:defRPr>
            </a:lvl1pPr>
          </a:lstStyle>
          <a:p>
            <a:endParaRPr lang="id-ID"/>
          </a:p>
        </p:txBody>
      </p:sp>
      <p:sp>
        <p:nvSpPr>
          <p:cNvPr id="16" name="Picture Placeholder 8"/>
          <p:cNvSpPr>
            <a:spLocks noGrp="1"/>
          </p:cNvSpPr>
          <p:nvPr>
            <p:ph type="pic" sz="quarter" idx="13"/>
          </p:nvPr>
        </p:nvSpPr>
        <p:spPr>
          <a:xfrm>
            <a:off x="9200562" y="2004106"/>
            <a:ext cx="2520000" cy="2520000"/>
          </a:xfrm>
          <a:prstGeom prst="ellipse">
            <a:avLst/>
          </a:prstGeom>
        </p:spPr>
        <p:txBody>
          <a:bodyPr/>
          <a:lstStyle>
            <a:lvl1pPr>
              <a:defRPr sz="1800">
                <a:solidFill>
                  <a:schemeClr val="bg1"/>
                </a:solidFill>
              </a:defRPr>
            </a:lvl1pPr>
          </a:lstStyle>
          <a:p>
            <a:endParaRPr lang="id-ID"/>
          </a:p>
        </p:txBody>
      </p:sp>
    </p:spTree>
    <p:extLst>
      <p:ext uri="{BB962C8B-B14F-4D97-AF65-F5344CB8AC3E}">
        <p14:creationId xmlns:p14="http://schemas.microsoft.com/office/powerpoint/2010/main" val="24008972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47" presetClass="entr" presetSubtype="0"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anim calcmode="lin" valueType="num">
                                      <p:cBhvr>
                                        <p:cTn id="16" dur="500" fill="hold"/>
                                        <p:tgtEl>
                                          <p:spTgt spid="12"/>
                                        </p:tgtEl>
                                        <p:attrNameLst>
                                          <p:attrName>ppt_x</p:attrName>
                                        </p:attrNameLst>
                                      </p:cBhvr>
                                      <p:tavLst>
                                        <p:tav tm="0">
                                          <p:val>
                                            <p:strVal val="#ppt_x"/>
                                          </p:val>
                                        </p:tav>
                                        <p:tav tm="100000">
                                          <p:val>
                                            <p:strVal val="#ppt_x"/>
                                          </p:val>
                                        </p:tav>
                                      </p:tavLst>
                                    </p:anim>
                                    <p:anim calcmode="lin" valueType="num">
                                      <p:cBhvr>
                                        <p:cTn id="17" dur="500" fill="hold"/>
                                        <p:tgtEl>
                                          <p:spTgt spid="12"/>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500"/>
                                        <p:tgtEl>
                                          <p:spTgt spid="13">
                                            <p:txEl>
                                              <p:pRg st="0" end="0"/>
                                            </p:txEl>
                                          </p:spTgt>
                                        </p:tgtEl>
                                      </p:cBhvr>
                                    </p:animEffect>
                                  </p:childTnLst>
                                </p:cTn>
                              </p:par>
                            </p:childTnLst>
                          </p:cTn>
                        </p:par>
                        <p:par>
                          <p:cTn id="22" fill="hold">
                            <p:stCondLst>
                              <p:cond delay="2000"/>
                            </p:stCondLst>
                            <p:childTnLst>
                              <p:par>
                                <p:cTn id="23" presetID="10" presetClass="entr" presetSubtype="0" fill="hold" grpId="0" nodeType="afterEffect" nodePh="1">
                                  <p:stCondLst>
                                    <p:cond delay="0"/>
                                  </p:stCondLst>
                                  <p:endCondLst>
                                    <p:cond evt="begin" delay="0">
                                      <p:tn val="23"/>
                                    </p:cond>
                                  </p:end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par>
                                <p:cTn id="26" presetID="10" presetClass="entr" presetSubtype="0" fill="hold" grpId="0" nodeType="withEffect" nodePh="1">
                                  <p:stCondLst>
                                    <p:cond delay="0"/>
                                  </p:stCondLst>
                                  <p:endCondLst>
                                    <p:cond evt="begin" delay="0">
                                      <p:tn val="26"/>
                                    </p:cond>
                                  </p:end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par>
                                <p:cTn id="29" presetID="10" presetClass="entr" presetSubtype="0" fill="hold" grpId="0" nodeType="withEffect" nodePh="1">
                                  <p:stCondLst>
                                    <p:cond delay="0"/>
                                  </p:stCondLst>
                                  <p:endCondLst>
                                    <p:cond evt="begin" delay="0">
                                      <p:tn val="29"/>
                                    </p:cond>
                                  </p:endCondLst>
                                  <p:childTnLst>
                                    <p:set>
                                      <p:cBhvr>
                                        <p:cTn id="30" dur="1" fill="hold">
                                          <p:stCondLst>
                                            <p:cond delay="0"/>
                                          </p:stCondLst>
                                        </p:cTn>
                                        <p:tgtEl>
                                          <p:spTgt spid="15"/>
                                        </p:tgtEl>
                                        <p:attrNameLst>
                                          <p:attrName>style.visibility</p:attrName>
                                        </p:attrNameLst>
                                      </p:cBhvr>
                                      <p:to>
                                        <p:strVal val="visible"/>
                                      </p:to>
                                    </p:set>
                                    <p:animEffect transition="in" filter="fade">
                                      <p:cBhvr>
                                        <p:cTn id="31" dur="500"/>
                                        <p:tgtEl>
                                          <p:spTgt spid="15"/>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16"/>
                                        </p:tgtEl>
                                        <p:attrNameLst>
                                          <p:attrName>style.visibility</p:attrName>
                                        </p:attrNameLst>
                                      </p:cBhvr>
                                      <p:to>
                                        <p:strVal val="visible"/>
                                      </p:to>
                                    </p:set>
                                    <p:animEffect transition="in" filter="fade">
                                      <p:cBhvr>
                                        <p:cTn id="3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0" grpId="0"/>
      <p:bldP spid="11" grpId="0"/>
      <p:bldP spid="15" grpId="0"/>
      <p:bldP spid="16"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6083300" y="0"/>
            <a:ext cx="6108700" cy="6858000"/>
          </a:xfrm>
          <a:prstGeom prst="rect">
            <a:avLst/>
          </a:prstGeom>
        </p:spPr>
        <p:txBody>
          <a:bodyPr/>
          <a:lstStyle>
            <a:lvl1pPr>
              <a:defRPr sz="1800">
                <a:solidFill>
                  <a:schemeClr val="bg1"/>
                </a:solidFill>
              </a:defRPr>
            </a:lvl1pPr>
          </a:lstStyle>
          <a:p>
            <a:endParaRPr lang="id-ID"/>
          </a:p>
        </p:txBody>
      </p:sp>
    </p:spTree>
    <p:extLst>
      <p:ext uri="{BB962C8B-B14F-4D97-AF65-F5344CB8AC3E}">
        <p14:creationId xmlns:p14="http://schemas.microsoft.com/office/powerpoint/2010/main" val="3525745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2" name="Picture Placeholder 7"/>
          <p:cNvSpPr>
            <a:spLocks noGrp="1"/>
          </p:cNvSpPr>
          <p:nvPr>
            <p:ph type="pic" sz="quarter" idx="10"/>
          </p:nvPr>
        </p:nvSpPr>
        <p:spPr>
          <a:xfrm>
            <a:off x="0" y="0"/>
            <a:ext cx="12192000" cy="4914900"/>
          </a:xfrm>
          <a:prstGeom prst="rect">
            <a:avLst/>
          </a:prstGeom>
        </p:spPr>
        <p:txBody>
          <a:bodyPr/>
          <a:lstStyle>
            <a:lvl1pPr>
              <a:defRPr sz="1800">
                <a:solidFill>
                  <a:schemeClr val="bg1"/>
                </a:solidFill>
              </a:defRPr>
            </a:lvl1pPr>
          </a:lstStyle>
          <a:p>
            <a:endParaRPr lang="id-ID"/>
          </a:p>
        </p:txBody>
      </p:sp>
      <p:grpSp>
        <p:nvGrpSpPr>
          <p:cNvPr id="3" name="Group 2"/>
          <p:cNvGrpSpPr/>
          <p:nvPr userDrawn="1"/>
        </p:nvGrpSpPr>
        <p:grpSpPr>
          <a:xfrm>
            <a:off x="10945696" y="5629906"/>
            <a:ext cx="766243" cy="921433"/>
            <a:chOff x="10683240" y="5391149"/>
            <a:chExt cx="1053465" cy="1266826"/>
          </a:xfrm>
        </p:grpSpPr>
        <p:sp>
          <p:nvSpPr>
            <p:cNvPr id="4" name="Hexagon 3"/>
            <p:cNvSpPr/>
            <p:nvPr userDrawn="1"/>
          </p:nvSpPr>
          <p:spPr>
            <a:xfrm rot="16200000">
              <a:off x="10622280" y="5814060"/>
              <a:ext cx="723900" cy="601980"/>
            </a:xfrm>
            <a:prstGeom prst="hexagon">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Hexagon 4"/>
            <p:cNvSpPr/>
            <p:nvPr userDrawn="1"/>
          </p:nvSpPr>
          <p:spPr>
            <a:xfrm rot="16200000">
              <a:off x="10923270" y="5452109"/>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Hexagon 5"/>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7" name="TextBox 6"/>
          <p:cNvSpPr txBox="1"/>
          <p:nvPr userDrawn="1"/>
        </p:nvSpPr>
        <p:spPr>
          <a:xfrm>
            <a:off x="10872764" y="5991543"/>
            <a:ext cx="560388" cy="338554"/>
          </a:xfrm>
          <a:prstGeom prst="rect">
            <a:avLst/>
          </a:prstGeom>
          <a:noFill/>
        </p:spPr>
        <p:txBody>
          <a:bodyPr wrap="square" rtlCol="0">
            <a:spAutoFit/>
          </a:bodyPr>
          <a:lstStyle/>
          <a:p>
            <a:pPr algn="ctr"/>
            <a:fld id="{260E2A6B-A809-4840-BF14-8648BC0BDF87}" type="slidenum">
              <a:rPr lang="id-ID" sz="1600" b="1" smtClean="0">
                <a:solidFill>
                  <a:schemeClr val="bg1"/>
                </a:solidFill>
              </a:rPr>
              <a:pPr algn="ctr"/>
              <a:t>‹#›</a:t>
            </a:fld>
            <a:endParaRPr lang="id-ID" sz="2000" dirty="0">
              <a:solidFill>
                <a:schemeClr val="bg1"/>
              </a:solidFill>
            </a:endParaRPr>
          </a:p>
        </p:txBody>
      </p:sp>
      <p:sp>
        <p:nvSpPr>
          <p:cNvPr id="11" name="Picture Placeholder 7"/>
          <p:cNvSpPr>
            <a:spLocks noGrp="1"/>
          </p:cNvSpPr>
          <p:nvPr>
            <p:ph type="pic" sz="quarter" idx="11"/>
          </p:nvPr>
        </p:nvSpPr>
        <p:spPr>
          <a:xfrm>
            <a:off x="4138613" y="2731006"/>
            <a:ext cx="3951287" cy="2183894"/>
          </a:xfrm>
          <a:prstGeom prst="rect">
            <a:avLst/>
          </a:prstGeom>
        </p:spPr>
        <p:txBody>
          <a:bodyPr/>
          <a:lstStyle>
            <a:lvl1pPr>
              <a:defRPr sz="1800">
                <a:solidFill>
                  <a:schemeClr val="bg1"/>
                </a:solidFill>
              </a:defRPr>
            </a:lvl1pPr>
          </a:lstStyle>
          <a:p>
            <a:endParaRPr lang="id-ID"/>
          </a:p>
        </p:txBody>
      </p:sp>
      <p:sp>
        <p:nvSpPr>
          <p:cNvPr id="12" name="Picture Placeholder 7"/>
          <p:cNvSpPr>
            <a:spLocks noGrp="1"/>
          </p:cNvSpPr>
          <p:nvPr>
            <p:ph type="pic" sz="quarter" idx="12"/>
          </p:nvPr>
        </p:nvSpPr>
        <p:spPr>
          <a:xfrm>
            <a:off x="1909763" y="4398169"/>
            <a:ext cx="2781020" cy="1738312"/>
          </a:xfrm>
          <a:prstGeom prst="rect">
            <a:avLst/>
          </a:prstGeom>
        </p:spPr>
        <p:txBody>
          <a:bodyPr/>
          <a:lstStyle>
            <a:lvl1pPr>
              <a:defRPr sz="1800">
                <a:solidFill>
                  <a:schemeClr val="bg1"/>
                </a:solidFill>
              </a:defRPr>
            </a:lvl1pPr>
          </a:lstStyle>
          <a:p>
            <a:endParaRPr lang="id-ID" dirty="0"/>
          </a:p>
        </p:txBody>
      </p:sp>
      <p:sp>
        <p:nvSpPr>
          <p:cNvPr id="13" name="Picture Placeholder 7"/>
          <p:cNvSpPr>
            <a:spLocks noGrp="1"/>
          </p:cNvSpPr>
          <p:nvPr>
            <p:ph type="pic" sz="quarter" idx="13"/>
          </p:nvPr>
        </p:nvSpPr>
        <p:spPr>
          <a:xfrm>
            <a:off x="7948333" y="4867275"/>
            <a:ext cx="986117" cy="1289164"/>
          </a:xfrm>
          <a:prstGeom prst="rect">
            <a:avLst/>
          </a:prstGeom>
        </p:spPr>
        <p:txBody>
          <a:bodyPr/>
          <a:lstStyle>
            <a:lvl1pPr>
              <a:defRPr sz="1800">
                <a:solidFill>
                  <a:schemeClr val="bg1"/>
                </a:solidFill>
              </a:defRPr>
            </a:lvl1pPr>
          </a:lstStyle>
          <a:p>
            <a:endParaRPr lang="id-ID" dirty="0"/>
          </a:p>
        </p:txBody>
      </p:sp>
    </p:spTree>
    <p:extLst>
      <p:ext uri="{BB962C8B-B14F-4D97-AF65-F5344CB8AC3E}">
        <p14:creationId xmlns:p14="http://schemas.microsoft.com/office/powerpoint/2010/main" val="25003475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grpSp>
        <p:nvGrpSpPr>
          <p:cNvPr id="5" name="Group 4"/>
          <p:cNvGrpSpPr/>
          <p:nvPr userDrawn="1"/>
        </p:nvGrpSpPr>
        <p:grpSpPr>
          <a:xfrm>
            <a:off x="11078044" y="5704962"/>
            <a:ext cx="766243" cy="921433"/>
            <a:chOff x="10683240" y="5391149"/>
            <a:chExt cx="1053465" cy="1266826"/>
          </a:xfrm>
        </p:grpSpPr>
        <p:sp>
          <p:nvSpPr>
            <p:cNvPr id="2" name="Hexagon 1"/>
            <p:cNvSpPr/>
            <p:nvPr userDrawn="1"/>
          </p:nvSpPr>
          <p:spPr>
            <a:xfrm rot="16200000">
              <a:off x="10622280" y="5814060"/>
              <a:ext cx="723900" cy="601980"/>
            </a:xfrm>
            <a:prstGeom prst="hexagon">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Hexagon 5"/>
            <p:cNvSpPr/>
            <p:nvPr userDrawn="1"/>
          </p:nvSpPr>
          <p:spPr>
            <a:xfrm rot="16200000">
              <a:off x="10923270" y="5452109"/>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Hexagon 7"/>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 name="TextBox 8"/>
          <p:cNvSpPr txBox="1"/>
          <p:nvPr userDrawn="1"/>
        </p:nvSpPr>
        <p:spPr>
          <a:xfrm>
            <a:off x="11005112" y="6066599"/>
            <a:ext cx="560388" cy="338554"/>
          </a:xfrm>
          <a:prstGeom prst="rect">
            <a:avLst/>
          </a:prstGeom>
          <a:noFill/>
        </p:spPr>
        <p:txBody>
          <a:bodyPr wrap="square" rtlCol="0">
            <a:spAutoFit/>
          </a:bodyPr>
          <a:lstStyle/>
          <a:p>
            <a:pPr algn="ctr"/>
            <a:fld id="{260E2A6B-A809-4840-BF14-8648BC0BDF87}" type="slidenum">
              <a:rPr lang="id-ID" sz="1600" b="1" smtClean="0">
                <a:solidFill>
                  <a:schemeClr val="bg1"/>
                </a:solidFill>
              </a:rPr>
              <a:pPr algn="ctr"/>
              <a:t>‹#›</a:t>
            </a:fld>
            <a:endParaRPr lang="id-ID" sz="2000" dirty="0">
              <a:solidFill>
                <a:schemeClr val="bg1"/>
              </a:solidFill>
            </a:endParaRPr>
          </a:p>
        </p:txBody>
      </p:sp>
      <p:sp>
        <p:nvSpPr>
          <p:cNvPr id="14" name="Picture Placeholder 8"/>
          <p:cNvSpPr>
            <a:spLocks noGrp="1"/>
          </p:cNvSpPr>
          <p:nvPr>
            <p:ph type="pic" sz="quarter" idx="10"/>
          </p:nvPr>
        </p:nvSpPr>
        <p:spPr>
          <a:xfrm>
            <a:off x="0" y="0"/>
            <a:ext cx="2419350" cy="2419350"/>
          </a:xfrm>
          <a:prstGeom prst="rect">
            <a:avLst/>
          </a:prstGeom>
        </p:spPr>
        <p:txBody>
          <a:bodyPr/>
          <a:lstStyle>
            <a:lvl1pPr>
              <a:defRPr sz="1800">
                <a:solidFill>
                  <a:schemeClr val="bg1"/>
                </a:solidFill>
              </a:defRPr>
            </a:lvl1pPr>
          </a:lstStyle>
          <a:p>
            <a:endParaRPr lang="id-ID" dirty="0"/>
          </a:p>
        </p:txBody>
      </p:sp>
      <p:sp>
        <p:nvSpPr>
          <p:cNvPr id="17" name="Picture Placeholder 8"/>
          <p:cNvSpPr>
            <a:spLocks noGrp="1"/>
          </p:cNvSpPr>
          <p:nvPr>
            <p:ph type="pic" sz="quarter" idx="12"/>
          </p:nvPr>
        </p:nvSpPr>
        <p:spPr>
          <a:xfrm>
            <a:off x="4838700" y="0"/>
            <a:ext cx="2419350" cy="2419350"/>
          </a:xfrm>
          <a:prstGeom prst="rect">
            <a:avLst/>
          </a:prstGeom>
        </p:spPr>
        <p:txBody>
          <a:bodyPr/>
          <a:lstStyle>
            <a:lvl1pPr>
              <a:defRPr sz="1800">
                <a:solidFill>
                  <a:schemeClr val="bg1"/>
                </a:solidFill>
              </a:defRPr>
            </a:lvl1pPr>
          </a:lstStyle>
          <a:p>
            <a:endParaRPr lang="id-ID" dirty="0"/>
          </a:p>
        </p:txBody>
      </p:sp>
      <p:sp>
        <p:nvSpPr>
          <p:cNvPr id="18" name="Picture Placeholder 8"/>
          <p:cNvSpPr>
            <a:spLocks noGrp="1"/>
          </p:cNvSpPr>
          <p:nvPr>
            <p:ph type="pic" sz="quarter" idx="14"/>
          </p:nvPr>
        </p:nvSpPr>
        <p:spPr>
          <a:xfrm>
            <a:off x="9677400" y="0"/>
            <a:ext cx="2514600" cy="2419350"/>
          </a:xfrm>
          <a:prstGeom prst="rect">
            <a:avLst/>
          </a:prstGeom>
        </p:spPr>
        <p:txBody>
          <a:bodyPr/>
          <a:lstStyle>
            <a:lvl1pPr>
              <a:defRPr sz="1800">
                <a:solidFill>
                  <a:schemeClr val="bg1"/>
                </a:solidFill>
              </a:defRPr>
            </a:lvl1pPr>
          </a:lstStyle>
          <a:p>
            <a:endParaRPr lang="id-ID" dirty="0"/>
          </a:p>
        </p:txBody>
      </p:sp>
      <p:sp>
        <p:nvSpPr>
          <p:cNvPr id="19" name="Picture Placeholder 8"/>
          <p:cNvSpPr>
            <a:spLocks noGrp="1"/>
          </p:cNvSpPr>
          <p:nvPr>
            <p:ph type="pic" sz="quarter" idx="16"/>
          </p:nvPr>
        </p:nvSpPr>
        <p:spPr>
          <a:xfrm>
            <a:off x="2419350" y="2419350"/>
            <a:ext cx="2419350" cy="2419350"/>
          </a:xfrm>
          <a:prstGeom prst="rect">
            <a:avLst/>
          </a:prstGeom>
        </p:spPr>
        <p:txBody>
          <a:bodyPr/>
          <a:lstStyle>
            <a:lvl1pPr>
              <a:defRPr sz="1800">
                <a:solidFill>
                  <a:schemeClr val="bg1"/>
                </a:solidFill>
              </a:defRPr>
            </a:lvl1pPr>
          </a:lstStyle>
          <a:p>
            <a:endParaRPr lang="id-ID" dirty="0"/>
          </a:p>
        </p:txBody>
      </p:sp>
      <p:sp>
        <p:nvSpPr>
          <p:cNvPr id="20" name="Picture Placeholder 8"/>
          <p:cNvSpPr>
            <a:spLocks noGrp="1"/>
          </p:cNvSpPr>
          <p:nvPr>
            <p:ph type="pic" sz="quarter" idx="18"/>
          </p:nvPr>
        </p:nvSpPr>
        <p:spPr>
          <a:xfrm>
            <a:off x="7258050" y="2419350"/>
            <a:ext cx="2419350" cy="2419350"/>
          </a:xfrm>
          <a:prstGeom prst="rect">
            <a:avLst/>
          </a:prstGeom>
        </p:spPr>
        <p:txBody>
          <a:bodyPr/>
          <a:lstStyle>
            <a:lvl1pPr>
              <a:defRPr sz="1800">
                <a:solidFill>
                  <a:schemeClr val="bg1"/>
                </a:solidFill>
              </a:defRPr>
            </a:lvl1pPr>
          </a:lstStyle>
          <a:p>
            <a:endParaRPr lang="id-ID" dirty="0"/>
          </a:p>
        </p:txBody>
      </p:sp>
    </p:spTree>
    <p:extLst>
      <p:ext uri="{BB962C8B-B14F-4D97-AF65-F5344CB8AC3E}">
        <p14:creationId xmlns:p14="http://schemas.microsoft.com/office/powerpoint/2010/main" val="5049534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7"/>
                                        </p:tgtEl>
                                        <p:attrNameLst>
                                          <p:attrName>style.visibility</p:attrName>
                                        </p:attrNameLst>
                                      </p:cBhvr>
                                      <p:to>
                                        <p:strVal val="visible"/>
                                      </p:to>
                                    </p:set>
                                    <p:animEffect transition="in" filter="fade">
                                      <p:cBhvr>
                                        <p:cTn id="18" dur="500"/>
                                        <p:tgtEl>
                                          <p:spTgt spid="17"/>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childTnLst>
                          </p:cTn>
                        </p:par>
                        <p:par>
                          <p:cTn id="22" fill="hold">
                            <p:stCondLst>
                              <p:cond delay="1500"/>
                            </p:stCondLst>
                            <p:childTnLst>
                              <p:par>
                                <p:cTn id="23" presetID="10" presetClass="entr" presetSubtype="0" fill="hold" grpId="0" nodeType="afterEffect" nodePh="1">
                                  <p:stCondLst>
                                    <p:cond delay="0"/>
                                  </p:stCondLst>
                                  <p:endCondLst>
                                    <p:cond evt="begin" delay="0">
                                      <p:tn val="23"/>
                                    </p:cond>
                                  </p:endCondLst>
                                  <p:childTnLst>
                                    <p:set>
                                      <p:cBhvr>
                                        <p:cTn id="24" dur="1" fill="hold">
                                          <p:stCondLst>
                                            <p:cond delay="0"/>
                                          </p:stCondLst>
                                        </p:cTn>
                                        <p:tgtEl>
                                          <p:spTgt spid="19"/>
                                        </p:tgtEl>
                                        <p:attrNameLst>
                                          <p:attrName>style.visibility</p:attrName>
                                        </p:attrNameLst>
                                      </p:cBhvr>
                                      <p:to>
                                        <p:strVal val="visible"/>
                                      </p:to>
                                    </p:set>
                                    <p:animEffect transition="in" filter="fade">
                                      <p:cBhvr>
                                        <p:cTn id="25" dur="500"/>
                                        <p:tgtEl>
                                          <p:spTgt spid="19"/>
                                        </p:tgtEl>
                                      </p:cBhvr>
                                    </p:animEffect>
                                  </p:childTnLst>
                                </p:cTn>
                              </p:par>
                              <p:par>
                                <p:cTn id="26" presetID="10" presetClass="entr" presetSubtype="0" fill="hold" grpId="0" nodeType="withEffect" nodePh="1">
                                  <p:stCondLst>
                                    <p:cond delay="0"/>
                                  </p:stCondLst>
                                  <p:endCondLst>
                                    <p:cond evt="begin" delay="0">
                                      <p:tn val="26"/>
                                    </p:cond>
                                  </p:endCondLst>
                                  <p:childTnLst>
                                    <p:set>
                                      <p:cBhvr>
                                        <p:cTn id="27" dur="1" fill="hold">
                                          <p:stCondLst>
                                            <p:cond delay="0"/>
                                          </p:stCondLst>
                                        </p:cTn>
                                        <p:tgtEl>
                                          <p:spTgt spid="20"/>
                                        </p:tgtEl>
                                        <p:attrNameLst>
                                          <p:attrName>style.visibility</p:attrName>
                                        </p:attrNameLst>
                                      </p:cBhvr>
                                      <p:to>
                                        <p:strVal val="visible"/>
                                      </p:to>
                                    </p:set>
                                    <p:animEffect transition="in" filter="fade">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4" grpId="0"/>
      <p:bldP spid="17" grpId="0"/>
      <p:bldP spid="18" grpId="0"/>
      <p:bldP spid="19" grpId="0"/>
      <p:bldP spid="20"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Picture Placeholder 3"/>
          <p:cNvSpPr>
            <a:spLocks noGrp="1"/>
          </p:cNvSpPr>
          <p:nvPr>
            <p:ph type="pic" sz="quarter" idx="20"/>
          </p:nvPr>
        </p:nvSpPr>
        <p:spPr>
          <a:xfrm>
            <a:off x="656047" y="1805580"/>
            <a:ext cx="4033520" cy="2047966"/>
          </a:xfrm>
          <a:prstGeom prst="rect">
            <a:avLst/>
          </a:prstGeom>
          <a:effectLst/>
        </p:spPr>
        <p:txBody>
          <a:bodyPr>
            <a:normAutofit/>
          </a:bodyPr>
          <a:lstStyle>
            <a:lvl1pPr>
              <a:defRPr sz="1600">
                <a:solidFill>
                  <a:schemeClr val="bg1"/>
                </a:solidFill>
              </a:defRPr>
            </a:lvl1pPr>
          </a:lstStyle>
          <a:p>
            <a:endParaRPr lang="id-ID"/>
          </a:p>
        </p:txBody>
      </p:sp>
      <p:sp>
        <p:nvSpPr>
          <p:cNvPr id="4" name="Picture Placeholder 3"/>
          <p:cNvSpPr>
            <a:spLocks noGrp="1"/>
          </p:cNvSpPr>
          <p:nvPr>
            <p:ph type="pic" sz="quarter" idx="21"/>
          </p:nvPr>
        </p:nvSpPr>
        <p:spPr>
          <a:xfrm>
            <a:off x="4792619" y="1805585"/>
            <a:ext cx="3097348" cy="968603"/>
          </a:xfrm>
          <a:prstGeom prst="rect">
            <a:avLst/>
          </a:prstGeom>
          <a:effectLst/>
        </p:spPr>
        <p:txBody>
          <a:bodyPr>
            <a:normAutofit/>
          </a:bodyPr>
          <a:lstStyle>
            <a:lvl1pPr>
              <a:defRPr sz="1600">
                <a:solidFill>
                  <a:schemeClr val="bg1"/>
                </a:solidFill>
              </a:defRPr>
            </a:lvl1pPr>
          </a:lstStyle>
          <a:p>
            <a:endParaRPr lang="id-ID"/>
          </a:p>
        </p:txBody>
      </p:sp>
      <p:sp>
        <p:nvSpPr>
          <p:cNvPr id="5" name="Picture Placeholder 3"/>
          <p:cNvSpPr>
            <a:spLocks noGrp="1"/>
          </p:cNvSpPr>
          <p:nvPr>
            <p:ph type="pic" sz="quarter" idx="23"/>
          </p:nvPr>
        </p:nvSpPr>
        <p:spPr>
          <a:xfrm>
            <a:off x="7993016" y="1805579"/>
            <a:ext cx="3567613" cy="2047966"/>
          </a:xfrm>
          <a:prstGeom prst="rect">
            <a:avLst/>
          </a:prstGeom>
          <a:effectLst/>
        </p:spPr>
        <p:txBody>
          <a:bodyPr>
            <a:normAutofit/>
          </a:bodyPr>
          <a:lstStyle>
            <a:lvl1pPr>
              <a:defRPr sz="1600">
                <a:solidFill>
                  <a:schemeClr val="bg1"/>
                </a:solidFill>
              </a:defRPr>
            </a:lvl1pPr>
          </a:lstStyle>
          <a:p>
            <a:endParaRPr lang="id-ID"/>
          </a:p>
        </p:txBody>
      </p:sp>
      <p:sp>
        <p:nvSpPr>
          <p:cNvPr id="6" name="Picture Placeholder 3"/>
          <p:cNvSpPr>
            <a:spLocks noGrp="1"/>
          </p:cNvSpPr>
          <p:nvPr>
            <p:ph type="pic" sz="quarter" idx="24"/>
          </p:nvPr>
        </p:nvSpPr>
        <p:spPr>
          <a:xfrm>
            <a:off x="656050" y="3943531"/>
            <a:ext cx="2309223" cy="876662"/>
          </a:xfrm>
          <a:prstGeom prst="rect">
            <a:avLst/>
          </a:prstGeom>
          <a:effectLst/>
        </p:spPr>
        <p:txBody>
          <a:bodyPr>
            <a:normAutofit/>
          </a:bodyPr>
          <a:lstStyle>
            <a:lvl1pPr>
              <a:defRPr sz="1600">
                <a:solidFill>
                  <a:schemeClr val="bg1"/>
                </a:solidFill>
              </a:defRPr>
            </a:lvl1pPr>
          </a:lstStyle>
          <a:p>
            <a:endParaRPr lang="id-ID"/>
          </a:p>
        </p:txBody>
      </p:sp>
      <p:sp>
        <p:nvSpPr>
          <p:cNvPr id="7" name="Picture Placeholder 3"/>
          <p:cNvSpPr>
            <a:spLocks noGrp="1"/>
          </p:cNvSpPr>
          <p:nvPr>
            <p:ph type="pic" sz="quarter" idx="27"/>
          </p:nvPr>
        </p:nvSpPr>
        <p:spPr>
          <a:xfrm>
            <a:off x="9201477" y="3942080"/>
            <a:ext cx="2359152" cy="1923142"/>
          </a:xfrm>
          <a:prstGeom prst="rect">
            <a:avLst/>
          </a:prstGeom>
          <a:effectLst/>
        </p:spPr>
        <p:txBody>
          <a:bodyPr>
            <a:normAutofit/>
          </a:bodyPr>
          <a:lstStyle>
            <a:lvl1pPr>
              <a:defRPr sz="1600">
                <a:solidFill>
                  <a:schemeClr val="bg1"/>
                </a:solidFill>
              </a:defRPr>
            </a:lvl1pPr>
          </a:lstStyle>
          <a:p>
            <a:endParaRPr lang="id-ID"/>
          </a:p>
        </p:txBody>
      </p:sp>
      <p:sp>
        <p:nvSpPr>
          <p:cNvPr id="8" name="Picture Placeholder 3"/>
          <p:cNvSpPr>
            <a:spLocks noGrp="1"/>
          </p:cNvSpPr>
          <p:nvPr>
            <p:ph type="pic" sz="quarter" idx="26"/>
          </p:nvPr>
        </p:nvSpPr>
        <p:spPr>
          <a:xfrm>
            <a:off x="3052648" y="3943531"/>
            <a:ext cx="2987041" cy="1923142"/>
          </a:xfrm>
          <a:prstGeom prst="rect">
            <a:avLst/>
          </a:prstGeom>
          <a:effectLst/>
        </p:spPr>
        <p:txBody>
          <a:bodyPr>
            <a:normAutofit/>
          </a:bodyPr>
          <a:lstStyle>
            <a:lvl1pPr>
              <a:defRPr sz="1600">
                <a:solidFill>
                  <a:schemeClr val="bg1"/>
                </a:solidFill>
              </a:defRPr>
            </a:lvl1pPr>
          </a:lstStyle>
          <a:p>
            <a:endParaRPr lang="id-ID"/>
          </a:p>
        </p:txBody>
      </p:sp>
      <p:sp>
        <p:nvSpPr>
          <p:cNvPr id="9" name="Picture Placeholder 3"/>
          <p:cNvSpPr>
            <a:spLocks noGrp="1"/>
          </p:cNvSpPr>
          <p:nvPr>
            <p:ph type="pic" sz="quarter" idx="28"/>
          </p:nvPr>
        </p:nvSpPr>
        <p:spPr>
          <a:xfrm>
            <a:off x="6127063" y="3942080"/>
            <a:ext cx="2987041" cy="1923142"/>
          </a:xfrm>
          <a:prstGeom prst="rect">
            <a:avLst/>
          </a:prstGeom>
          <a:effectLst/>
        </p:spPr>
        <p:txBody>
          <a:bodyPr>
            <a:normAutofit/>
          </a:bodyPr>
          <a:lstStyle>
            <a:lvl1pPr>
              <a:defRPr sz="1600">
                <a:solidFill>
                  <a:schemeClr val="bg1"/>
                </a:solidFill>
              </a:defRPr>
            </a:lvl1pPr>
          </a:lstStyle>
          <a:p>
            <a:endParaRPr lang="id-ID"/>
          </a:p>
        </p:txBody>
      </p:sp>
      <p:sp>
        <p:nvSpPr>
          <p:cNvPr id="10" name="Picture Placeholder 3"/>
          <p:cNvSpPr>
            <a:spLocks noGrp="1"/>
          </p:cNvSpPr>
          <p:nvPr>
            <p:ph type="pic" sz="quarter" idx="29"/>
          </p:nvPr>
        </p:nvSpPr>
        <p:spPr>
          <a:xfrm>
            <a:off x="656049" y="4910182"/>
            <a:ext cx="2309223" cy="955040"/>
          </a:xfrm>
          <a:prstGeom prst="rect">
            <a:avLst/>
          </a:prstGeom>
          <a:effectLst/>
        </p:spPr>
        <p:txBody>
          <a:bodyPr>
            <a:normAutofit/>
          </a:bodyPr>
          <a:lstStyle>
            <a:lvl1pPr>
              <a:defRPr sz="1600">
                <a:solidFill>
                  <a:schemeClr val="bg1"/>
                </a:solidFill>
              </a:defRPr>
            </a:lvl1pPr>
          </a:lstStyle>
          <a:p>
            <a:endParaRPr lang="id-ID"/>
          </a:p>
        </p:txBody>
      </p:sp>
      <p:sp>
        <p:nvSpPr>
          <p:cNvPr id="11" name="Picture Placeholder 3"/>
          <p:cNvSpPr>
            <a:spLocks noGrp="1"/>
          </p:cNvSpPr>
          <p:nvPr>
            <p:ph type="pic" sz="quarter" idx="30"/>
          </p:nvPr>
        </p:nvSpPr>
        <p:spPr>
          <a:xfrm>
            <a:off x="4792619" y="2862717"/>
            <a:ext cx="3097348" cy="990828"/>
          </a:xfrm>
          <a:prstGeom prst="rect">
            <a:avLst/>
          </a:prstGeom>
          <a:effectLst/>
        </p:spPr>
        <p:txBody>
          <a:bodyPr>
            <a:normAutofit/>
          </a:bodyPr>
          <a:lstStyle>
            <a:lvl1pPr>
              <a:defRPr sz="1600">
                <a:solidFill>
                  <a:schemeClr val="bg1"/>
                </a:solidFill>
              </a:defRPr>
            </a:lvl1pPr>
          </a:lstStyle>
          <a:p>
            <a:endParaRPr lang="id-ID"/>
          </a:p>
        </p:txBody>
      </p:sp>
      <p:grpSp>
        <p:nvGrpSpPr>
          <p:cNvPr id="12" name="Group 11"/>
          <p:cNvGrpSpPr/>
          <p:nvPr userDrawn="1"/>
        </p:nvGrpSpPr>
        <p:grpSpPr>
          <a:xfrm>
            <a:off x="10945696" y="230591"/>
            <a:ext cx="766243" cy="921433"/>
            <a:chOff x="10683240" y="5391149"/>
            <a:chExt cx="1053465" cy="1266826"/>
          </a:xfrm>
        </p:grpSpPr>
        <p:sp>
          <p:nvSpPr>
            <p:cNvPr id="13" name="Hexagon 12"/>
            <p:cNvSpPr/>
            <p:nvPr userDrawn="1"/>
          </p:nvSpPr>
          <p:spPr>
            <a:xfrm rot="16200000">
              <a:off x="10622280" y="5814060"/>
              <a:ext cx="723900" cy="601980"/>
            </a:xfrm>
            <a:prstGeom prst="hexagon">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Hexagon 13"/>
            <p:cNvSpPr/>
            <p:nvPr userDrawn="1"/>
          </p:nvSpPr>
          <p:spPr>
            <a:xfrm rot="16200000">
              <a:off x="10923270" y="5452109"/>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Hexagon 14"/>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6" name="TextBox 15"/>
          <p:cNvSpPr txBox="1"/>
          <p:nvPr userDrawn="1"/>
        </p:nvSpPr>
        <p:spPr>
          <a:xfrm>
            <a:off x="10872764" y="592228"/>
            <a:ext cx="560388" cy="338554"/>
          </a:xfrm>
          <a:prstGeom prst="rect">
            <a:avLst/>
          </a:prstGeom>
          <a:noFill/>
        </p:spPr>
        <p:txBody>
          <a:bodyPr wrap="square" rtlCol="0">
            <a:spAutoFit/>
          </a:bodyPr>
          <a:lstStyle/>
          <a:p>
            <a:pPr algn="ctr"/>
            <a:fld id="{260E2A6B-A809-4840-BF14-8648BC0BDF87}" type="slidenum">
              <a:rPr lang="id-ID" sz="1600" b="1" smtClean="0">
                <a:solidFill>
                  <a:schemeClr val="bg1"/>
                </a:solidFill>
              </a:rPr>
              <a:pPr algn="ctr"/>
              <a:t>‹#›</a:t>
            </a:fld>
            <a:endParaRPr lang="id-ID" sz="2000" dirty="0">
              <a:solidFill>
                <a:schemeClr val="bg1"/>
              </a:solidFill>
            </a:endParaRPr>
          </a:p>
        </p:txBody>
      </p:sp>
      <p:sp>
        <p:nvSpPr>
          <p:cNvPr id="17" name="Title 1"/>
          <p:cNvSpPr>
            <a:spLocks noGrp="1"/>
          </p:cNvSpPr>
          <p:nvPr>
            <p:ph type="ctrTitle" hasCustomPrompt="1"/>
          </p:nvPr>
        </p:nvSpPr>
        <p:spPr>
          <a:xfrm>
            <a:off x="856771" y="638152"/>
            <a:ext cx="9797066" cy="665285"/>
          </a:xfrm>
          <a:prstGeom prst="rect">
            <a:avLst/>
          </a:prstGeom>
        </p:spPr>
        <p:txBody>
          <a:bodyPr wrap="square" anchor="t" anchorCtr="0">
            <a:noAutofit/>
          </a:bodyPr>
          <a:lstStyle>
            <a:lvl1pPr algn="l">
              <a:lnSpc>
                <a:spcPct val="90000"/>
              </a:lnSpc>
              <a:defRPr sz="4400" b="0" i="0">
                <a:solidFill>
                  <a:schemeClr val="bg1"/>
                </a:solidFill>
                <a:latin typeface="Neris Thin" panose="00000300000000000000" pitchFamily="50" charset="0"/>
                <a:ea typeface="Gulim" pitchFamily="34" charset="-127"/>
              </a:defRPr>
            </a:lvl1pPr>
          </a:lstStyle>
          <a:p>
            <a:r>
              <a:rPr lang="en-US" dirty="0" smtClean="0"/>
              <a:t>Title</a:t>
            </a:r>
            <a:endParaRPr lang="en-US" dirty="0"/>
          </a:p>
        </p:txBody>
      </p:sp>
      <p:sp>
        <p:nvSpPr>
          <p:cNvPr id="18" name="Text Placeholder 8"/>
          <p:cNvSpPr>
            <a:spLocks noGrp="1"/>
          </p:cNvSpPr>
          <p:nvPr>
            <p:ph type="body" sz="quarter" idx="32" hasCustomPrompt="1"/>
          </p:nvPr>
        </p:nvSpPr>
        <p:spPr>
          <a:xfrm>
            <a:off x="912163" y="1237621"/>
            <a:ext cx="8785674" cy="240851"/>
          </a:xfrm>
          <a:prstGeom prst="rect">
            <a:avLst/>
          </a:prstGeom>
          <a:noFill/>
          <a:ln>
            <a:noFill/>
          </a:ln>
        </p:spPr>
        <p:txBody>
          <a:bodyPr anchor="ctr">
            <a:noAutofit/>
          </a:bodyPr>
          <a:lstStyle>
            <a:lvl1pPr marL="0" indent="0" algn="l">
              <a:lnSpc>
                <a:spcPct val="90000"/>
              </a:lnSpc>
              <a:spcBef>
                <a:spcPts val="1200"/>
              </a:spcBef>
              <a:buNone/>
              <a:defRPr sz="1400" b="0" baseline="0">
                <a:solidFill>
                  <a:schemeClr val="bg1"/>
                </a:solidFill>
                <a:latin typeface="+mn-lt"/>
              </a:defRPr>
            </a:lvl1pPr>
          </a:lstStyle>
          <a:p>
            <a:pPr lvl="0"/>
            <a:r>
              <a:rPr lang="id-ID" dirty="0" smtClean="0"/>
              <a:t>Lorem Ipsum Dolor sit Amet</a:t>
            </a:r>
            <a:endParaRPr lang="en-US" dirty="0"/>
          </a:p>
        </p:txBody>
      </p:sp>
    </p:spTree>
    <p:extLst>
      <p:ext uri="{BB962C8B-B14F-4D97-AF65-F5344CB8AC3E}">
        <p14:creationId xmlns:p14="http://schemas.microsoft.com/office/powerpoint/2010/main" val="20181292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47"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anim calcmode="lin" valueType="num">
                                      <p:cBhvr>
                                        <p:cTn id="16" dur="500" fill="hold"/>
                                        <p:tgtEl>
                                          <p:spTgt spid="17"/>
                                        </p:tgtEl>
                                        <p:attrNameLst>
                                          <p:attrName>ppt_x</p:attrName>
                                        </p:attrNameLst>
                                      </p:cBhvr>
                                      <p:tavLst>
                                        <p:tav tm="0">
                                          <p:val>
                                            <p:strVal val="#ppt_x"/>
                                          </p:val>
                                        </p:tav>
                                        <p:tav tm="100000">
                                          <p:val>
                                            <p:strVal val="#ppt_x"/>
                                          </p:val>
                                        </p:tav>
                                      </p:tavLst>
                                    </p:anim>
                                    <p:anim calcmode="lin" valueType="num">
                                      <p:cBhvr>
                                        <p:cTn id="17" dur="500" fill="hold"/>
                                        <p:tgtEl>
                                          <p:spTgt spid="17"/>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8">
                                            <p:txEl>
                                              <p:pRg st="0" end="0"/>
                                            </p:txEl>
                                          </p:spTgt>
                                        </p:tgtEl>
                                        <p:attrNameLst>
                                          <p:attrName>style.visibility</p:attrName>
                                        </p:attrNameLst>
                                      </p:cBhvr>
                                      <p:to>
                                        <p:strVal val="visible"/>
                                      </p:to>
                                    </p:set>
                                    <p:animEffect transition="in" filter="fade">
                                      <p:cBhvr>
                                        <p:cTn id="21" dur="500"/>
                                        <p:tgtEl>
                                          <p:spTgt spid="18">
                                            <p:txEl>
                                              <p:pRg st="0" end="0"/>
                                            </p:txEl>
                                          </p:spTgt>
                                        </p:tgtEl>
                                      </p:cBhvr>
                                    </p:animEffect>
                                  </p:childTnLst>
                                </p:cTn>
                              </p:par>
                            </p:childTnLst>
                          </p:cTn>
                        </p:par>
                        <p:par>
                          <p:cTn id="22" fill="hold">
                            <p:stCondLst>
                              <p:cond delay="2000"/>
                            </p:stCondLst>
                            <p:childTnLst>
                              <p:par>
                                <p:cTn id="23" presetID="10" presetClass="entr" presetSubtype="0" fill="hold" grpId="0" nodeType="afterEffect" nodePh="1">
                                  <p:stCondLst>
                                    <p:cond delay="0"/>
                                  </p:stCondLst>
                                  <p:endCondLst>
                                    <p:cond evt="begin" delay="0">
                                      <p:tn val="23"/>
                                    </p:cond>
                                  </p:end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childTnLst>
                          </p:cTn>
                        </p:par>
                        <p:par>
                          <p:cTn id="26" fill="hold">
                            <p:stCondLst>
                              <p:cond delay="25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4"/>
                                        </p:tgtEl>
                                        <p:attrNameLst>
                                          <p:attrName>style.visibility</p:attrName>
                                        </p:attrNameLst>
                                      </p:cBhvr>
                                      <p:to>
                                        <p:strVal val="visible"/>
                                      </p:to>
                                    </p:set>
                                    <p:animEffect transition="in" filter="fade">
                                      <p:cBhvr>
                                        <p:cTn id="29" dur="500"/>
                                        <p:tgtEl>
                                          <p:spTgt spid="4"/>
                                        </p:tgtEl>
                                      </p:cBhvr>
                                    </p:animEffect>
                                  </p:childTnLst>
                                </p:cTn>
                              </p:par>
                            </p:childTnLst>
                          </p:cTn>
                        </p:par>
                        <p:par>
                          <p:cTn id="30" fill="hold">
                            <p:stCondLst>
                              <p:cond delay="3000"/>
                            </p:stCondLst>
                            <p:childTnLst>
                              <p:par>
                                <p:cTn id="31" presetID="10" presetClass="entr" presetSubtype="0" fill="hold" grpId="0" nodeType="afterEffect" nodePh="1">
                                  <p:stCondLst>
                                    <p:cond delay="0"/>
                                  </p:stCondLst>
                                  <p:endCondLst>
                                    <p:cond evt="begin" delay="0">
                                      <p:tn val="31"/>
                                    </p:cond>
                                  </p:end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par>
                          <p:cTn id="34" fill="hold">
                            <p:stCondLst>
                              <p:cond delay="3500"/>
                            </p:stCondLst>
                            <p:childTnLst>
                              <p:par>
                                <p:cTn id="35" presetID="10" presetClass="entr" presetSubtype="0" fill="hold" grpId="0" nodeType="afterEffect" nodePh="1">
                                  <p:stCondLst>
                                    <p:cond delay="0"/>
                                  </p:stCondLst>
                                  <p:endCondLst>
                                    <p:cond evt="begin" delay="0">
                                      <p:tn val="35"/>
                                    </p:cond>
                                  </p:end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childTnLst>
                          </p:cTn>
                        </p:par>
                        <p:par>
                          <p:cTn id="38" fill="hold">
                            <p:stCondLst>
                              <p:cond delay="4000"/>
                            </p:stCondLst>
                            <p:childTnLst>
                              <p:par>
                                <p:cTn id="39" presetID="10" presetClass="entr" presetSubtype="0" fill="hold" grpId="0" nodeType="afterEffect" nodePh="1">
                                  <p:stCondLst>
                                    <p:cond delay="0"/>
                                  </p:stCondLst>
                                  <p:endCondLst>
                                    <p:cond evt="begin" delay="0">
                                      <p:tn val="39"/>
                                    </p:cond>
                                  </p:endCondLst>
                                  <p:childTnLst>
                                    <p:set>
                                      <p:cBhvr>
                                        <p:cTn id="40" dur="1" fill="hold">
                                          <p:stCondLst>
                                            <p:cond delay="0"/>
                                          </p:stCondLst>
                                        </p:cTn>
                                        <p:tgtEl>
                                          <p:spTgt spid="10"/>
                                        </p:tgtEl>
                                        <p:attrNameLst>
                                          <p:attrName>style.visibility</p:attrName>
                                        </p:attrNameLst>
                                      </p:cBhvr>
                                      <p:to>
                                        <p:strVal val="visible"/>
                                      </p:to>
                                    </p:set>
                                    <p:animEffect transition="in" filter="fade">
                                      <p:cBhvr>
                                        <p:cTn id="41" dur="500"/>
                                        <p:tgtEl>
                                          <p:spTgt spid="10"/>
                                        </p:tgtEl>
                                      </p:cBhvr>
                                    </p:animEffect>
                                  </p:childTnLst>
                                </p:cTn>
                              </p:par>
                            </p:childTnLst>
                          </p:cTn>
                        </p:par>
                        <p:par>
                          <p:cTn id="42" fill="hold">
                            <p:stCondLst>
                              <p:cond delay="4500"/>
                            </p:stCondLst>
                            <p:childTnLst>
                              <p:par>
                                <p:cTn id="43" presetID="10" presetClass="entr" presetSubtype="0" fill="hold" grpId="0" nodeType="afterEffect" nodePh="1">
                                  <p:stCondLst>
                                    <p:cond delay="0"/>
                                  </p:stCondLst>
                                  <p:endCondLst>
                                    <p:cond evt="begin" delay="0">
                                      <p:tn val="43"/>
                                    </p:cond>
                                  </p:endCondLst>
                                  <p:childTnLst>
                                    <p:set>
                                      <p:cBhvr>
                                        <p:cTn id="44" dur="1" fill="hold">
                                          <p:stCondLst>
                                            <p:cond delay="0"/>
                                          </p:stCondLst>
                                        </p:cTn>
                                        <p:tgtEl>
                                          <p:spTgt spid="8"/>
                                        </p:tgtEl>
                                        <p:attrNameLst>
                                          <p:attrName>style.visibility</p:attrName>
                                        </p:attrNameLst>
                                      </p:cBhvr>
                                      <p:to>
                                        <p:strVal val="visible"/>
                                      </p:to>
                                    </p:set>
                                    <p:animEffect transition="in" filter="fade">
                                      <p:cBhvr>
                                        <p:cTn id="45" dur="500"/>
                                        <p:tgtEl>
                                          <p:spTgt spid="8"/>
                                        </p:tgtEl>
                                      </p:cBhvr>
                                    </p:animEffect>
                                  </p:childTnLst>
                                </p:cTn>
                              </p:par>
                            </p:childTnLst>
                          </p:cTn>
                        </p:par>
                        <p:par>
                          <p:cTn id="46" fill="hold">
                            <p:stCondLst>
                              <p:cond delay="5000"/>
                            </p:stCondLst>
                            <p:childTnLst>
                              <p:par>
                                <p:cTn id="47" presetID="10" presetClass="entr" presetSubtype="0" fill="hold" grpId="0" nodeType="afterEffect" nodePh="1">
                                  <p:stCondLst>
                                    <p:cond delay="0"/>
                                  </p:stCondLst>
                                  <p:endCondLst>
                                    <p:cond evt="begin" delay="0">
                                      <p:tn val="47"/>
                                    </p:cond>
                                  </p:endCondLst>
                                  <p:childTnLst>
                                    <p:set>
                                      <p:cBhvr>
                                        <p:cTn id="48" dur="1" fill="hold">
                                          <p:stCondLst>
                                            <p:cond delay="0"/>
                                          </p:stCondLst>
                                        </p:cTn>
                                        <p:tgtEl>
                                          <p:spTgt spid="9"/>
                                        </p:tgtEl>
                                        <p:attrNameLst>
                                          <p:attrName>style.visibility</p:attrName>
                                        </p:attrNameLst>
                                      </p:cBhvr>
                                      <p:to>
                                        <p:strVal val="visible"/>
                                      </p:to>
                                    </p:set>
                                    <p:animEffect transition="in" filter="fade">
                                      <p:cBhvr>
                                        <p:cTn id="49" dur="500"/>
                                        <p:tgtEl>
                                          <p:spTgt spid="9"/>
                                        </p:tgtEl>
                                      </p:cBhvr>
                                    </p:animEffect>
                                  </p:childTnLst>
                                </p:cTn>
                              </p:par>
                            </p:childTnLst>
                          </p:cTn>
                        </p:par>
                        <p:par>
                          <p:cTn id="50" fill="hold">
                            <p:stCondLst>
                              <p:cond delay="5500"/>
                            </p:stCondLst>
                            <p:childTnLst>
                              <p:par>
                                <p:cTn id="51" presetID="10" presetClass="entr" presetSubtype="0" fill="hold" grpId="0" nodeType="afterEffect" nodePh="1">
                                  <p:stCondLst>
                                    <p:cond delay="0"/>
                                  </p:stCondLst>
                                  <p:endCondLst>
                                    <p:cond evt="begin" delay="0">
                                      <p:tn val="51"/>
                                    </p:cond>
                                  </p:endCondLst>
                                  <p:childTnLst>
                                    <p:set>
                                      <p:cBhvr>
                                        <p:cTn id="52" dur="1" fill="hold">
                                          <p:stCondLst>
                                            <p:cond delay="0"/>
                                          </p:stCondLst>
                                        </p:cTn>
                                        <p:tgtEl>
                                          <p:spTgt spid="7"/>
                                        </p:tgtEl>
                                        <p:attrNameLst>
                                          <p:attrName>style.visibility</p:attrName>
                                        </p:attrNameLst>
                                      </p:cBhvr>
                                      <p:to>
                                        <p:strVal val="visible"/>
                                      </p:to>
                                    </p:set>
                                    <p:animEffect transition="in" filter="fade">
                                      <p:cBhvr>
                                        <p:cTn id="53" dur="500"/>
                                        <p:tgtEl>
                                          <p:spTgt spid="7"/>
                                        </p:tgtEl>
                                      </p:cBhvr>
                                    </p:animEffect>
                                  </p:childTnLst>
                                </p:cTn>
                              </p:par>
                            </p:childTnLst>
                          </p:cTn>
                        </p:par>
                        <p:par>
                          <p:cTn id="54" fill="hold">
                            <p:stCondLst>
                              <p:cond delay="6000"/>
                            </p:stCondLst>
                            <p:childTnLst>
                              <p:par>
                                <p:cTn id="55" presetID="10" presetClass="entr" presetSubtype="0" fill="hold" grpId="0" nodeType="afterEffect" nodePh="1">
                                  <p:stCondLst>
                                    <p:cond delay="0"/>
                                  </p:stCondLst>
                                  <p:endCondLst>
                                    <p:cond evt="begin" delay="0">
                                      <p:tn val="55"/>
                                    </p:cond>
                                  </p:endCondLst>
                                  <p:childTnLst>
                                    <p:set>
                                      <p:cBhvr>
                                        <p:cTn id="56" dur="1" fill="hold">
                                          <p:stCondLst>
                                            <p:cond delay="0"/>
                                          </p:stCondLst>
                                        </p:cTn>
                                        <p:tgtEl>
                                          <p:spTgt spid="5"/>
                                        </p:tgtEl>
                                        <p:attrNameLst>
                                          <p:attrName>style.visibility</p:attrName>
                                        </p:attrNameLst>
                                      </p:cBhvr>
                                      <p:to>
                                        <p:strVal val="visible"/>
                                      </p:to>
                                    </p:set>
                                    <p:animEffect transition="in" filter="fade">
                                      <p:cBhvr>
                                        <p:cTn id="5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P spid="10" grpId="0"/>
      <p:bldP spid="11" grpId="0"/>
      <p:bldP spid="16" grpId="0"/>
      <p:bldP spid="17" grpId="0"/>
      <p:bldP spid="18" grpId="0" build="p">
        <p:tmplLst>
          <p:tmpl lvl="1">
            <p:tnLst>
              <p:par>
                <p:cTn presetID="10"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Title Slide">
    <p:spTree>
      <p:nvGrpSpPr>
        <p:cNvPr id="1" name=""/>
        <p:cNvGrpSpPr/>
        <p:nvPr/>
      </p:nvGrpSpPr>
      <p:grpSpPr>
        <a:xfrm>
          <a:off x="0" y="0"/>
          <a:ext cx="0" cy="0"/>
          <a:chOff x="0" y="0"/>
          <a:chExt cx="0" cy="0"/>
        </a:xfrm>
      </p:grpSpPr>
      <p:grpSp>
        <p:nvGrpSpPr>
          <p:cNvPr id="32" name="Group 31"/>
          <p:cNvGrpSpPr/>
          <p:nvPr userDrawn="1"/>
        </p:nvGrpSpPr>
        <p:grpSpPr>
          <a:xfrm>
            <a:off x="1042307" y="4074695"/>
            <a:ext cx="1847850" cy="1790893"/>
            <a:chOff x="476250" y="4267200"/>
            <a:chExt cx="1847850" cy="1790893"/>
          </a:xfrm>
        </p:grpSpPr>
        <p:sp>
          <p:nvSpPr>
            <p:cNvPr id="14" name="Oval 13"/>
            <p:cNvSpPr/>
            <p:nvPr userDrawn="1"/>
          </p:nvSpPr>
          <p:spPr>
            <a:xfrm>
              <a:off x="556693" y="4367480"/>
              <a:ext cx="1666608" cy="166660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Pie 3"/>
            <p:cNvSpPr/>
            <p:nvPr userDrawn="1"/>
          </p:nvSpPr>
          <p:spPr>
            <a:xfrm>
              <a:off x="476250" y="4267200"/>
              <a:ext cx="1847850" cy="1790893"/>
            </a:xfrm>
            <a:prstGeom prst="pie">
              <a:avLst>
                <a:gd name="adj1" fmla="val 10839810"/>
                <a:gd name="adj2" fmla="val 2155840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3" name="Oval 2"/>
            <p:cNvSpPr/>
            <p:nvPr userDrawn="1"/>
          </p:nvSpPr>
          <p:spPr>
            <a:xfrm>
              <a:off x="639429" y="4440691"/>
              <a:ext cx="1522961" cy="1522961"/>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 name="Group 4"/>
          <p:cNvGrpSpPr/>
          <p:nvPr userDrawn="1"/>
        </p:nvGrpSpPr>
        <p:grpSpPr>
          <a:xfrm>
            <a:off x="10945696" y="230591"/>
            <a:ext cx="766243" cy="921433"/>
            <a:chOff x="10683240" y="5391149"/>
            <a:chExt cx="1053465" cy="1266826"/>
          </a:xfrm>
        </p:grpSpPr>
        <p:sp>
          <p:nvSpPr>
            <p:cNvPr id="2" name="Hexagon 1"/>
            <p:cNvSpPr/>
            <p:nvPr userDrawn="1"/>
          </p:nvSpPr>
          <p:spPr>
            <a:xfrm rot="16200000">
              <a:off x="10622280" y="5814060"/>
              <a:ext cx="723900" cy="601980"/>
            </a:xfrm>
            <a:prstGeom prst="hexagon">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Hexagon 5"/>
            <p:cNvSpPr/>
            <p:nvPr userDrawn="1"/>
          </p:nvSpPr>
          <p:spPr>
            <a:xfrm rot="16200000">
              <a:off x="10923270" y="5452109"/>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Hexagon 7"/>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9" name="TextBox 8"/>
          <p:cNvSpPr txBox="1"/>
          <p:nvPr userDrawn="1"/>
        </p:nvSpPr>
        <p:spPr>
          <a:xfrm>
            <a:off x="10872764" y="592228"/>
            <a:ext cx="560388" cy="338554"/>
          </a:xfrm>
          <a:prstGeom prst="rect">
            <a:avLst/>
          </a:prstGeom>
          <a:noFill/>
        </p:spPr>
        <p:txBody>
          <a:bodyPr wrap="square" rtlCol="0">
            <a:spAutoFit/>
          </a:bodyPr>
          <a:lstStyle/>
          <a:p>
            <a:pPr algn="ctr"/>
            <a:fld id="{260E2A6B-A809-4840-BF14-8648BC0BDF87}" type="slidenum">
              <a:rPr lang="id-ID" sz="1600" b="1" smtClean="0">
                <a:solidFill>
                  <a:schemeClr val="bg1"/>
                </a:solidFill>
              </a:rPr>
              <a:pPr algn="ctr"/>
              <a:t>‹#›</a:t>
            </a:fld>
            <a:endParaRPr lang="id-ID" sz="2000" dirty="0">
              <a:solidFill>
                <a:schemeClr val="bg1"/>
              </a:solidFill>
            </a:endParaRPr>
          </a:p>
        </p:txBody>
      </p:sp>
      <p:sp>
        <p:nvSpPr>
          <p:cNvPr id="12" name="Title 1"/>
          <p:cNvSpPr>
            <a:spLocks noGrp="1"/>
          </p:cNvSpPr>
          <p:nvPr userDrawn="1">
            <p:ph type="ctrTitle" hasCustomPrompt="1"/>
          </p:nvPr>
        </p:nvSpPr>
        <p:spPr>
          <a:xfrm>
            <a:off x="856771" y="638152"/>
            <a:ext cx="9797066" cy="665285"/>
          </a:xfrm>
          <a:prstGeom prst="rect">
            <a:avLst/>
          </a:prstGeom>
        </p:spPr>
        <p:txBody>
          <a:bodyPr wrap="square" anchor="t" anchorCtr="0">
            <a:noAutofit/>
          </a:bodyPr>
          <a:lstStyle>
            <a:lvl1pPr algn="l">
              <a:lnSpc>
                <a:spcPct val="90000"/>
              </a:lnSpc>
              <a:defRPr sz="4400" b="0" i="0">
                <a:solidFill>
                  <a:schemeClr val="bg1"/>
                </a:solidFill>
                <a:latin typeface="Neris Thin" panose="00000300000000000000" pitchFamily="50" charset="0"/>
                <a:ea typeface="Gulim" pitchFamily="34" charset="-127"/>
              </a:defRPr>
            </a:lvl1pPr>
          </a:lstStyle>
          <a:p>
            <a:r>
              <a:rPr lang="en-US" dirty="0" smtClean="0"/>
              <a:t>Title</a:t>
            </a:r>
            <a:endParaRPr lang="en-US" dirty="0"/>
          </a:p>
        </p:txBody>
      </p:sp>
      <p:sp>
        <p:nvSpPr>
          <p:cNvPr id="13" name="Text Placeholder 8"/>
          <p:cNvSpPr>
            <a:spLocks noGrp="1"/>
          </p:cNvSpPr>
          <p:nvPr userDrawn="1">
            <p:ph type="body" sz="quarter" idx="32" hasCustomPrompt="1"/>
          </p:nvPr>
        </p:nvSpPr>
        <p:spPr>
          <a:xfrm>
            <a:off x="912163" y="1237621"/>
            <a:ext cx="8785674" cy="240851"/>
          </a:xfrm>
          <a:prstGeom prst="rect">
            <a:avLst/>
          </a:prstGeom>
          <a:noFill/>
          <a:ln>
            <a:noFill/>
          </a:ln>
        </p:spPr>
        <p:txBody>
          <a:bodyPr anchor="ctr">
            <a:noAutofit/>
          </a:bodyPr>
          <a:lstStyle>
            <a:lvl1pPr marL="0" indent="0" algn="l">
              <a:lnSpc>
                <a:spcPct val="90000"/>
              </a:lnSpc>
              <a:spcBef>
                <a:spcPts val="1200"/>
              </a:spcBef>
              <a:buNone/>
              <a:defRPr sz="1400" b="0" baseline="0">
                <a:solidFill>
                  <a:schemeClr val="bg1"/>
                </a:solidFill>
                <a:latin typeface="+mn-lt"/>
              </a:defRPr>
            </a:lvl1pPr>
          </a:lstStyle>
          <a:p>
            <a:pPr lvl="0"/>
            <a:r>
              <a:rPr lang="id-ID" dirty="0" smtClean="0"/>
              <a:t>Lorem Ipsum Dolor sit Amet</a:t>
            </a:r>
            <a:endParaRPr lang="en-US" dirty="0"/>
          </a:p>
        </p:txBody>
      </p:sp>
      <p:sp>
        <p:nvSpPr>
          <p:cNvPr id="10" name="Picture Placeholder 8"/>
          <p:cNvSpPr>
            <a:spLocks noGrp="1"/>
          </p:cNvSpPr>
          <p:nvPr userDrawn="1">
            <p:ph type="pic" sz="quarter" idx="10"/>
          </p:nvPr>
        </p:nvSpPr>
        <p:spPr>
          <a:xfrm>
            <a:off x="1278231" y="4305336"/>
            <a:ext cx="1378814" cy="1378814"/>
          </a:xfrm>
          <a:prstGeom prst="ellipse">
            <a:avLst/>
          </a:prstGeom>
        </p:spPr>
        <p:txBody>
          <a:bodyPr/>
          <a:lstStyle>
            <a:lvl1pPr>
              <a:defRPr sz="1200"/>
            </a:lvl1pPr>
          </a:lstStyle>
          <a:p>
            <a:endParaRPr lang="id-ID" dirty="0"/>
          </a:p>
        </p:txBody>
      </p:sp>
      <p:grpSp>
        <p:nvGrpSpPr>
          <p:cNvPr id="33" name="Group 32"/>
          <p:cNvGrpSpPr/>
          <p:nvPr userDrawn="1"/>
        </p:nvGrpSpPr>
        <p:grpSpPr>
          <a:xfrm>
            <a:off x="4721678" y="4074695"/>
            <a:ext cx="1847850" cy="1790893"/>
            <a:chOff x="476250" y="4267200"/>
            <a:chExt cx="1847850" cy="1790893"/>
          </a:xfrm>
        </p:grpSpPr>
        <p:sp>
          <p:nvSpPr>
            <p:cNvPr id="34" name="Oval 33"/>
            <p:cNvSpPr/>
            <p:nvPr userDrawn="1"/>
          </p:nvSpPr>
          <p:spPr>
            <a:xfrm>
              <a:off x="556693" y="4367480"/>
              <a:ext cx="1666608" cy="166660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Pie 34"/>
            <p:cNvSpPr/>
            <p:nvPr userDrawn="1"/>
          </p:nvSpPr>
          <p:spPr>
            <a:xfrm>
              <a:off x="476250" y="4267200"/>
              <a:ext cx="1847850" cy="1790893"/>
            </a:xfrm>
            <a:prstGeom prst="pie">
              <a:avLst>
                <a:gd name="adj1" fmla="val 10839810"/>
                <a:gd name="adj2" fmla="val 2155840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36" name="Oval 35"/>
            <p:cNvSpPr/>
            <p:nvPr userDrawn="1"/>
          </p:nvSpPr>
          <p:spPr>
            <a:xfrm>
              <a:off x="639429" y="4440691"/>
              <a:ext cx="1522961" cy="1522961"/>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7" name="Picture Placeholder 8"/>
          <p:cNvSpPr>
            <a:spLocks noGrp="1"/>
          </p:cNvSpPr>
          <p:nvPr>
            <p:ph type="pic" sz="quarter" idx="33"/>
          </p:nvPr>
        </p:nvSpPr>
        <p:spPr>
          <a:xfrm>
            <a:off x="4957602" y="4305336"/>
            <a:ext cx="1378814" cy="1378814"/>
          </a:xfrm>
          <a:prstGeom prst="ellipse">
            <a:avLst/>
          </a:prstGeom>
        </p:spPr>
        <p:txBody>
          <a:bodyPr/>
          <a:lstStyle>
            <a:lvl1pPr>
              <a:defRPr sz="1200"/>
            </a:lvl1pPr>
          </a:lstStyle>
          <a:p>
            <a:endParaRPr lang="id-ID" dirty="0"/>
          </a:p>
        </p:txBody>
      </p:sp>
      <p:grpSp>
        <p:nvGrpSpPr>
          <p:cNvPr id="38" name="Group 37"/>
          <p:cNvGrpSpPr/>
          <p:nvPr userDrawn="1"/>
        </p:nvGrpSpPr>
        <p:grpSpPr>
          <a:xfrm>
            <a:off x="8284935" y="4074695"/>
            <a:ext cx="1847850" cy="1790893"/>
            <a:chOff x="476250" y="4267200"/>
            <a:chExt cx="1847850" cy="1790893"/>
          </a:xfrm>
        </p:grpSpPr>
        <p:sp>
          <p:nvSpPr>
            <p:cNvPr id="39" name="Oval 38"/>
            <p:cNvSpPr/>
            <p:nvPr userDrawn="1"/>
          </p:nvSpPr>
          <p:spPr>
            <a:xfrm>
              <a:off x="556693" y="4367480"/>
              <a:ext cx="1666608" cy="166660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Pie 39"/>
            <p:cNvSpPr/>
            <p:nvPr userDrawn="1"/>
          </p:nvSpPr>
          <p:spPr>
            <a:xfrm>
              <a:off x="476250" y="4267200"/>
              <a:ext cx="1847850" cy="1790893"/>
            </a:xfrm>
            <a:prstGeom prst="pie">
              <a:avLst>
                <a:gd name="adj1" fmla="val 10839810"/>
                <a:gd name="adj2" fmla="val 2155840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41" name="Oval 40"/>
            <p:cNvSpPr/>
            <p:nvPr userDrawn="1"/>
          </p:nvSpPr>
          <p:spPr>
            <a:xfrm>
              <a:off x="639429" y="4440691"/>
              <a:ext cx="1522961" cy="1522961"/>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2" name="Picture Placeholder 8"/>
          <p:cNvSpPr>
            <a:spLocks noGrp="1"/>
          </p:cNvSpPr>
          <p:nvPr>
            <p:ph type="pic" sz="quarter" idx="34"/>
          </p:nvPr>
        </p:nvSpPr>
        <p:spPr>
          <a:xfrm>
            <a:off x="8520859" y="4305336"/>
            <a:ext cx="1378814" cy="1378814"/>
          </a:xfrm>
          <a:prstGeom prst="ellipse">
            <a:avLst/>
          </a:prstGeom>
        </p:spPr>
        <p:txBody>
          <a:bodyPr/>
          <a:lstStyle>
            <a:lvl1pPr>
              <a:defRPr sz="1200"/>
            </a:lvl1pPr>
          </a:lstStyle>
          <a:p>
            <a:endParaRPr lang="id-ID" dirty="0"/>
          </a:p>
        </p:txBody>
      </p:sp>
    </p:spTree>
    <p:extLst>
      <p:ext uri="{BB962C8B-B14F-4D97-AF65-F5344CB8AC3E}">
        <p14:creationId xmlns:p14="http://schemas.microsoft.com/office/powerpoint/2010/main" val="20172195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47" presetClass="entr" presetSubtype="0"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anim calcmode="lin" valueType="num">
                                      <p:cBhvr>
                                        <p:cTn id="16" dur="500" fill="hold"/>
                                        <p:tgtEl>
                                          <p:spTgt spid="12"/>
                                        </p:tgtEl>
                                        <p:attrNameLst>
                                          <p:attrName>ppt_x</p:attrName>
                                        </p:attrNameLst>
                                      </p:cBhvr>
                                      <p:tavLst>
                                        <p:tav tm="0">
                                          <p:val>
                                            <p:strVal val="#ppt_x"/>
                                          </p:val>
                                        </p:tav>
                                        <p:tav tm="100000">
                                          <p:val>
                                            <p:strVal val="#ppt_x"/>
                                          </p:val>
                                        </p:tav>
                                      </p:tavLst>
                                    </p:anim>
                                    <p:anim calcmode="lin" valueType="num">
                                      <p:cBhvr>
                                        <p:cTn id="17" dur="500" fill="hold"/>
                                        <p:tgtEl>
                                          <p:spTgt spid="12"/>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500"/>
                                        <p:tgtEl>
                                          <p:spTgt spid="13">
                                            <p:txEl>
                                              <p:pRg st="0" end="0"/>
                                            </p:txEl>
                                          </p:spTgt>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p:cTn id="25" dur="500" fill="hold"/>
                                        <p:tgtEl>
                                          <p:spTgt spid="32"/>
                                        </p:tgtEl>
                                        <p:attrNameLst>
                                          <p:attrName>ppt_w</p:attrName>
                                        </p:attrNameLst>
                                      </p:cBhvr>
                                      <p:tavLst>
                                        <p:tav tm="0">
                                          <p:val>
                                            <p:fltVal val="0"/>
                                          </p:val>
                                        </p:tav>
                                        <p:tav tm="100000">
                                          <p:val>
                                            <p:strVal val="#ppt_w"/>
                                          </p:val>
                                        </p:tav>
                                      </p:tavLst>
                                    </p:anim>
                                    <p:anim calcmode="lin" valueType="num">
                                      <p:cBhvr>
                                        <p:cTn id="26" dur="500" fill="hold"/>
                                        <p:tgtEl>
                                          <p:spTgt spid="32"/>
                                        </p:tgtEl>
                                        <p:attrNameLst>
                                          <p:attrName>ppt_h</p:attrName>
                                        </p:attrNameLst>
                                      </p:cBhvr>
                                      <p:tavLst>
                                        <p:tav tm="0">
                                          <p:val>
                                            <p:fltVal val="0"/>
                                          </p:val>
                                        </p:tav>
                                        <p:tav tm="100000">
                                          <p:val>
                                            <p:strVal val="#ppt_h"/>
                                          </p:val>
                                        </p:tav>
                                      </p:tavLst>
                                    </p:anim>
                                    <p:animEffect transition="in" filter="fade">
                                      <p:cBhvr>
                                        <p:cTn id="27" dur="500"/>
                                        <p:tgtEl>
                                          <p:spTgt spid="32"/>
                                        </p:tgtEl>
                                      </p:cBhvr>
                                    </p:animEffect>
                                  </p:childTnLst>
                                </p:cTn>
                              </p:par>
                              <p:par>
                                <p:cTn id="28" presetID="53" presetClass="entr" presetSubtype="16" fill="hold" grpId="0" nodeType="withEffect" nodePh="1">
                                  <p:stCondLst>
                                    <p:cond delay="0"/>
                                  </p:stCondLst>
                                  <p:endCondLst>
                                    <p:cond evt="begin" delay="0">
                                      <p:tn val="28"/>
                                    </p:cond>
                                  </p:end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Effect transition="in" filter="fade">
                                      <p:cBhvr>
                                        <p:cTn id="32" dur="500"/>
                                        <p:tgtEl>
                                          <p:spTgt spid="10"/>
                                        </p:tgtEl>
                                      </p:cBhvr>
                                    </p:animEffect>
                                  </p:childTnLst>
                                </p:cTn>
                              </p:par>
                              <p:par>
                                <p:cTn id="33" presetID="53" presetClass="entr" presetSubtype="16" fill="hold" nodeType="with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nodePh="1">
                                  <p:stCondLst>
                                    <p:cond delay="0"/>
                                  </p:stCondLst>
                                  <p:endCondLst>
                                    <p:cond evt="begin" delay="0">
                                      <p:tn val="38"/>
                                    </p:cond>
                                  </p:endCondLst>
                                  <p:childTnLst>
                                    <p:set>
                                      <p:cBhvr>
                                        <p:cTn id="39" dur="1" fill="hold">
                                          <p:stCondLst>
                                            <p:cond delay="0"/>
                                          </p:stCondLst>
                                        </p:cTn>
                                        <p:tgtEl>
                                          <p:spTgt spid="37"/>
                                        </p:tgtEl>
                                        <p:attrNameLst>
                                          <p:attrName>style.visibility</p:attrName>
                                        </p:attrNameLst>
                                      </p:cBhvr>
                                      <p:to>
                                        <p:strVal val="visible"/>
                                      </p:to>
                                    </p:set>
                                    <p:anim calcmode="lin" valueType="num">
                                      <p:cBhvr>
                                        <p:cTn id="40" dur="500" fill="hold"/>
                                        <p:tgtEl>
                                          <p:spTgt spid="37"/>
                                        </p:tgtEl>
                                        <p:attrNameLst>
                                          <p:attrName>ppt_w</p:attrName>
                                        </p:attrNameLst>
                                      </p:cBhvr>
                                      <p:tavLst>
                                        <p:tav tm="0">
                                          <p:val>
                                            <p:fltVal val="0"/>
                                          </p:val>
                                        </p:tav>
                                        <p:tav tm="100000">
                                          <p:val>
                                            <p:strVal val="#ppt_w"/>
                                          </p:val>
                                        </p:tav>
                                      </p:tavLst>
                                    </p:anim>
                                    <p:anim calcmode="lin" valueType="num">
                                      <p:cBhvr>
                                        <p:cTn id="41" dur="500" fill="hold"/>
                                        <p:tgtEl>
                                          <p:spTgt spid="37"/>
                                        </p:tgtEl>
                                        <p:attrNameLst>
                                          <p:attrName>ppt_h</p:attrName>
                                        </p:attrNameLst>
                                      </p:cBhvr>
                                      <p:tavLst>
                                        <p:tav tm="0">
                                          <p:val>
                                            <p:fltVal val="0"/>
                                          </p:val>
                                        </p:tav>
                                        <p:tav tm="100000">
                                          <p:val>
                                            <p:strVal val="#ppt_h"/>
                                          </p:val>
                                        </p:tav>
                                      </p:tavLst>
                                    </p:anim>
                                    <p:animEffect transition="in" filter="fade">
                                      <p:cBhvr>
                                        <p:cTn id="42" dur="500"/>
                                        <p:tgtEl>
                                          <p:spTgt spid="37"/>
                                        </p:tgtEl>
                                      </p:cBhvr>
                                    </p:animEffect>
                                  </p:childTnLst>
                                </p:cTn>
                              </p:par>
                              <p:par>
                                <p:cTn id="43" presetID="53" presetClass="entr" presetSubtype="16" fill="hold" nodeType="withEffect">
                                  <p:stCondLst>
                                    <p:cond delay="0"/>
                                  </p:stCondLst>
                                  <p:childTnLst>
                                    <p:set>
                                      <p:cBhvr>
                                        <p:cTn id="44" dur="1" fill="hold">
                                          <p:stCondLst>
                                            <p:cond delay="0"/>
                                          </p:stCondLst>
                                        </p:cTn>
                                        <p:tgtEl>
                                          <p:spTgt spid="38"/>
                                        </p:tgtEl>
                                        <p:attrNameLst>
                                          <p:attrName>style.visibility</p:attrName>
                                        </p:attrNameLst>
                                      </p:cBhvr>
                                      <p:to>
                                        <p:strVal val="visible"/>
                                      </p:to>
                                    </p:set>
                                    <p:anim calcmode="lin" valueType="num">
                                      <p:cBhvr>
                                        <p:cTn id="45" dur="500" fill="hold"/>
                                        <p:tgtEl>
                                          <p:spTgt spid="38"/>
                                        </p:tgtEl>
                                        <p:attrNameLst>
                                          <p:attrName>ppt_w</p:attrName>
                                        </p:attrNameLst>
                                      </p:cBhvr>
                                      <p:tavLst>
                                        <p:tav tm="0">
                                          <p:val>
                                            <p:fltVal val="0"/>
                                          </p:val>
                                        </p:tav>
                                        <p:tav tm="100000">
                                          <p:val>
                                            <p:strVal val="#ppt_w"/>
                                          </p:val>
                                        </p:tav>
                                      </p:tavLst>
                                    </p:anim>
                                    <p:anim calcmode="lin" valueType="num">
                                      <p:cBhvr>
                                        <p:cTn id="46" dur="500" fill="hold"/>
                                        <p:tgtEl>
                                          <p:spTgt spid="38"/>
                                        </p:tgtEl>
                                        <p:attrNameLst>
                                          <p:attrName>ppt_h</p:attrName>
                                        </p:attrNameLst>
                                      </p:cBhvr>
                                      <p:tavLst>
                                        <p:tav tm="0">
                                          <p:val>
                                            <p:fltVal val="0"/>
                                          </p:val>
                                        </p:tav>
                                        <p:tav tm="100000">
                                          <p:val>
                                            <p:strVal val="#ppt_h"/>
                                          </p:val>
                                        </p:tav>
                                      </p:tavLst>
                                    </p:anim>
                                    <p:animEffect transition="in" filter="fade">
                                      <p:cBhvr>
                                        <p:cTn id="47" dur="500"/>
                                        <p:tgtEl>
                                          <p:spTgt spid="38"/>
                                        </p:tgtEl>
                                      </p:cBhvr>
                                    </p:animEffect>
                                  </p:childTnLst>
                                </p:cTn>
                              </p:par>
                              <p:par>
                                <p:cTn id="48" presetID="53" presetClass="entr" presetSubtype="16" fill="hold" grpId="0" nodeType="withEffect" nodePh="1">
                                  <p:stCondLst>
                                    <p:cond delay="0"/>
                                  </p:stCondLst>
                                  <p:endCondLst>
                                    <p:cond evt="begin" delay="0">
                                      <p:tn val="48"/>
                                    </p:cond>
                                  </p:endCondLst>
                                  <p:childTnLst>
                                    <p:set>
                                      <p:cBhvr>
                                        <p:cTn id="49" dur="1" fill="hold">
                                          <p:stCondLst>
                                            <p:cond delay="0"/>
                                          </p:stCondLst>
                                        </p:cTn>
                                        <p:tgtEl>
                                          <p:spTgt spid="42"/>
                                        </p:tgtEl>
                                        <p:attrNameLst>
                                          <p:attrName>style.visibility</p:attrName>
                                        </p:attrNameLst>
                                      </p:cBhvr>
                                      <p:to>
                                        <p:strVal val="visible"/>
                                      </p:to>
                                    </p:set>
                                    <p:anim calcmode="lin" valueType="num">
                                      <p:cBhvr>
                                        <p:cTn id="50" dur="500" fill="hold"/>
                                        <p:tgtEl>
                                          <p:spTgt spid="42"/>
                                        </p:tgtEl>
                                        <p:attrNameLst>
                                          <p:attrName>ppt_w</p:attrName>
                                        </p:attrNameLst>
                                      </p:cBhvr>
                                      <p:tavLst>
                                        <p:tav tm="0">
                                          <p:val>
                                            <p:fltVal val="0"/>
                                          </p:val>
                                        </p:tav>
                                        <p:tav tm="100000">
                                          <p:val>
                                            <p:strVal val="#ppt_w"/>
                                          </p:val>
                                        </p:tav>
                                      </p:tavLst>
                                    </p:anim>
                                    <p:anim calcmode="lin" valueType="num">
                                      <p:cBhvr>
                                        <p:cTn id="51" dur="500" fill="hold"/>
                                        <p:tgtEl>
                                          <p:spTgt spid="42"/>
                                        </p:tgtEl>
                                        <p:attrNameLst>
                                          <p:attrName>ppt_h</p:attrName>
                                        </p:attrNameLst>
                                      </p:cBhvr>
                                      <p:tavLst>
                                        <p:tav tm="0">
                                          <p:val>
                                            <p:fltVal val="0"/>
                                          </p:val>
                                        </p:tav>
                                        <p:tav tm="100000">
                                          <p:val>
                                            <p:strVal val="#ppt_h"/>
                                          </p:val>
                                        </p:tav>
                                      </p:tavLst>
                                    </p:anim>
                                    <p:animEffect transition="in" filter="fade">
                                      <p:cBhvr>
                                        <p:cTn id="52"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0" grpId="0"/>
      <p:bldP spid="37" grpId="0"/>
      <p:bldP spid="42"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Title Slide">
    <p:spTree>
      <p:nvGrpSpPr>
        <p:cNvPr id="1" name=""/>
        <p:cNvGrpSpPr/>
        <p:nvPr/>
      </p:nvGrpSpPr>
      <p:grpSpPr>
        <a:xfrm>
          <a:off x="0" y="0"/>
          <a:ext cx="0" cy="0"/>
          <a:chOff x="0" y="0"/>
          <a:chExt cx="0" cy="0"/>
        </a:xfrm>
      </p:grpSpPr>
      <p:grpSp>
        <p:nvGrpSpPr>
          <p:cNvPr id="5" name="Group 4"/>
          <p:cNvGrpSpPr/>
          <p:nvPr userDrawn="1"/>
        </p:nvGrpSpPr>
        <p:grpSpPr>
          <a:xfrm>
            <a:off x="10945696" y="230591"/>
            <a:ext cx="766243" cy="921433"/>
            <a:chOff x="10683240" y="5391149"/>
            <a:chExt cx="1053465" cy="1266826"/>
          </a:xfrm>
        </p:grpSpPr>
        <p:sp>
          <p:nvSpPr>
            <p:cNvPr id="2" name="Hexagon 1"/>
            <p:cNvSpPr/>
            <p:nvPr userDrawn="1"/>
          </p:nvSpPr>
          <p:spPr>
            <a:xfrm rot="16200000">
              <a:off x="10622280" y="5814060"/>
              <a:ext cx="723900" cy="601980"/>
            </a:xfrm>
            <a:prstGeom prst="hexagon">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Hexagon 5"/>
            <p:cNvSpPr/>
            <p:nvPr userDrawn="1"/>
          </p:nvSpPr>
          <p:spPr>
            <a:xfrm rot="16200000">
              <a:off x="10923270" y="5452109"/>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Hexagon 7"/>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9" name="TextBox 8"/>
          <p:cNvSpPr txBox="1"/>
          <p:nvPr userDrawn="1"/>
        </p:nvSpPr>
        <p:spPr>
          <a:xfrm>
            <a:off x="10872764" y="592228"/>
            <a:ext cx="560388" cy="338554"/>
          </a:xfrm>
          <a:prstGeom prst="rect">
            <a:avLst/>
          </a:prstGeom>
          <a:noFill/>
        </p:spPr>
        <p:txBody>
          <a:bodyPr wrap="square" rtlCol="0">
            <a:spAutoFit/>
          </a:bodyPr>
          <a:lstStyle/>
          <a:p>
            <a:pPr algn="ctr"/>
            <a:fld id="{260E2A6B-A809-4840-BF14-8648BC0BDF87}" type="slidenum">
              <a:rPr lang="id-ID" sz="1600" b="1" smtClean="0">
                <a:solidFill>
                  <a:schemeClr val="bg1"/>
                </a:solidFill>
              </a:rPr>
              <a:pPr algn="ctr"/>
              <a:t>‹#›</a:t>
            </a:fld>
            <a:endParaRPr lang="id-ID" sz="2000" dirty="0">
              <a:solidFill>
                <a:schemeClr val="bg1"/>
              </a:solidFill>
            </a:endParaRPr>
          </a:p>
        </p:txBody>
      </p:sp>
      <p:sp>
        <p:nvSpPr>
          <p:cNvPr id="12" name="Title 1"/>
          <p:cNvSpPr>
            <a:spLocks noGrp="1"/>
          </p:cNvSpPr>
          <p:nvPr>
            <p:ph type="ctrTitle" hasCustomPrompt="1"/>
          </p:nvPr>
        </p:nvSpPr>
        <p:spPr>
          <a:xfrm>
            <a:off x="856771" y="638152"/>
            <a:ext cx="9797066" cy="665285"/>
          </a:xfrm>
          <a:prstGeom prst="rect">
            <a:avLst/>
          </a:prstGeom>
        </p:spPr>
        <p:txBody>
          <a:bodyPr wrap="square" anchor="t" anchorCtr="0">
            <a:noAutofit/>
          </a:bodyPr>
          <a:lstStyle>
            <a:lvl1pPr algn="l">
              <a:lnSpc>
                <a:spcPct val="90000"/>
              </a:lnSpc>
              <a:defRPr sz="4400" b="0" i="0">
                <a:solidFill>
                  <a:schemeClr val="bg1"/>
                </a:solidFill>
                <a:latin typeface="Neris Thin" panose="00000300000000000000" pitchFamily="50" charset="0"/>
                <a:ea typeface="Gulim" pitchFamily="34" charset="-127"/>
              </a:defRPr>
            </a:lvl1pPr>
          </a:lstStyle>
          <a:p>
            <a:r>
              <a:rPr lang="en-US" dirty="0" smtClean="0"/>
              <a:t>Title</a:t>
            </a:r>
            <a:endParaRPr lang="en-US" dirty="0"/>
          </a:p>
        </p:txBody>
      </p:sp>
      <p:sp>
        <p:nvSpPr>
          <p:cNvPr id="13" name="Text Placeholder 8"/>
          <p:cNvSpPr>
            <a:spLocks noGrp="1"/>
          </p:cNvSpPr>
          <p:nvPr>
            <p:ph type="body" sz="quarter" idx="32" hasCustomPrompt="1"/>
          </p:nvPr>
        </p:nvSpPr>
        <p:spPr>
          <a:xfrm>
            <a:off x="912163" y="1237621"/>
            <a:ext cx="8785674" cy="240851"/>
          </a:xfrm>
          <a:prstGeom prst="rect">
            <a:avLst/>
          </a:prstGeom>
          <a:noFill/>
          <a:ln>
            <a:noFill/>
          </a:ln>
        </p:spPr>
        <p:txBody>
          <a:bodyPr anchor="ctr">
            <a:noAutofit/>
          </a:bodyPr>
          <a:lstStyle>
            <a:lvl1pPr marL="0" indent="0" algn="l">
              <a:lnSpc>
                <a:spcPct val="90000"/>
              </a:lnSpc>
              <a:spcBef>
                <a:spcPts val="1200"/>
              </a:spcBef>
              <a:buNone/>
              <a:defRPr sz="1400" b="0" baseline="0">
                <a:solidFill>
                  <a:schemeClr val="bg1"/>
                </a:solidFill>
                <a:latin typeface="+mn-lt"/>
              </a:defRPr>
            </a:lvl1pPr>
          </a:lstStyle>
          <a:p>
            <a:pPr lvl="0"/>
            <a:r>
              <a:rPr lang="id-ID" dirty="0" smtClean="0"/>
              <a:t>Lorem Ipsum Dolor sit Amet</a:t>
            </a:r>
            <a:endParaRPr lang="en-US" dirty="0"/>
          </a:p>
        </p:txBody>
      </p:sp>
      <p:sp>
        <p:nvSpPr>
          <p:cNvPr id="10" name="Picture Placeholder 8"/>
          <p:cNvSpPr>
            <a:spLocks noGrp="1"/>
          </p:cNvSpPr>
          <p:nvPr>
            <p:ph type="pic" sz="quarter" idx="10"/>
          </p:nvPr>
        </p:nvSpPr>
        <p:spPr>
          <a:xfrm>
            <a:off x="4848376" y="2337620"/>
            <a:ext cx="2436763" cy="2401964"/>
          </a:xfrm>
          <a:prstGeom prst="rect">
            <a:avLst/>
          </a:prstGeom>
        </p:spPr>
        <p:txBody>
          <a:bodyPr/>
          <a:lstStyle>
            <a:lvl1pPr>
              <a:defRPr sz="1800">
                <a:solidFill>
                  <a:schemeClr val="bg1"/>
                </a:solidFill>
              </a:defRPr>
            </a:lvl1pPr>
          </a:lstStyle>
          <a:p>
            <a:endParaRPr lang="id-ID"/>
          </a:p>
        </p:txBody>
      </p:sp>
      <p:sp>
        <p:nvSpPr>
          <p:cNvPr id="14" name="Picture Placeholder 8"/>
          <p:cNvSpPr>
            <a:spLocks noGrp="1"/>
          </p:cNvSpPr>
          <p:nvPr>
            <p:ph type="pic" sz="quarter" idx="33"/>
          </p:nvPr>
        </p:nvSpPr>
        <p:spPr>
          <a:xfrm>
            <a:off x="2411613" y="2337620"/>
            <a:ext cx="2436763" cy="2401964"/>
          </a:xfrm>
          <a:prstGeom prst="rect">
            <a:avLst/>
          </a:prstGeom>
        </p:spPr>
        <p:txBody>
          <a:bodyPr/>
          <a:lstStyle>
            <a:lvl1pPr>
              <a:defRPr sz="1800">
                <a:solidFill>
                  <a:schemeClr val="bg1"/>
                </a:solidFill>
              </a:defRPr>
            </a:lvl1pPr>
          </a:lstStyle>
          <a:p>
            <a:endParaRPr lang="id-ID"/>
          </a:p>
        </p:txBody>
      </p:sp>
      <p:sp>
        <p:nvSpPr>
          <p:cNvPr id="17" name="Picture Placeholder 8"/>
          <p:cNvSpPr>
            <a:spLocks noGrp="1"/>
          </p:cNvSpPr>
          <p:nvPr>
            <p:ph type="pic" sz="quarter" idx="34"/>
          </p:nvPr>
        </p:nvSpPr>
        <p:spPr>
          <a:xfrm>
            <a:off x="0" y="2337620"/>
            <a:ext cx="2411614" cy="2401964"/>
          </a:xfrm>
          <a:prstGeom prst="rect">
            <a:avLst/>
          </a:prstGeom>
        </p:spPr>
        <p:txBody>
          <a:bodyPr/>
          <a:lstStyle>
            <a:lvl1pPr>
              <a:defRPr sz="1800">
                <a:solidFill>
                  <a:schemeClr val="bg1"/>
                </a:solidFill>
              </a:defRPr>
            </a:lvl1pPr>
          </a:lstStyle>
          <a:p>
            <a:endParaRPr lang="id-ID"/>
          </a:p>
        </p:txBody>
      </p:sp>
      <p:sp>
        <p:nvSpPr>
          <p:cNvPr id="19" name="Picture Placeholder 8"/>
          <p:cNvSpPr>
            <a:spLocks noGrp="1"/>
          </p:cNvSpPr>
          <p:nvPr>
            <p:ph type="pic" sz="quarter" idx="35"/>
          </p:nvPr>
        </p:nvSpPr>
        <p:spPr>
          <a:xfrm>
            <a:off x="7285138" y="2337620"/>
            <a:ext cx="2436763" cy="2401964"/>
          </a:xfrm>
          <a:prstGeom prst="rect">
            <a:avLst/>
          </a:prstGeom>
        </p:spPr>
        <p:txBody>
          <a:bodyPr/>
          <a:lstStyle>
            <a:lvl1pPr>
              <a:defRPr sz="1800">
                <a:solidFill>
                  <a:schemeClr val="bg1"/>
                </a:solidFill>
              </a:defRPr>
            </a:lvl1pPr>
          </a:lstStyle>
          <a:p>
            <a:endParaRPr lang="id-ID" dirty="0"/>
          </a:p>
        </p:txBody>
      </p:sp>
      <p:sp>
        <p:nvSpPr>
          <p:cNvPr id="21" name="Picture Placeholder 8"/>
          <p:cNvSpPr>
            <a:spLocks noGrp="1"/>
          </p:cNvSpPr>
          <p:nvPr>
            <p:ph type="pic" sz="quarter" idx="36"/>
          </p:nvPr>
        </p:nvSpPr>
        <p:spPr>
          <a:xfrm>
            <a:off x="9721900" y="2337620"/>
            <a:ext cx="2470099" cy="2401964"/>
          </a:xfrm>
          <a:prstGeom prst="rect">
            <a:avLst/>
          </a:prstGeom>
        </p:spPr>
        <p:txBody>
          <a:bodyPr/>
          <a:lstStyle>
            <a:lvl1pPr>
              <a:defRPr sz="1800">
                <a:solidFill>
                  <a:schemeClr val="bg1"/>
                </a:solidFill>
              </a:defRPr>
            </a:lvl1pPr>
          </a:lstStyle>
          <a:p>
            <a:endParaRPr lang="id-ID"/>
          </a:p>
        </p:txBody>
      </p:sp>
    </p:spTree>
    <p:extLst>
      <p:ext uri="{BB962C8B-B14F-4D97-AF65-F5344CB8AC3E}">
        <p14:creationId xmlns:p14="http://schemas.microsoft.com/office/powerpoint/2010/main" val="11424602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47" presetClass="entr" presetSubtype="0"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anim calcmode="lin" valueType="num">
                                      <p:cBhvr>
                                        <p:cTn id="16" dur="500" fill="hold"/>
                                        <p:tgtEl>
                                          <p:spTgt spid="12"/>
                                        </p:tgtEl>
                                        <p:attrNameLst>
                                          <p:attrName>ppt_x</p:attrName>
                                        </p:attrNameLst>
                                      </p:cBhvr>
                                      <p:tavLst>
                                        <p:tav tm="0">
                                          <p:val>
                                            <p:strVal val="#ppt_x"/>
                                          </p:val>
                                        </p:tav>
                                        <p:tav tm="100000">
                                          <p:val>
                                            <p:strVal val="#ppt_x"/>
                                          </p:val>
                                        </p:tav>
                                      </p:tavLst>
                                    </p:anim>
                                    <p:anim calcmode="lin" valueType="num">
                                      <p:cBhvr>
                                        <p:cTn id="17" dur="500" fill="hold"/>
                                        <p:tgtEl>
                                          <p:spTgt spid="12"/>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500"/>
                                        <p:tgtEl>
                                          <p:spTgt spid="13">
                                            <p:txEl>
                                              <p:pRg st="0" end="0"/>
                                            </p:txEl>
                                          </p:spTgt>
                                        </p:tgtEl>
                                      </p:cBhvr>
                                    </p:animEffect>
                                  </p:childTnLst>
                                </p:cTn>
                              </p:par>
                            </p:childTnLst>
                          </p:cTn>
                        </p:par>
                        <p:par>
                          <p:cTn id="22" fill="hold">
                            <p:stCondLst>
                              <p:cond delay="2000"/>
                            </p:stCondLst>
                            <p:childTnLst>
                              <p:par>
                                <p:cTn id="23" presetID="10" presetClass="entr" presetSubtype="0" fill="hold" grpId="0" nodeType="afterEffect" nodePh="1">
                                  <p:stCondLst>
                                    <p:cond delay="0"/>
                                  </p:stCondLst>
                                  <p:endCondLst>
                                    <p:cond evt="begin" delay="0">
                                      <p:tn val="23"/>
                                    </p:cond>
                                  </p:end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par>
                          <p:cTn id="26" fill="hold">
                            <p:stCondLst>
                              <p:cond delay="25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14"/>
                                        </p:tgtEl>
                                        <p:attrNameLst>
                                          <p:attrName>style.visibility</p:attrName>
                                        </p:attrNameLst>
                                      </p:cBhvr>
                                      <p:to>
                                        <p:strVal val="visible"/>
                                      </p:to>
                                    </p:set>
                                    <p:animEffect transition="in" filter="fade">
                                      <p:cBhvr>
                                        <p:cTn id="29" dur="500"/>
                                        <p:tgtEl>
                                          <p:spTgt spid="14"/>
                                        </p:tgtEl>
                                      </p:cBhvr>
                                    </p:animEffect>
                                  </p:childTnLst>
                                </p:cTn>
                              </p:par>
                              <p:par>
                                <p:cTn id="30" presetID="10" presetClass="entr" presetSubtype="0" fill="hold" grpId="0" nodeType="withEffect" nodePh="1">
                                  <p:stCondLst>
                                    <p:cond delay="0"/>
                                  </p:stCondLst>
                                  <p:endCondLst>
                                    <p:cond evt="begin" delay="0">
                                      <p:tn val="30"/>
                                    </p:cond>
                                  </p:endCondLst>
                                  <p:childTnLst>
                                    <p:set>
                                      <p:cBhvr>
                                        <p:cTn id="31" dur="1" fill="hold">
                                          <p:stCondLst>
                                            <p:cond delay="0"/>
                                          </p:stCondLst>
                                        </p:cTn>
                                        <p:tgtEl>
                                          <p:spTgt spid="19"/>
                                        </p:tgtEl>
                                        <p:attrNameLst>
                                          <p:attrName>style.visibility</p:attrName>
                                        </p:attrNameLst>
                                      </p:cBhvr>
                                      <p:to>
                                        <p:strVal val="visible"/>
                                      </p:to>
                                    </p:set>
                                    <p:animEffect transition="in" filter="fade">
                                      <p:cBhvr>
                                        <p:cTn id="32" dur="500"/>
                                        <p:tgtEl>
                                          <p:spTgt spid="19"/>
                                        </p:tgtEl>
                                      </p:cBhvr>
                                    </p:animEffect>
                                  </p:childTnLst>
                                </p:cTn>
                              </p:par>
                            </p:childTnLst>
                          </p:cTn>
                        </p:par>
                        <p:par>
                          <p:cTn id="33" fill="hold">
                            <p:stCondLst>
                              <p:cond delay="3000"/>
                            </p:stCondLst>
                            <p:childTnLst>
                              <p:par>
                                <p:cTn id="34" presetID="10" presetClass="entr" presetSubtype="0" fill="hold" grpId="0" nodeType="afterEffect" nodePh="1">
                                  <p:stCondLst>
                                    <p:cond delay="0"/>
                                  </p:stCondLst>
                                  <p:endCondLst>
                                    <p:cond evt="begin" delay="0">
                                      <p:tn val="34"/>
                                    </p:cond>
                                  </p:endCondLst>
                                  <p:childTnLst>
                                    <p:set>
                                      <p:cBhvr>
                                        <p:cTn id="35" dur="1" fill="hold">
                                          <p:stCondLst>
                                            <p:cond delay="0"/>
                                          </p:stCondLst>
                                        </p:cTn>
                                        <p:tgtEl>
                                          <p:spTgt spid="17"/>
                                        </p:tgtEl>
                                        <p:attrNameLst>
                                          <p:attrName>style.visibility</p:attrName>
                                        </p:attrNameLst>
                                      </p:cBhvr>
                                      <p:to>
                                        <p:strVal val="visible"/>
                                      </p:to>
                                    </p:set>
                                    <p:animEffect transition="in" filter="fade">
                                      <p:cBhvr>
                                        <p:cTn id="36" dur="500"/>
                                        <p:tgtEl>
                                          <p:spTgt spid="17"/>
                                        </p:tgtEl>
                                      </p:cBhvr>
                                    </p:animEffect>
                                  </p:childTnLst>
                                </p:cTn>
                              </p:par>
                              <p:par>
                                <p:cTn id="37" presetID="10" presetClass="entr" presetSubtype="0" fill="hold" grpId="0" nodeType="withEffect" nodePh="1">
                                  <p:stCondLst>
                                    <p:cond delay="0"/>
                                  </p:stCondLst>
                                  <p:endCondLst>
                                    <p:cond evt="begin" delay="0">
                                      <p:tn val="37"/>
                                    </p:cond>
                                  </p:endCondLst>
                                  <p:childTnLst>
                                    <p:set>
                                      <p:cBhvr>
                                        <p:cTn id="38" dur="1" fill="hold">
                                          <p:stCondLst>
                                            <p:cond delay="0"/>
                                          </p:stCondLst>
                                        </p:cTn>
                                        <p:tgtEl>
                                          <p:spTgt spid="21"/>
                                        </p:tgtEl>
                                        <p:attrNameLst>
                                          <p:attrName>style.visibility</p:attrName>
                                        </p:attrNameLst>
                                      </p:cBhvr>
                                      <p:to>
                                        <p:strVal val="visible"/>
                                      </p:to>
                                    </p:set>
                                    <p:animEffect transition="in" filter="fade">
                                      <p:cBhvr>
                                        <p:cTn id="3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0" grpId="0"/>
      <p:bldP spid="14" grpId="0"/>
      <p:bldP spid="17" grpId="0"/>
      <p:bldP spid="19" grpId="0"/>
      <p:bldP spid="21" grpId="0"/>
    </p:bld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5985311"/>
      </p:ext>
    </p:extLst>
  </p:cSld>
  <p:clrMapOvr>
    <a:masterClrMapping/>
  </p:clrMapOvr>
  <p:transition spd="slow">
    <p:push dir="u"/>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Title Slide">
    <p:spTree>
      <p:nvGrpSpPr>
        <p:cNvPr id="1" name=""/>
        <p:cNvGrpSpPr/>
        <p:nvPr/>
      </p:nvGrpSpPr>
      <p:grpSpPr>
        <a:xfrm>
          <a:off x="0" y="0"/>
          <a:ext cx="0" cy="0"/>
          <a:chOff x="0" y="0"/>
          <a:chExt cx="0" cy="0"/>
        </a:xfrm>
      </p:grpSpPr>
      <p:sp>
        <p:nvSpPr>
          <p:cNvPr id="15" name="Rectangle 14"/>
          <p:cNvSpPr/>
          <p:nvPr userDrawn="1"/>
        </p:nvSpPr>
        <p:spPr>
          <a:xfrm>
            <a:off x="0" y="0"/>
            <a:ext cx="12192000" cy="3429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Picture Placeholder 8"/>
          <p:cNvSpPr>
            <a:spLocks noGrp="1"/>
          </p:cNvSpPr>
          <p:nvPr>
            <p:ph type="pic" sz="quarter" idx="10"/>
          </p:nvPr>
        </p:nvSpPr>
        <p:spPr>
          <a:xfrm>
            <a:off x="5080505" y="2311787"/>
            <a:ext cx="2030990" cy="3510730"/>
          </a:xfrm>
          <a:prstGeom prst="rect">
            <a:avLst/>
          </a:prstGeom>
        </p:spPr>
        <p:txBody>
          <a:bodyPr/>
          <a:lstStyle>
            <a:lvl1pPr>
              <a:defRPr sz="1800">
                <a:solidFill>
                  <a:schemeClr val="bg1"/>
                </a:solidFill>
              </a:defRPr>
            </a:lvl1pPr>
          </a:lstStyle>
          <a:p>
            <a:endParaRPr lang="id-ID" dirty="0"/>
          </a:p>
        </p:txBody>
      </p:sp>
      <p:grpSp>
        <p:nvGrpSpPr>
          <p:cNvPr id="5" name="Group 4"/>
          <p:cNvGrpSpPr/>
          <p:nvPr userDrawn="1"/>
        </p:nvGrpSpPr>
        <p:grpSpPr>
          <a:xfrm>
            <a:off x="10945696" y="230591"/>
            <a:ext cx="766243" cy="921433"/>
            <a:chOff x="10683240" y="5391149"/>
            <a:chExt cx="1053465" cy="1266826"/>
          </a:xfrm>
        </p:grpSpPr>
        <p:sp>
          <p:nvSpPr>
            <p:cNvPr id="2" name="Hexagon 1"/>
            <p:cNvSpPr/>
            <p:nvPr userDrawn="1"/>
          </p:nvSpPr>
          <p:spPr>
            <a:xfrm rot="16200000">
              <a:off x="10622280" y="5814060"/>
              <a:ext cx="723900" cy="601980"/>
            </a:xfrm>
            <a:prstGeom prst="hexagon">
              <a:avLst/>
            </a:prstGeom>
            <a:solidFill>
              <a:schemeClr val="accent2">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Hexagon 5"/>
            <p:cNvSpPr/>
            <p:nvPr userDrawn="1"/>
          </p:nvSpPr>
          <p:spPr>
            <a:xfrm rot="16200000">
              <a:off x="10923270" y="5452109"/>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Hexagon 7"/>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 name="TextBox 8"/>
          <p:cNvSpPr txBox="1"/>
          <p:nvPr userDrawn="1"/>
        </p:nvSpPr>
        <p:spPr>
          <a:xfrm>
            <a:off x="10872764" y="592228"/>
            <a:ext cx="560388" cy="338554"/>
          </a:xfrm>
          <a:prstGeom prst="rect">
            <a:avLst/>
          </a:prstGeom>
          <a:noFill/>
        </p:spPr>
        <p:txBody>
          <a:bodyPr wrap="square" rtlCol="0">
            <a:spAutoFit/>
          </a:bodyPr>
          <a:lstStyle/>
          <a:p>
            <a:pPr algn="ctr"/>
            <a:fld id="{260E2A6B-A809-4840-BF14-8648BC0BDF87}" type="slidenum">
              <a:rPr lang="id-ID" sz="1600" b="1" smtClean="0">
                <a:solidFill>
                  <a:schemeClr val="bg1"/>
                </a:solidFill>
              </a:rPr>
              <a:pPr algn="ctr"/>
              <a:t>‹#›</a:t>
            </a:fld>
            <a:endParaRPr lang="id-ID" sz="2000" dirty="0">
              <a:solidFill>
                <a:schemeClr val="bg1"/>
              </a:solidFill>
            </a:endParaRPr>
          </a:p>
        </p:txBody>
      </p:sp>
      <p:sp>
        <p:nvSpPr>
          <p:cNvPr id="12" name="Title 1"/>
          <p:cNvSpPr>
            <a:spLocks noGrp="1"/>
          </p:cNvSpPr>
          <p:nvPr>
            <p:ph type="ctrTitle" hasCustomPrompt="1"/>
          </p:nvPr>
        </p:nvSpPr>
        <p:spPr>
          <a:xfrm>
            <a:off x="856771" y="638152"/>
            <a:ext cx="9797066" cy="665285"/>
          </a:xfrm>
          <a:prstGeom prst="rect">
            <a:avLst/>
          </a:prstGeom>
        </p:spPr>
        <p:txBody>
          <a:bodyPr wrap="square" anchor="t" anchorCtr="0">
            <a:noAutofit/>
          </a:bodyPr>
          <a:lstStyle>
            <a:lvl1pPr algn="l">
              <a:lnSpc>
                <a:spcPct val="90000"/>
              </a:lnSpc>
              <a:defRPr sz="4400" b="0" i="0">
                <a:solidFill>
                  <a:schemeClr val="bg1"/>
                </a:solidFill>
                <a:latin typeface="Neris Thin" panose="00000300000000000000" pitchFamily="50" charset="0"/>
                <a:ea typeface="Gulim" pitchFamily="34" charset="-127"/>
              </a:defRPr>
            </a:lvl1pPr>
          </a:lstStyle>
          <a:p>
            <a:r>
              <a:rPr lang="en-US" dirty="0" smtClean="0"/>
              <a:t>Title</a:t>
            </a:r>
            <a:endParaRPr lang="en-US" dirty="0"/>
          </a:p>
        </p:txBody>
      </p:sp>
      <p:sp>
        <p:nvSpPr>
          <p:cNvPr id="13" name="Text Placeholder 8"/>
          <p:cNvSpPr>
            <a:spLocks noGrp="1"/>
          </p:cNvSpPr>
          <p:nvPr>
            <p:ph type="body" sz="quarter" idx="32" hasCustomPrompt="1"/>
          </p:nvPr>
        </p:nvSpPr>
        <p:spPr>
          <a:xfrm>
            <a:off x="912163" y="1237621"/>
            <a:ext cx="8785674" cy="240851"/>
          </a:xfrm>
          <a:prstGeom prst="rect">
            <a:avLst/>
          </a:prstGeom>
          <a:noFill/>
          <a:ln>
            <a:noFill/>
          </a:ln>
        </p:spPr>
        <p:txBody>
          <a:bodyPr anchor="ctr">
            <a:noAutofit/>
          </a:bodyPr>
          <a:lstStyle>
            <a:lvl1pPr marL="0" indent="0" algn="l">
              <a:lnSpc>
                <a:spcPct val="90000"/>
              </a:lnSpc>
              <a:spcBef>
                <a:spcPts val="1200"/>
              </a:spcBef>
              <a:buNone/>
              <a:defRPr sz="1400" b="0" baseline="0">
                <a:solidFill>
                  <a:schemeClr val="bg1"/>
                </a:solidFill>
                <a:latin typeface="+mn-lt"/>
              </a:defRPr>
            </a:lvl1pPr>
          </a:lstStyle>
          <a:p>
            <a:pPr lvl="0"/>
            <a:r>
              <a:rPr lang="id-ID" dirty="0" smtClean="0"/>
              <a:t>Lorem Ipsum Dolor sit Amet</a:t>
            </a:r>
            <a:endParaRPr lang="en-US" dirty="0"/>
          </a:p>
        </p:txBody>
      </p:sp>
    </p:spTree>
    <p:extLst>
      <p:ext uri="{BB962C8B-B14F-4D97-AF65-F5344CB8AC3E}">
        <p14:creationId xmlns:p14="http://schemas.microsoft.com/office/powerpoint/2010/main" val="5914067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2000"/>
                            </p:stCondLst>
                            <p:childTnLst>
                              <p:par>
                                <p:cTn id="13" presetID="2" presetClass="entr" presetSubtype="1"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childTnLst>
                          </p:cTn>
                        </p:par>
                        <p:par>
                          <p:cTn id="17" fill="hold">
                            <p:stCondLst>
                              <p:cond delay="2500"/>
                            </p:stCondLst>
                            <p:childTnLst>
                              <p:par>
                                <p:cTn id="18" presetID="47"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500"/>
                                        <p:tgtEl>
                                          <p:spTgt spid="12"/>
                                        </p:tgtEl>
                                      </p:cBhvr>
                                    </p:animEffect>
                                    <p:anim calcmode="lin" valueType="num">
                                      <p:cBhvr>
                                        <p:cTn id="21" dur="500" fill="hold"/>
                                        <p:tgtEl>
                                          <p:spTgt spid="12"/>
                                        </p:tgtEl>
                                        <p:attrNameLst>
                                          <p:attrName>ppt_x</p:attrName>
                                        </p:attrNameLst>
                                      </p:cBhvr>
                                      <p:tavLst>
                                        <p:tav tm="0">
                                          <p:val>
                                            <p:strVal val="#ppt_x"/>
                                          </p:val>
                                        </p:tav>
                                        <p:tav tm="100000">
                                          <p:val>
                                            <p:strVal val="#ppt_x"/>
                                          </p:val>
                                        </p:tav>
                                      </p:tavLst>
                                    </p:anim>
                                    <p:anim calcmode="lin" valueType="num">
                                      <p:cBhvr>
                                        <p:cTn id="22" dur="5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10" presetClass="entr" presetSubtype="0" fill="hold" grpId="0" nodeType="afterEffect">
                                  <p:stCondLst>
                                    <p:cond delay="0"/>
                                  </p:stCondLst>
                                  <p:childTnLst>
                                    <p:set>
                                      <p:cBhvr>
                                        <p:cTn id="25" dur="1" fill="hold">
                                          <p:stCondLst>
                                            <p:cond delay="0"/>
                                          </p:stCondLst>
                                        </p:cTn>
                                        <p:tgtEl>
                                          <p:spTgt spid="13">
                                            <p:txEl>
                                              <p:pRg st="0" end="0"/>
                                            </p:txEl>
                                          </p:spTgt>
                                        </p:tgtEl>
                                        <p:attrNameLst>
                                          <p:attrName>style.visibility</p:attrName>
                                        </p:attrNameLst>
                                      </p:cBhvr>
                                      <p:to>
                                        <p:strVal val="visible"/>
                                      </p:to>
                                    </p:set>
                                    <p:animEffect transition="in" filter="fade">
                                      <p:cBhvr>
                                        <p:cTn id="26"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9" grpId="0"/>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6_Title Slide">
    <p:spTree>
      <p:nvGrpSpPr>
        <p:cNvPr id="1" name=""/>
        <p:cNvGrpSpPr/>
        <p:nvPr/>
      </p:nvGrpSpPr>
      <p:grpSpPr>
        <a:xfrm>
          <a:off x="0" y="0"/>
          <a:ext cx="0" cy="0"/>
          <a:chOff x="0" y="0"/>
          <a:chExt cx="0" cy="0"/>
        </a:xfrm>
      </p:grpSpPr>
      <p:grpSp>
        <p:nvGrpSpPr>
          <p:cNvPr id="5" name="Group 4"/>
          <p:cNvGrpSpPr/>
          <p:nvPr userDrawn="1"/>
        </p:nvGrpSpPr>
        <p:grpSpPr>
          <a:xfrm>
            <a:off x="10945696" y="230591"/>
            <a:ext cx="766243" cy="921433"/>
            <a:chOff x="10683240" y="5391149"/>
            <a:chExt cx="1053465" cy="1266826"/>
          </a:xfrm>
        </p:grpSpPr>
        <p:sp>
          <p:nvSpPr>
            <p:cNvPr id="2" name="Hexagon 1"/>
            <p:cNvSpPr/>
            <p:nvPr userDrawn="1"/>
          </p:nvSpPr>
          <p:spPr>
            <a:xfrm rot="16200000">
              <a:off x="10622280" y="5814060"/>
              <a:ext cx="723900" cy="601980"/>
            </a:xfrm>
            <a:prstGeom prst="hexagon">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Hexagon 5"/>
            <p:cNvSpPr/>
            <p:nvPr userDrawn="1"/>
          </p:nvSpPr>
          <p:spPr>
            <a:xfrm rot="16200000">
              <a:off x="10923270" y="5452109"/>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Hexagon 7"/>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 name="TextBox 8"/>
          <p:cNvSpPr txBox="1"/>
          <p:nvPr userDrawn="1"/>
        </p:nvSpPr>
        <p:spPr>
          <a:xfrm>
            <a:off x="10872764" y="592228"/>
            <a:ext cx="560388" cy="338554"/>
          </a:xfrm>
          <a:prstGeom prst="rect">
            <a:avLst/>
          </a:prstGeom>
          <a:noFill/>
        </p:spPr>
        <p:txBody>
          <a:bodyPr wrap="square" rtlCol="0">
            <a:spAutoFit/>
          </a:bodyPr>
          <a:lstStyle/>
          <a:p>
            <a:pPr algn="ctr"/>
            <a:fld id="{260E2A6B-A809-4840-BF14-8648BC0BDF87}" type="slidenum">
              <a:rPr lang="id-ID" sz="1600" b="1" smtClean="0">
                <a:solidFill>
                  <a:schemeClr val="bg1"/>
                </a:solidFill>
              </a:rPr>
              <a:pPr algn="ctr"/>
              <a:t>‹#›</a:t>
            </a:fld>
            <a:endParaRPr lang="id-ID" sz="2000" dirty="0">
              <a:solidFill>
                <a:schemeClr val="bg1"/>
              </a:solidFill>
            </a:endParaRPr>
          </a:p>
        </p:txBody>
      </p:sp>
      <p:sp>
        <p:nvSpPr>
          <p:cNvPr id="12" name="Title 1"/>
          <p:cNvSpPr>
            <a:spLocks noGrp="1"/>
          </p:cNvSpPr>
          <p:nvPr>
            <p:ph type="ctrTitle" hasCustomPrompt="1"/>
          </p:nvPr>
        </p:nvSpPr>
        <p:spPr>
          <a:xfrm>
            <a:off x="856771" y="638152"/>
            <a:ext cx="9797066" cy="665285"/>
          </a:xfrm>
          <a:prstGeom prst="rect">
            <a:avLst/>
          </a:prstGeom>
        </p:spPr>
        <p:txBody>
          <a:bodyPr wrap="square" anchor="t" anchorCtr="0">
            <a:noAutofit/>
          </a:bodyPr>
          <a:lstStyle>
            <a:lvl1pPr algn="l">
              <a:lnSpc>
                <a:spcPct val="90000"/>
              </a:lnSpc>
              <a:defRPr sz="4400" b="0" i="0">
                <a:solidFill>
                  <a:schemeClr val="bg1"/>
                </a:solidFill>
                <a:latin typeface="Neris Thin" panose="00000300000000000000" pitchFamily="50" charset="0"/>
                <a:ea typeface="Gulim" pitchFamily="34" charset="-127"/>
              </a:defRPr>
            </a:lvl1pPr>
          </a:lstStyle>
          <a:p>
            <a:r>
              <a:rPr lang="en-US" dirty="0" smtClean="0"/>
              <a:t>Title</a:t>
            </a:r>
            <a:endParaRPr lang="en-US" dirty="0"/>
          </a:p>
        </p:txBody>
      </p:sp>
      <p:sp>
        <p:nvSpPr>
          <p:cNvPr id="13" name="Text Placeholder 8"/>
          <p:cNvSpPr>
            <a:spLocks noGrp="1"/>
          </p:cNvSpPr>
          <p:nvPr>
            <p:ph type="body" sz="quarter" idx="32" hasCustomPrompt="1"/>
          </p:nvPr>
        </p:nvSpPr>
        <p:spPr>
          <a:xfrm>
            <a:off x="912163" y="1237621"/>
            <a:ext cx="8785674" cy="240851"/>
          </a:xfrm>
          <a:prstGeom prst="rect">
            <a:avLst/>
          </a:prstGeom>
          <a:noFill/>
          <a:ln>
            <a:noFill/>
          </a:ln>
        </p:spPr>
        <p:txBody>
          <a:bodyPr anchor="ctr">
            <a:noAutofit/>
          </a:bodyPr>
          <a:lstStyle>
            <a:lvl1pPr marL="0" indent="0" algn="l">
              <a:lnSpc>
                <a:spcPct val="90000"/>
              </a:lnSpc>
              <a:spcBef>
                <a:spcPts val="1200"/>
              </a:spcBef>
              <a:buNone/>
              <a:defRPr sz="1400" b="0" baseline="0">
                <a:solidFill>
                  <a:schemeClr val="bg1"/>
                </a:solidFill>
                <a:latin typeface="+mn-lt"/>
              </a:defRPr>
            </a:lvl1pPr>
          </a:lstStyle>
          <a:p>
            <a:pPr lvl="0"/>
            <a:r>
              <a:rPr lang="id-ID" dirty="0" smtClean="0"/>
              <a:t>Lorem Ipsum Dolor sit Amet</a:t>
            </a:r>
            <a:endParaRPr lang="en-US" dirty="0"/>
          </a:p>
        </p:txBody>
      </p:sp>
      <p:sp>
        <p:nvSpPr>
          <p:cNvPr id="16" name="Picture Placeholder 7"/>
          <p:cNvSpPr>
            <a:spLocks noGrp="1"/>
          </p:cNvSpPr>
          <p:nvPr>
            <p:ph type="pic" sz="quarter" idx="33"/>
          </p:nvPr>
        </p:nvSpPr>
        <p:spPr>
          <a:xfrm>
            <a:off x="5222196" y="2305050"/>
            <a:ext cx="1779854" cy="2930829"/>
          </a:xfrm>
          <a:prstGeom prst="rect">
            <a:avLst/>
          </a:prstGeom>
        </p:spPr>
        <p:txBody>
          <a:bodyPr/>
          <a:lstStyle>
            <a:lvl1pPr>
              <a:defRPr sz="1800">
                <a:solidFill>
                  <a:schemeClr val="bg1"/>
                </a:solidFill>
              </a:defRPr>
            </a:lvl1pPr>
          </a:lstStyle>
          <a:p>
            <a:endParaRPr lang="id-ID" dirty="0"/>
          </a:p>
        </p:txBody>
      </p:sp>
    </p:spTree>
    <p:extLst>
      <p:ext uri="{BB962C8B-B14F-4D97-AF65-F5344CB8AC3E}">
        <p14:creationId xmlns:p14="http://schemas.microsoft.com/office/powerpoint/2010/main" val="38596416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47" presetClass="entr" presetSubtype="0"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anim calcmode="lin" valueType="num">
                                      <p:cBhvr>
                                        <p:cTn id="16" dur="500" fill="hold"/>
                                        <p:tgtEl>
                                          <p:spTgt spid="12"/>
                                        </p:tgtEl>
                                        <p:attrNameLst>
                                          <p:attrName>ppt_x</p:attrName>
                                        </p:attrNameLst>
                                      </p:cBhvr>
                                      <p:tavLst>
                                        <p:tav tm="0">
                                          <p:val>
                                            <p:strVal val="#ppt_x"/>
                                          </p:val>
                                        </p:tav>
                                        <p:tav tm="100000">
                                          <p:val>
                                            <p:strVal val="#ppt_x"/>
                                          </p:val>
                                        </p:tav>
                                      </p:tavLst>
                                    </p:anim>
                                    <p:anim calcmode="lin" valueType="num">
                                      <p:cBhvr>
                                        <p:cTn id="17" dur="500" fill="hold"/>
                                        <p:tgtEl>
                                          <p:spTgt spid="12"/>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Picture Placeholder 3"/>
          <p:cNvSpPr>
            <a:spLocks noGrp="1"/>
          </p:cNvSpPr>
          <p:nvPr>
            <p:ph type="pic" sz="quarter" idx="20" hasCustomPrompt="1"/>
          </p:nvPr>
        </p:nvSpPr>
        <p:spPr>
          <a:xfrm>
            <a:off x="8501923" y="2690095"/>
            <a:ext cx="914400" cy="914400"/>
          </a:xfrm>
          <a:prstGeom prst="ellipse">
            <a:avLst/>
          </a:prstGeom>
          <a:solidFill>
            <a:schemeClr val="bg1">
              <a:lumMod val="95000"/>
            </a:schemeClr>
          </a:solidFill>
          <a:ln w="88900">
            <a:solidFill>
              <a:schemeClr val="bg1"/>
            </a:solidFill>
          </a:ln>
          <a:effectLst>
            <a:innerShdw blurRad="114300">
              <a:prstClr val="black"/>
            </a:innerShdw>
          </a:effectLst>
        </p:spPr>
        <p:txBody>
          <a:bodyPr>
            <a:noAutofit/>
          </a:bodyPr>
          <a:lstStyle>
            <a:lvl1pPr marL="0" indent="0" algn="ctr">
              <a:buNone/>
              <a:defRPr sz="1200" baseline="0">
                <a:solidFill>
                  <a:schemeClr val="accent2"/>
                </a:solidFill>
              </a:defRPr>
            </a:lvl1pPr>
          </a:lstStyle>
          <a:p>
            <a:r>
              <a:rPr lang="en-US" dirty="0" smtClean="0"/>
              <a:t>Picture </a:t>
            </a:r>
            <a:br>
              <a:rPr lang="en-US" dirty="0" smtClean="0"/>
            </a:br>
            <a:r>
              <a:rPr lang="en-US" dirty="0" smtClean="0"/>
              <a:t>Here</a:t>
            </a:r>
            <a:endParaRPr lang="id-ID" dirty="0"/>
          </a:p>
        </p:txBody>
      </p:sp>
      <p:sp>
        <p:nvSpPr>
          <p:cNvPr id="4" name="Picture Placeholder 3"/>
          <p:cNvSpPr>
            <a:spLocks noGrp="1"/>
          </p:cNvSpPr>
          <p:nvPr>
            <p:ph type="pic" sz="quarter" idx="21" hasCustomPrompt="1"/>
          </p:nvPr>
        </p:nvSpPr>
        <p:spPr>
          <a:xfrm>
            <a:off x="8501923" y="3871558"/>
            <a:ext cx="914400" cy="914400"/>
          </a:xfrm>
          <a:prstGeom prst="ellipse">
            <a:avLst/>
          </a:prstGeom>
          <a:solidFill>
            <a:schemeClr val="bg1">
              <a:lumMod val="95000"/>
            </a:schemeClr>
          </a:solidFill>
          <a:ln w="88900">
            <a:solidFill>
              <a:schemeClr val="bg1"/>
            </a:solidFill>
          </a:ln>
          <a:effectLst>
            <a:innerShdw blurRad="114300">
              <a:prstClr val="black"/>
            </a:innerShdw>
          </a:effectLst>
        </p:spPr>
        <p:txBody>
          <a:bodyPr>
            <a:noAutofit/>
          </a:bodyPr>
          <a:lstStyle>
            <a:lvl1pPr marL="0" indent="0" algn="ctr">
              <a:buNone/>
              <a:defRPr sz="1200" baseline="0">
                <a:solidFill>
                  <a:schemeClr val="accent2"/>
                </a:solidFill>
              </a:defRPr>
            </a:lvl1pPr>
          </a:lstStyle>
          <a:p>
            <a:r>
              <a:rPr lang="en-US" dirty="0" smtClean="0"/>
              <a:t>Picture </a:t>
            </a:r>
            <a:br>
              <a:rPr lang="en-US" dirty="0" smtClean="0"/>
            </a:br>
            <a:r>
              <a:rPr lang="en-US" dirty="0" smtClean="0"/>
              <a:t>Here</a:t>
            </a:r>
            <a:endParaRPr lang="id-ID" dirty="0"/>
          </a:p>
        </p:txBody>
      </p:sp>
      <p:sp>
        <p:nvSpPr>
          <p:cNvPr id="5" name="Picture Placeholder 3"/>
          <p:cNvSpPr>
            <a:spLocks noGrp="1"/>
          </p:cNvSpPr>
          <p:nvPr>
            <p:ph type="pic" sz="quarter" idx="22" hasCustomPrompt="1"/>
          </p:nvPr>
        </p:nvSpPr>
        <p:spPr>
          <a:xfrm>
            <a:off x="8501923" y="5053021"/>
            <a:ext cx="914400" cy="914400"/>
          </a:xfrm>
          <a:prstGeom prst="ellipse">
            <a:avLst/>
          </a:prstGeom>
          <a:solidFill>
            <a:schemeClr val="bg1">
              <a:lumMod val="95000"/>
            </a:schemeClr>
          </a:solidFill>
          <a:ln w="88900">
            <a:solidFill>
              <a:schemeClr val="bg1"/>
            </a:solidFill>
          </a:ln>
          <a:effectLst>
            <a:innerShdw blurRad="114300">
              <a:prstClr val="black"/>
            </a:innerShdw>
          </a:effectLst>
        </p:spPr>
        <p:txBody>
          <a:bodyPr>
            <a:noAutofit/>
          </a:bodyPr>
          <a:lstStyle>
            <a:lvl1pPr marL="0" indent="0" algn="ctr">
              <a:buNone/>
              <a:defRPr sz="1200" baseline="0">
                <a:solidFill>
                  <a:schemeClr val="accent2"/>
                </a:solidFill>
              </a:defRPr>
            </a:lvl1pPr>
          </a:lstStyle>
          <a:p>
            <a:r>
              <a:rPr lang="en-US" dirty="0" smtClean="0"/>
              <a:t>Picture </a:t>
            </a:r>
            <a:br>
              <a:rPr lang="en-US" dirty="0" smtClean="0"/>
            </a:br>
            <a:r>
              <a:rPr lang="en-US" dirty="0" smtClean="0"/>
              <a:t>Here</a:t>
            </a:r>
            <a:endParaRPr lang="id-ID" dirty="0"/>
          </a:p>
        </p:txBody>
      </p:sp>
      <p:grpSp>
        <p:nvGrpSpPr>
          <p:cNvPr id="6" name="Group 5"/>
          <p:cNvGrpSpPr/>
          <p:nvPr userDrawn="1"/>
        </p:nvGrpSpPr>
        <p:grpSpPr>
          <a:xfrm>
            <a:off x="10945696" y="230591"/>
            <a:ext cx="766243" cy="921433"/>
            <a:chOff x="10683240" y="5391149"/>
            <a:chExt cx="1053465" cy="1266826"/>
          </a:xfrm>
        </p:grpSpPr>
        <p:sp>
          <p:nvSpPr>
            <p:cNvPr id="7" name="Hexagon 6"/>
            <p:cNvSpPr/>
            <p:nvPr userDrawn="1"/>
          </p:nvSpPr>
          <p:spPr>
            <a:xfrm rot="16200000">
              <a:off x="10622280" y="5814060"/>
              <a:ext cx="723900" cy="601980"/>
            </a:xfrm>
            <a:prstGeom prst="hexagon">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Hexagon 7"/>
            <p:cNvSpPr/>
            <p:nvPr userDrawn="1"/>
          </p:nvSpPr>
          <p:spPr>
            <a:xfrm rot="16200000">
              <a:off x="10923270" y="5452109"/>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Hexagon 8"/>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0" name="TextBox 9"/>
          <p:cNvSpPr txBox="1"/>
          <p:nvPr userDrawn="1"/>
        </p:nvSpPr>
        <p:spPr>
          <a:xfrm>
            <a:off x="10872764" y="592228"/>
            <a:ext cx="560388" cy="338554"/>
          </a:xfrm>
          <a:prstGeom prst="rect">
            <a:avLst/>
          </a:prstGeom>
          <a:noFill/>
        </p:spPr>
        <p:txBody>
          <a:bodyPr wrap="square" rtlCol="0">
            <a:spAutoFit/>
          </a:bodyPr>
          <a:lstStyle/>
          <a:p>
            <a:pPr algn="ctr"/>
            <a:fld id="{260E2A6B-A809-4840-BF14-8648BC0BDF87}" type="slidenum">
              <a:rPr lang="id-ID" sz="1600" b="1" smtClean="0">
                <a:solidFill>
                  <a:schemeClr val="bg1"/>
                </a:solidFill>
              </a:rPr>
              <a:pPr algn="ctr"/>
              <a:t>‹#›</a:t>
            </a:fld>
            <a:endParaRPr lang="id-ID" sz="2000" dirty="0">
              <a:solidFill>
                <a:schemeClr val="bg1"/>
              </a:solidFill>
            </a:endParaRPr>
          </a:p>
        </p:txBody>
      </p:sp>
      <p:sp>
        <p:nvSpPr>
          <p:cNvPr id="11" name="Title 1"/>
          <p:cNvSpPr>
            <a:spLocks noGrp="1"/>
          </p:cNvSpPr>
          <p:nvPr>
            <p:ph type="ctrTitle" hasCustomPrompt="1"/>
          </p:nvPr>
        </p:nvSpPr>
        <p:spPr>
          <a:xfrm>
            <a:off x="856771" y="638152"/>
            <a:ext cx="9797066" cy="665285"/>
          </a:xfrm>
          <a:prstGeom prst="rect">
            <a:avLst/>
          </a:prstGeom>
        </p:spPr>
        <p:txBody>
          <a:bodyPr wrap="square" anchor="t" anchorCtr="0">
            <a:noAutofit/>
          </a:bodyPr>
          <a:lstStyle>
            <a:lvl1pPr algn="l">
              <a:lnSpc>
                <a:spcPct val="90000"/>
              </a:lnSpc>
              <a:defRPr sz="4400" b="0" i="0">
                <a:solidFill>
                  <a:schemeClr val="bg1"/>
                </a:solidFill>
                <a:latin typeface="Neris Thin" panose="00000300000000000000" pitchFamily="50" charset="0"/>
                <a:ea typeface="Gulim" pitchFamily="34" charset="-127"/>
              </a:defRPr>
            </a:lvl1pPr>
          </a:lstStyle>
          <a:p>
            <a:r>
              <a:rPr lang="en-US" dirty="0" smtClean="0"/>
              <a:t>Title</a:t>
            </a:r>
            <a:endParaRPr lang="en-US" dirty="0"/>
          </a:p>
        </p:txBody>
      </p:sp>
      <p:sp>
        <p:nvSpPr>
          <p:cNvPr id="12" name="Text Placeholder 8"/>
          <p:cNvSpPr>
            <a:spLocks noGrp="1"/>
          </p:cNvSpPr>
          <p:nvPr>
            <p:ph type="body" sz="quarter" idx="32" hasCustomPrompt="1"/>
          </p:nvPr>
        </p:nvSpPr>
        <p:spPr>
          <a:xfrm>
            <a:off x="912163" y="1237621"/>
            <a:ext cx="8785674" cy="240851"/>
          </a:xfrm>
          <a:prstGeom prst="rect">
            <a:avLst/>
          </a:prstGeom>
          <a:noFill/>
          <a:ln>
            <a:noFill/>
          </a:ln>
        </p:spPr>
        <p:txBody>
          <a:bodyPr anchor="ctr">
            <a:noAutofit/>
          </a:bodyPr>
          <a:lstStyle>
            <a:lvl1pPr marL="0" indent="0" algn="l">
              <a:lnSpc>
                <a:spcPct val="90000"/>
              </a:lnSpc>
              <a:spcBef>
                <a:spcPts val="1200"/>
              </a:spcBef>
              <a:buNone/>
              <a:defRPr sz="1400" b="0" baseline="0">
                <a:solidFill>
                  <a:schemeClr val="bg1"/>
                </a:solidFill>
                <a:latin typeface="+mn-lt"/>
              </a:defRPr>
            </a:lvl1pPr>
          </a:lstStyle>
          <a:p>
            <a:pPr lvl="0"/>
            <a:r>
              <a:rPr lang="id-ID" dirty="0" smtClean="0"/>
              <a:t>Lorem Ipsum Dolor sit Amet</a:t>
            </a:r>
            <a:endParaRPr lang="en-US" dirty="0"/>
          </a:p>
        </p:txBody>
      </p:sp>
    </p:spTree>
    <p:extLst>
      <p:ext uri="{BB962C8B-B14F-4D97-AF65-F5344CB8AC3E}">
        <p14:creationId xmlns:p14="http://schemas.microsoft.com/office/powerpoint/2010/main" val="5908469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47" presetClass="entr" presetSubtype="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anim calcmode="lin" valueType="num">
                                      <p:cBhvr>
                                        <p:cTn id="16" dur="500" fill="hold"/>
                                        <p:tgtEl>
                                          <p:spTgt spid="11"/>
                                        </p:tgtEl>
                                        <p:attrNameLst>
                                          <p:attrName>ppt_x</p:attrName>
                                        </p:attrNameLst>
                                      </p:cBhvr>
                                      <p:tavLst>
                                        <p:tav tm="0">
                                          <p:val>
                                            <p:strVal val="#ppt_x"/>
                                          </p:val>
                                        </p:tav>
                                        <p:tav tm="100000">
                                          <p:val>
                                            <p:strVal val="#ppt_x"/>
                                          </p:val>
                                        </p:tav>
                                      </p:tavLst>
                                    </p:anim>
                                    <p:anim calcmode="lin" valueType="num">
                                      <p:cBhvr>
                                        <p:cTn id="17" dur="500" fill="hold"/>
                                        <p:tgtEl>
                                          <p:spTgt spid="11"/>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2">
                                            <p:txEl>
                                              <p:pRg st="0" end="0"/>
                                            </p:txEl>
                                          </p:spTgt>
                                        </p:tgtEl>
                                        <p:attrNameLst>
                                          <p:attrName>style.visibility</p:attrName>
                                        </p:attrNameLst>
                                      </p:cBhvr>
                                      <p:to>
                                        <p:strVal val="visible"/>
                                      </p:to>
                                    </p:set>
                                    <p:animEffect transition="in" filter="fade">
                                      <p:cBhvr>
                                        <p:cTn id="21"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7_Title Slide">
    <p:spTree>
      <p:nvGrpSpPr>
        <p:cNvPr id="1" name=""/>
        <p:cNvGrpSpPr/>
        <p:nvPr/>
      </p:nvGrpSpPr>
      <p:grpSpPr>
        <a:xfrm>
          <a:off x="0" y="0"/>
          <a:ext cx="0" cy="0"/>
          <a:chOff x="0" y="0"/>
          <a:chExt cx="0" cy="0"/>
        </a:xfrm>
      </p:grpSpPr>
      <p:grpSp>
        <p:nvGrpSpPr>
          <p:cNvPr id="5" name="Group 4"/>
          <p:cNvGrpSpPr/>
          <p:nvPr userDrawn="1"/>
        </p:nvGrpSpPr>
        <p:grpSpPr>
          <a:xfrm>
            <a:off x="10945696" y="5564591"/>
            <a:ext cx="766243" cy="921433"/>
            <a:chOff x="10683240" y="5391149"/>
            <a:chExt cx="1053465" cy="1266826"/>
          </a:xfrm>
        </p:grpSpPr>
        <p:sp>
          <p:nvSpPr>
            <p:cNvPr id="2" name="Hexagon 1"/>
            <p:cNvSpPr/>
            <p:nvPr userDrawn="1"/>
          </p:nvSpPr>
          <p:spPr>
            <a:xfrm rot="16200000">
              <a:off x="10622280" y="5814060"/>
              <a:ext cx="723900" cy="601980"/>
            </a:xfrm>
            <a:prstGeom prst="hexagon">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Hexagon 5"/>
            <p:cNvSpPr/>
            <p:nvPr userDrawn="1"/>
          </p:nvSpPr>
          <p:spPr>
            <a:xfrm rot="16200000">
              <a:off x="10923270" y="5452109"/>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Hexagon 7"/>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9" name="TextBox 8"/>
          <p:cNvSpPr txBox="1"/>
          <p:nvPr userDrawn="1"/>
        </p:nvSpPr>
        <p:spPr>
          <a:xfrm>
            <a:off x="10872764" y="5926228"/>
            <a:ext cx="560388" cy="338554"/>
          </a:xfrm>
          <a:prstGeom prst="rect">
            <a:avLst/>
          </a:prstGeom>
          <a:noFill/>
        </p:spPr>
        <p:txBody>
          <a:bodyPr wrap="square" rtlCol="0">
            <a:spAutoFit/>
          </a:bodyPr>
          <a:lstStyle/>
          <a:p>
            <a:pPr algn="ctr"/>
            <a:fld id="{260E2A6B-A809-4840-BF14-8648BC0BDF87}" type="slidenum">
              <a:rPr lang="id-ID" sz="1600" b="1" smtClean="0">
                <a:solidFill>
                  <a:schemeClr val="bg1"/>
                </a:solidFill>
              </a:rPr>
              <a:pPr algn="ctr"/>
              <a:t>‹#›</a:t>
            </a:fld>
            <a:endParaRPr lang="id-ID" sz="2000" dirty="0">
              <a:solidFill>
                <a:schemeClr val="bg1"/>
              </a:solidFill>
            </a:endParaRPr>
          </a:p>
        </p:txBody>
      </p:sp>
      <p:sp>
        <p:nvSpPr>
          <p:cNvPr id="12" name="Title 1"/>
          <p:cNvSpPr>
            <a:spLocks noGrp="1"/>
          </p:cNvSpPr>
          <p:nvPr>
            <p:ph type="ctrTitle" hasCustomPrompt="1"/>
          </p:nvPr>
        </p:nvSpPr>
        <p:spPr>
          <a:xfrm>
            <a:off x="247171" y="1236553"/>
            <a:ext cx="4745743" cy="665285"/>
          </a:xfrm>
          <a:prstGeom prst="rect">
            <a:avLst/>
          </a:prstGeom>
        </p:spPr>
        <p:txBody>
          <a:bodyPr wrap="square" anchor="t" anchorCtr="0">
            <a:noAutofit/>
          </a:bodyPr>
          <a:lstStyle>
            <a:lvl1pPr algn="l">
              <a:lnSpc>
                <a:spcPct val="90000"/>
              </a:lnSpc>
              <a:defRPr sz="3600" b="0" i="0">
                <a:solidFill>
                  <a:schemeClr val="bg1"/>
                </a:solidFill>
                <a:latin typeface="Neris Thin" panose="00000300000000000000" pitchFamily="50" charset="0"/>
                <a:ea typeface="Gulim" pitchFamily="34" charset="-127"/>
              </a:defRPr>
            </a:lvl1pPr>
          </a:lstStyle>
          <a:p>
            <a:r>
              <a:rPr lang="en-US" dirty="0" smtClean="0"/>
              <a:t>Title</a:t>
            </a:r>
            <a:endParaRPr lang="en-US" dirty="0"/>
          </a:p>
        </p:txBody>
      </p:sp>
      <p:sp>
        <p:nvSpPr>
          <p:cNvPr id="13" name="Text Placeholder 8"/>
          <p:cNvSpPr>
            <a:spLocks noGrp="1"/>
          </p:cNvSpPr>
          <p:nvPr>
            <p:ph type="body" sz="quarter" idx="32" hasCustomPrompt="1"/>
          </p:nvPr>
        </p:nvSpPr>
        <p:spPr>
          <a:xfrm>
            <a:off x="302564" y="1741984"/>
            <a:ext cx="4255820" cy="240851"/>
          </a:xfrm>
          <a:prstGeom prst="rect">
            <a:avLst/>
          </a:prstGeom>
          <a:noFill/>
          <a:ln>
            <a:noFill/>
          </a:ln>
        </p:spPr>
        <p:txBody>
          <a:bodyPr anchor="ctr">
            <a:noAutofit/>
          </a:bodyPr>
          <a:lstStyle>
            <a:lvl1pPr marL="0" indent="0" algn="l">
              <a:lnSpc>
                <a:spcPct val="90000"/>
              </a:lnSpc>
              <a:spcBef>
                <a:spcPts val="1200"/>
              </a:spcBef>
              <a:buNone/>
              <a:defRPr sz="1600" b="0" baseline="0">
                <a:solidFill>
                  <a:schemeClr val="bg1"/>
                </a:solidFill>
                <a:latin typeface="+mn-lt"/>
              </a:defRPr>
            </a:lvl1pPr>
          </a:lstStyle>
          <a:p>
            <a:pPr lvl="0"/>
            <a:r>
              <a:rPr lang="id-ID" dirty="0" smtClean="0"/>
              <a:t>Lorem Ipsum Dolor sit Amet</a:t>
            </a:r>
            <a:endParaRPr lang="en-US" dirty="0"/>
          </a:p>
        </p:txBody>
      </p:sp>
      <p:sp>
        <p:nvSpPr>
          <p:cNvPr id="16" name="Picture Placeholder 7"/>
          <p:cNvSpPr>
            <a:spLocks noGrp="1"/>
          </p:cNvSpPr>
          <p:nvPr>
            <p:ph type="pic" sz="quarter" idx="33"/>
          </p:nvPr>
        </p:nvSpPr>
        <p:spPr>
          <a:xfrm rot="1746827">
            <a:off x="5654475" y="-178868"/>
            <a:ext cx="5046323" cy="6580544"/>
          </a:xfrm>
          <a:prstGeom prst="rect">
            <a:avLst/>
          </a:prstGeom>
        </p:spPr>
        <p:txBody>
          <a:bodyPr/>
          <a:lstStyle>
            <a:lvl1pPr>
              <a:defRPr sz="1800">
                <a:solidFill>
                  <a:schemeClr val="bg1"/>
                </a:solidFill>
              </a:defRPr>
            </a:lvl1pPr>
          </a:lstStyle>
          <a:p>
            <a:endParaRPr lang="id-ID" dirty="0"/>
          </a:p>
        </p:txBody>
      </p:sp>
    </p:spTree>
    <p:extLst>
      <p:ext uri="{BB962C8B-B14F-4D97-AF65-F5344CB8AC3E}">
        <p14:creationId xmlns:p14="http://schemas.microsoft.com/office/powerpoint/2010/main" val="36353347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47" presetClass="entr" presetSubtype="0"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anim calcmode="lin" valueType="num">
                                      <p:cBhvr>
                                        <p:cTn id="16" dur="500" fill="hold"/>
                                        <p:tgtEl>
                                          <p:spTgt spid="12"/>
                                        </p:tgtEl>
                                        <p:attrNameLst>
                                          <p:attrName>ppt_x</p:attrName>
                                        </p:attrNameLst>
                                      </p:cBhvr>
                                      <p:tavLst>
                                        <p:tav tm="0">
                                          <p:val>
                                            <p:strVal val="#ppt_x"/>
                                          </p:val>
                                        </p:tav>
                                        <p:tav tm="100000">
                                          <p:val>
                                            <p:strVal val="#ppt_x"/>
                                          </p:val>
                                        </p:tav>
                                      </p:tavLst>
                                    </p:anim>
                                    <p:anim calcmode="lin" valueType="num">
                                      <p:cBhvr>
                                        <p:cTn id="17" dur="500" fill="hold"/>
                                        <p:tgtEl>
                                          <p:spTgt spid="12"/>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3" name="Picture Placeholder 8"/>
          <p:cNvSpPr>
            <a:spLocks noGrp="1"/>
          </p:cNvSpPr>
          <p:nvPr>
            <p:ph type="pic" sz="quarter" idx="10"/>
          </p:nvPr>
        </p:nvSpPr>
        <p:spPr>
          <a:xfrm>
            <a:off x="4133589" y="2391629"/>
            <a:ext cx="1794930" cy="2922458"/>
          </a:xfrm>
          <a:prstGeom prst="rect">
            <a:avLst/>
          </a:prstGeom>
        </p:spPr>
        <p:txBody>
          <a:bodyPr/>
          <a:lstStyle>
            <a:lvl1pPr>
              <a:defRPr sz="1800">
                <a:solidFill>
                  <a:schemeClr val="bg1"/>
                </a:solidFill>
              </a:defRPr>
            </a:lvl1pPr>
          </a:lstStyle>
          <a:p>
            <a:endParaRPr lang="id-ID" dirty="0"/>
          </a:p>
        </p:txBody>
      </p:sp>
      <p:sp>
        <p:nvSpPr>
          <p:cNvPr id="4" name="Picture Placeholder 8"/>
          <p:cNvSpPr>
            <a:spLocks noGrp="1"/>
          </p:cNvSpPr>
          <p:nvPr>
            <p:ph type="pic" sz="quarter" idx="11"/>
          </p:nvPr>
        </p:nvSpPr>
        <p:spPr>
          <a:xfrm>
            <a:off x="6316102" y="2391629"/>
            <a:ext cx="1774611" cy="2922458"/>
          </a:xfrm>
          <a:prstGeom prst="rect">
            <a:avLst/>
          </a:prstGeom>
        </p:spPr>
        <p:txBody>
          <a:bodyPr/>
          <a:lstStyle>
            <a:lvl1pPr>
              <a:defRPr sz="1800">
                <a:solidFill>
                  <a:schemeClr val="bg1"/>
                </a:solidFill>
              </a:defRPr>
            </a:lvl1pPr>
          </a:lstStyle>
          <a:p>
            <a:endParaRPr lang="id-ID" dirty="0"/>
          </a:p>
        </p:txBody>
      </p:sp>
      <p:grpSp>
        <p:nvGrpSpPr>
          <p:cNvPr id="5" name="Group 4"/>
          <p:cNvGrpSpPr/>
          <p:nvPr userDrawn="1"/>
        </p:nvGrpSpPr>
        <p:grpSpPr>
          <a:xfrm>
            <a:off x="10945696" y="230591"/>
            <a:ext cx="766243" cy="921433"/>
            <a:chOff x="10683240" y="5391149"/>
            <a:chExt cx="1053465" cy="1266826"/>
          </a:xfrm>
        </p:grpSpPr>
        <p:sp>
          <p:nvSpPr>
            <p:cNvPr id="6" name="Hexagon 5"/>
            <p:cNvSpPr/>
            <p:nvPr userDrawn="1"/>
          </p:nvSpPr>
          <p:spPr>
            <a:xfrm rot="16200000">
              <a:off x="10622280" y="5814060"/>
              <a:ext cx="723900" cy="601980"/>
            </a:xfrm>
            <a:prstGeom prst="hexagon">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Hexagon 6"/>
            <p:cNvSpPr/>
            <p:nvPr userDrawn="1"/>
          </p:nvSpPr>
          <p:spPr>
            <a:xfrm rot="16200000">
              <a:off x="10923270" y="5452109"/>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Hexagon 7"/>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 name="TextBox 8"/>
          <p:cNvSpPr txBox="1"/>
          <p:nvPr userDrawn="1"/>
        </p:nvSpPr>
        <p:spPr>
          <a:xfrm>
            <a:off x="10872764" y="592228"/>
            <a:ext cx="560388" cy="338554"/>
          </a:xfrm>
          <a:prstGeom prst="rect">
            <a:avLst/>
          </a:prstGeom>
          <a:noFill/>
        </p:spPr>
        <p:txBody>
          <a:bodyPr wrap="square" rtlCol="0">
            <a:spAutoFit/>
          </a:bodyPr>
          <a:lstStyle/>
          <a:p>
            <a:pPr algn="ctr"/>
            <a:fld id="{260E2A6B-A809-4840-BF14-8648BC0BDF87}" type="slidenum">
              <a:rPr lang="id-ID" sz="1600" b="1" smtClean="0">
                <a:solidFill>
                  <a:schemeClr val="bg1"/>
                </a:solidFill>
              </a:rPr>
              <a:pPr algn="ctr"/>
              <a:t>‹#›</a:t>
            </a:fld>
            <a:endParaRPr lang="id-ID" sz="2000" dirty="0">
              <a:solidFill>
                <a:schemeClr val="bg1"/>
              </a:solidFill>
            </a:endParaRPr>
          </a:p>
        </p:txBody>
      </p:sp>
      <p:sp>
        <p:nvSpPr>
          <p:cNvPr id="10" name="Title 1"/>
          <p:cNvSpPr>
            <a:spLocks noGrp="1"/>
          </p:cNvSpPr>
          <p:nvPr>
            <p:ph type="ctrTitle" hasCustomPrompt="1"/>
          </p:nvPr>
        </p:nvSpPr>
        <p:spPr>
          <a:xfrm>
            <a:off x="856771" y="638152"/>
            <a:ext cx="9797066" cy="665285"/>
          </a:xfrm>
          <a:prstGeom prst="rect">
            <a:avLst/>
          </a:prstGeom>
        </p:spPr>
        <p:txBody>
          <a:bodyPr wrap="square" anchor="t" anchorCtr="0">
            <a:noAutofit/>
          </a:bodyPr>
          <a:lstStyle>
            <a:lvl1pPr algn="l">
              <a:lnSpc>
                <a:spcPct val="90000"/>
              </a:lnSpc>
              <a:defRPr sz="4400" b="0" i="0">
                <a:solidFill>
                  <a:schemeClr val="bg1"/>
                </a:solidFill>
                <a:latin typeface="Neris Thin" panose="00000300000000000000" pitchFamily="50" charset="0"/>
                <a:ea typeface="Gulim" pitchFamily="34" charset="-127"/>
              </a:defRPr>
            </a:lvl1pPr>
          </a:lstStyle>
          <a:p>
            <a:r>
              <a:rPr lang="en-US" dirty="0" smtClean="0"/>
              <a:t>Title</a:t>
            </a:r>
            <a:endParaRPr lang="en-US" dirty="0"/>
          </a:p>
        </p:txBody>
      </p:sp>
      <p:sp>
        <p:nvSpPr>
          <p:cNvPr id="11" name="Text Placeholder 8"/>
          <p:cNvSpPr>
            <a:spLocks noGrp="1"/>
          </p:cNvSpPr>
          <p:nvPr>
            <p:ph type="body" sz="quarter" idx="32" hasCustomPrompt="1"/>
          </p:nvPr>
        </p:nvSpPr>
        <p:spPr>
          <a:xfrm>
            <a:off x="912163" y="1237621"/>
            <a:ext cx="8785674" cy="240851"/>
          </a:xfrm>
          <a:prstGeom prst="rect">
            <a:avLst/>
          </a:prstGeom>
          <a:noFill/>
          <a:ln>
            <a:noFill/>
          </a:ln>
        </p:spPr>
        <p:txBody>
          <a:bodyPr anchor="ctr">
            <a:noAutofit/>
          </a:bodyPr>
          <a:lstStyle>
            <a:lvl1pPr marL="0" indent="0" algn="l">
              <a:lnSpc>
                <a:spcPct val="90000"/>
              </a:lnSpc>
              <a:spcBef>
                <a:spcPts val="1200"/>
              </a:spcBef>
              <a:buNone/>
              <a:defRPr sz="1400" b="0" baseline="0">
                <a:solidFill>
                  <a:schemeClr val="bg1"/>
                </a:solidFill>
                <a:latin typeface="+mn-lt"/>
              </a:defRPr>
            </a:lvl1pPr>
          </a:lstStyle>
          <a:p>
            <a:pPr lvl="0"/>
            <a:r>
              <a:rPr lang="id-ID" dirty="0" smtClean="0"/>
              <a:t>Lorem Ipsum Dolor sit Amet</a:t>
            </a:r>
            <a:endParaRPr lang="en-US" dirty="0"/>
          </a:p>
        </p:txBody>
      </p:sp>
    </p:spTree>
    <p:extLst>
      <p:ext uri="{BB962C8B-B14F-4D97-AF65-F5344CB8AC3E}">
        <p14:creationId xmlns:p14="http://schemas.microsoft.com/office/powerpoint/2010/main" val="30596003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47"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anim calcmode="lin" valueType="num">
                                      <p:cBhvr>
                                        <p:cTn id="16" dur="500" fill="hold"/>
                                        <p:tgtEl>
                                          <p:spTgt spid="10"/>
                                        </p:tgtEl>
                                        <p:attrNameLst>
                                          <p:attrName>ppt_x</p:attrName>
                                        </p:attrNameLst>
                                      </p:cBhvr>
                                      <p:tavLst>
                                        <p:tav tm="0">
                                          <p:val>
                                            <p:strVal val="#ppt_x"/>
                                          </p:val>
                                        </p:tav>
                                        <p:tav tm="100000">
                                          <p:val>
                                            <p:strVal val="#ppt_x"/>
                                          </p:val>
                                        </p:tav>
                                      </p:tavLst>
                                    </p:anim>
                                    <p:anim calcmode="lin" valueType="num">
                                      <p:cBhvr>
                                        <p:cTn id="17" dur="500" fill="hold"/>
                                        <p:tgtEl>
                                          <p:spTgt spid="10"/>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1">
                                            <p:txEl>
                                              <p:pRg st="0" end="0"/>
                                            </p:txEl>
                                          </p:spTgt>
                                        </p:tgtEl>
                                        <p:attrNameLst>
                                          <p:attrName>style.visibility</p:attrName>
                                        </p:attrNameLst>
                                      </p:cBhvr>
                                      <p:to>
                                        <p:strVal val="visible"/>
                                      </p:to>
                                    </p:set>
                                    <p:animEffect transition="in" filter="fade">
                                      <p:cBhvr>
                                        <p:cTn id="21" dur="500"/>
                                        <p:tgtEl>
                                          <p:spTgt spid="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build="p">
        <p:tmplLst>
          <p:tmpl lvl="1">
            <p:tnLst>
              <p:par>
                <p:cTn presetID="10" presetClass="entr" presetSubtype="0"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500"/>
                        <p:tgtEl>
                          <p:spTgt spid="11"/>
                        </p:tgtEl>
                      </p:cBhvr>
                    </p:animEffect>
                  </p:childTnLst>
                </p:cTn>
              </p:par>
            </p:tnLst>
          </p:tmpl>
        </p:tmplLst>
      </p:bldP>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Title Slide">
    <p:bg>
      <p:bgPr>
        <a:solidFill>
          <a:schemeClr val="tx2"/>
        </a:solidFill>
        <a:effectLst/>
      </p:bgPr>
    </p:bg>
    <p:spTree>
      <p:nvGrpSpPr>
        <p:cNvPr id="1" name=""/>
        <p:cNvGrpSpPr/>
        <p:nvPr/>
      </p:nvGrpSpPr>
      <p:grpSpPr>
        <a:xfrm>
          <a:off x="0" y="0"/>
          <a:ext cx="0" cy="0"/>
          <a:chOff x="0" y="0"/>
          <a:chExt cx="0" cy="0"/>
        </a:xfrm>
      </p:grpSpPr>
      <p:sp>
        <p:nvSpPr>
          <p:cNvPr id="12" name="Title 1"/>
          <p:cNvSpPr>
            <a:spLocks noGrp="1"/>
          </p:cNvSpPr>
          <p:nvPr>
            <p:ph type="ctrTitle" hasCustomPrompt="1"/>
          </p:nvPr>
        </p:nvSpPr>
        <p:spPr>
          <a:xfrm>
            <a:off x="247171" y="1236553"/>
            <a:ext cx="4745743" cy="665285"/>
          </a:xfrm>
          <a:prstGeom prst="rect">
            <a:avLst/>
          </a:prstGeom>
        </p:spPr>
        <p:txBody>
          <a:bodyPr wrap="square" anchor="t" anchorCtr="0">
            <a:noAutofit/>
          </a:bodyPr>
          <a:lstStyle>
            <a:lvl1pPr algn="l">
              <a:lnSpc>
                <a:spcPct val="90000"/>
              </a:lnSpc>
              <a:defRPr sz="3600" b="0" i="0">
                <a:solidFill>
                  <a:schemeClr val="bg1"/>
                </a:solidFill>
                <a:latin typeface="Neris Thin" panose="00000300000000000000" pitchFamily="50" charset="0"/>
                <a:ea typeface="Gulim" pitchFamily="34" charset="-127"/>
              </a:defRPr>
            </a:lvl1pPr>
          </a:lstStyle>
          <a:p>
            <a:r>
              <a:rPr lang="en-US" dirty="0" smtClean="0"/>
              <a:t>Title</a:t>
            </a:r>
            <a:endParaRPr lang="en-US" dirty="0"/>
          </a:p>
        </p:txBody>
      </p:sp>
      <p:sp>
        <p:nvSpPr>
          <p:cNvPr id="13" name="Text Placeholder 8"/>
          <p:cNvSpPr>
            <a:spLocks noGrp="1"/>
          </p:cNvSpPr>
          <p:nvPr>
            <p:ph type="body" sz="quarter" idx="32" hasCustomPrompt="1"/>
          </p:nvPr>
        </p:nvSpPr>
        <p:spPr>
          <a:xfrm>
            <a:off x="302564" y="1741984"/>
            <a:ext cx="4255820" cy="240851"/>
          </a:xfrm>
          <a:prstGeom prst="rect">
            <a:avLst/>
          </a:prstGeom>
          <a:noFill/>
          <a:ln>
            <a:noFill/>
          </a:ln>
        </p:spPr>
        <p:txBody>
          <a:bodyPr anchor="ctr">
            <a:noAutofit/>
          </a:bodyPr>
          <a:lstStyle>
            <a:lvl1pPr marL="0" indent="0" algn="l">
              <a:lnSpc>
                <a:spcPct val="90000"/>
              </a:lnSpc>
              <a:spcBef>
                <a:spcPts val="1200"/>
              </a:spcBef>
              <a:buNone/>
              <a:defRPr sz="1600" b="0" baseline="0">
                <a:solidFill>
                  <a:schemeClr val="bg1"/>
                </a:solidFill>
                <a:latin typeface="+mn-lt"/>
              </a:defRPr>
            </a:lvl1pPr>
          </a:lstStyle>
          <a:p>
            <a:pPr lvl="0"/>
            <a:r>
              <a:rPr lang="id-ID" dirty="0" smtClean="0"/>
              <a:t>Lorem Ipsum Dolor sit Amet</a:t>
            </a:r>
            <a:endParaRPr lang="en-US" dirty="0"/>
          </a:p>
        </p:txBody>
      </p:sp>
      <p:sp>
        <p:nvSpPr>
          <p:cNvPr id="10" name="Picture Placeholder 7"/>
          <p:cNvSpPr>
            <a:spLocks noGrp="1"/>
          </p:cNvSpPr>
          <p:nvPr>
            <p:ph type="pic" sz="quarter" idx="34"/>
          </p:nvPr>
        </p:nvSpPr>
        <p:spPr>
          <a:xfrm>
            <a:off x="6960924" y="-331282"/>
            <a:ext cx="5461506" cy="4997228"/>
          </a:xfrm>
          <a:custGeom>
            <a:avLst/>
            <a:gdLst>
              <a:gd name="connsiteX0" fmla="*/ 0 w 2146806"/>
              <a:gd name="connsiteY0" fmla="*/ 0 h 3451003"/>
              <a:gd name="connsiteX1" fmla="*/ 2146806 w 2146806"/>
              <a:gd name="connsiteY1" fmla="*/ 0 h 3451003"/>
              <a:gd name="connsiteX2" fmla="*/ 2146806 w 2146806"/>
              <a:gd name="connsiteY2" fmla="*/ 3451003 h 3451003"/>
              <a:gd name="connsiteX3" fmla="*/ 0 w 2146806"/>
              <a:gd name="connsiteY3" fmla="*/ 3451003 h 3451003"/>
              <a:gd name="connsiteX4" fmla="*/ 0 w 2146806"/>
              <a:gd name="connsiteY4" fmla="*/ 0 h 3451003"/>
              <a:gd name="connsiteX0" fmla="*/ 0 w 4061331"/>
              <a:gd name="connsiteY0" fmla="*/ 939800 h 4390803"/>
              <a:gd name="connsiteX1" fmla="*/ 4061331 w 4061331"/>
              <a:gd name="connsiteY1" fmla="*/ 0 h 4390803"/>
              <a:gd name="connsiteX2" fmla="*/ 2146806 w 4061331"/>
              <a:gd name="connsiteY2" fmla="*/ 4390803 h 4390803"/>
              <a:gd name="connsiteX3" fmla="*/ 0 w 4061331"/>
              <a:gd name="connsiteY3" fmla="*/ 4390803 h 4390803"/>
              <a:gd name="connsiteX4" fmla="*/ 0 w 4061331"/>
              <a:gd name="connsiteY4" fmla="*/ 939800 h 4390803"/>
              <a:gd name="connsiteX0" fmla="*/ 0 w 4740781"/>
              <a:gd name="connsiteY0" fmla="*/ 1390650 h 4841653"/>
              <a:gd name="connsiteX1" fmla="*/ 4740781 w 4740781"/>
              <a:gd name="connsiteY1" fmla="*/ 0 h 4841653"/>
              <a:gd name="connsiteX2" fmla="*/ 2146806 w 4740781"/>
              <a:gd name="connsiteY2" fmla="*/ 4841653 h 4841653"/>
              <a:gd name="connsiteX3" fmla="*/ 0 w 4740781"/>
              <a:gd name="connsiteY3" fmla="*/ 4841653 h 4841653"/>
              <a:gd name="connsiteX4" fmla="*/ 0 w 4740781"/>
              <a:gd name="connsiteY4" fmla="*/ 1390650 h 4841653"/>
              <a:gd name="connsiteX0" fmla="*/ 0 w 4740781"/>
              <a:gd name="connsiteY0" fmla="*/ 1390650 h 4841653"/>
              <a:gd name="connsiteX1" fmla="*/ 4740781 w 4740781"/>
              <a:gd name="connsiteY1" fmla="*/ 0 h 4841653"/>
              <a:gd name="connsiteX2" fmla="*/ 4293106 w 4740781"/>
              <a:gd name="connsiteY2" fmla="*/ 4486053 h 4841653"/>
              <a:gd name="connsiteX3" fmla="*/ 0 w 4740781"/>
              <a:gd name="connsiteY3" fmla="*/ 4841653 h 4841653"/>
              <a:gd name="connsiteX4" fmla="*/ 0 w 4740781"/>
              <a:gd name="connsiteY4" fmla="*/ 1390650 h 4841653"/>
              <a:gd name="connsiteX0" fmla="*/ 0 w 4740781"/>
              <a:gd name="connsiteY0" fmla="*/ 1390650 h 4841653"/>
              <a:gd name="connsiteX1" fmla="*/ 4740781 w 4740781"/>
              <a:gd name="connsiteY1" fmla="*/ 0 h 4841653"/>
              <a:gd name="connsiteX2" fmla="*/ 4296281 w 4740781"/>
              <a:gd name="connsiteY2" fmla="*/ 4498753 h 4841653"/>
              <a:gd name="connsiteX3" fmla="*/ 0 w 4740781"/>
              <a:gd name="connsiteY3" fmla="*/ 4841653 h 4841653"/>
              <a:gd name="connsiteX4" fmla="*/ 0 w 4740781"/>
              <a:gd name="connsiteY4" fmla="*/ 1390650 h 4841653"/>
              <a:gd name="connsiteX0" fmla="*/ 720725 w 5461506"/>
              <a:gd name="connsiteY0" fmla="*/ 1390650 h 4997228"/>
              <a:gd name="connsiteX1" fmla="*/ 5461506 w 5461506"/>
              <a:gd name="connsiteY1" fmla="*/ 0 h 4997228"/>
              <a:gd name="connsiteX2" fmla="*/ 5017006 w 5461506"/>
              <a:gd name="connsiteY2" fmla="*/ 4498753 h 4997228"/>
              <a:gd name="connsiteX3" fmla="*/ 0 w 5461506"/>
              <a:gd name="connsiteY3" fmla="*/ 4997228 h 4997228"/>
              <a:gd name="connsiteX4" fmla="*/ 720725 w 5461506"/>
              <a:gd name="connsiteY4" fmla="*/ 1390650 h 4997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1506" h="4997228">
                <a:moveTo>
                  <a:pt x="720725" y="1390650"/>
                </a:moveTo>
                <a:lnTo>
                  <a:pt x="5461506" y="0"/>
                </a:lnTo>
                <a:lnTo>
                  <a:pt x="5017006" y="4498753"/>
                </a:lnTo>
                <a:lnTo>
                  <a:pt x="0" y="4997228"/>
                </a:lnTo>
                <a:lnTo>
                  <a:pt x="720725" y="1390650"/>
                </a:lnTo>
                <a:close/>
              </a:path>
            </a:pathLst>
          </a:custGeom>
          <a:noFill/>
        </p:spPr>
        <p:txBody>
          <a:bodyPr/>
          <a:lstStyle>
            <a:lvl1pPr>
              <a:defRPr sz="1800"/>
            </a:lvl1pPr>
          </a:lstStyle>
          <a:p>
            <a:endParaRPr lang="id-ID"/>
          </a:p>
        </p:txBody>
      </p:sp>
    </p:spTree>
    <p:extLst>
      <p:ext uri="{BB962C8B-B14F-4D97-AF65-F5344CB8AC3E}">
        <p14:creationId xmlns:p14="http://schemas.microsoft.com/office/powerpoint/2010/main" val="17217845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3">
                                            <p:txEl>
                                              <p:pRg st="0" end="0"/>
                                            </p:txEl>
                                          </p:spTgt>
                                        </p:tgtEl>
                                        <p:attrNameLst>
                                          <p:attrName>style.visibility</p:attrName>
                                        </p:attrNameLst>
                                      </p:cBhvr>
                                      <p:to>
                                        <p:strVal val="visible"/>
                                      </p:to>
                                    </p:set>
                                    <p:animEffect transition="in" filter="fade">
                                      <p:cBhvr>
                                        <p:cTn id="1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2" name="Picture Placeholder 7"/>
          <p:cNvSpPr>
            <a:spLocks noGrp="1"/>
          </p:cNvSpPr>
          <p:nvPr>
            <p:ph type="pic" sz="quarter" idx="10"/>
          </p:nvPr>
        </p:nvSpPr>
        <p:spPr>
          <a:xfrm>
            <a:off x="0" y="0"/>
            <a:ext cx="12192000" cy="4064000"/>
          </a:xfrm>
          <a:prstGeom prst="rect">
            <a:avLst/>
          </a:prstGeom>
        </p:spPr>
        <p:txBody>
          <a:bodyPr/>
          <a:lstStyle>
            <a:lvl1pPr>
              <a:defRPr sz="1800">
                <a:solidFill>
                  <a:schemeClr val="bg1"/>
                </a:solidFill>
              </a:defRPr>
            </a:lvl1pPr>
          </a:lstStyle>
          <a:p>
            <a:endParaRPr lang="id-ID"/>
          </a:p>
        </p:txBody>
      </p:sp>
      <p:grpSp>
        <p:nvGrpSpPr>
          <p:cNvPr id="3" name="Group 2"/>
          <p:cNvGrpSpPr/>
          <p:nvPr userDrawn="1"/>
        </p:nvGrpSpPr>
        <p:grpSpPr>
          <a:xfrm>
            <a:off x="10945696" y="5629906"/>
            <a:ext cx="766243" cy="921433"/>
            <a:chOff x="10683240" y="5391149"/>
            <a:chExt cx="1053465" cy="1266826"/>
          </a:xfrm>
        </p:grpSpPr>
        <p:sp>
          <p:nvSpPr>
            <p:cNvPr id="4" name="Hexagon 3"/>
            <p:cNvSpPr/>
            <p:nvPr userDrawn="1"/>
          </p:nvSpPr>
          <p:spPr>
            <a:xfrm rot="16200000">
              <a:off x="10622280" y="5814060"/>
              <a:ext cx="723900" cy="601980"/>
            </a:xfrm>
            <a:prstGeom prst="hexagon">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Hexagon 4"/>
            <p:cNvSpPr/>
            <p:nvPr userDrawn="1"/>
          </p:nvSpPr>
          <p:spPr>
            <a:xfrm rot="16200000">
              <a:off x="10923270" y="5452109"/>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Hexagon 5"/>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 name="TextBox 6"/>
          <p:cNvSpPr txBox="1"/>
          <p:nvPr userDrawn="1"/>
        </p:nvSpPr>
        <p:spPr>
          <a:xfrm>
            <a:off x="10872764" y="5991543"/>
            <a:ext cx="560388" cy="338554"/>
          </a:xfrm>
          <a:prstGeom prst="rect">
            <a:avLst/>
          </a:prstGeom>
          <a:noFill/>
        </p:spPr>
        <p:txBody>
          <a:bodyPr wrap="square" rtlCol="0">
            <a:spAutoFit/>
          </a:bodyPr>
          <a:lstStyle/>
          <a:p>
            <a:pPr algn="ctr"/>
            <a:fld id="{260E2A6B-A809-4840-BF14-8648BC0BDF87}" type="slidenum">
              <a:rPr lang="id-ID" sz="1600" b="1" smtClean="0">
                <a:solidFill>
                  <a:schemeClr val="bg1"/>
                </a:solidFill>
              </a:rPr>
              <a:pPr algn="ctr"/>
              <a:t>‹#›</a:t>
            </a:fld>
            <a:endParaRPr lang="id-ID" sz="2000" dirty="0">
              <a:solidFill>
                <a:schemeClr val="bg1"/>
              </a:solidFill>
            </a:endParaRPr>
          </a:p>
        </p:txBody>
      </p:sp>
    </p:spTree>
    <p:extLst>
      <p:ext uri="{BB962C8B-B14F-4D97-AF65-F5344CB8AC3E}">
        <p14:creationId xmlns:p14="http://schemas.microsoft.com/office/powerpoint/2010/main" val="334948336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Title 1"/>
          <p:cNvSpPr>
            <a:spLocks noGrp="1"/>
          </p:cNvSpPr>
          <p:nvPr>
            <p:ph type="ctrTitle" hasCustomPrompt="1"/>
          </p:nvPr>
        </p:nvSpPr>
        <p:spPr>
          <a:xfrm>
            <a:off x="856771" y="638152"/>
            <a:ext cx="9797066" cy="665285"/>
          </a:xfrm>
          <a:prstGeom prst="rect">
            <a:avLst/>
          </a:prstGeom>
        </p:spPr>
        <p:txBody>
          <a:bodyPr wrap="square" anchor="t" anchorCtr="0">
            <a:noAutofit/>
          </a:bodyPr>
          <a:lstStyle>
            <a:lvl1pPr algn="l">
              <a:lnSpc>
                <a:spcPct val="90000"/>
              </a:lnSpc>
              <a:defRPr sz="4400" b="0" i="0">
                <a:solidFill>
                  <a:schemeClr val="bg1"/>
                </a:solidFill>
                <a:latin typeface="Neris Thin" panose="00000300000000000000" pitchFamily="50" charset="0"/>
                <a:ea typeface="Gulim" pitchFamily="34" charset="-127"/>
              </a:defRPr>
            </a:lvl1pPr>
          </a:lstStyle>
          <a:p>
            <a:r>
              <a:rPr lang="en-US" dirty="0" smtClean="0"/>
              <a:t>Title</a:t>
            </a:r>
            <a:endParaRPr lang="en-US" dirty="0"/>
          </a:p>
        </p:txBody>
      </p:sp>
      <p:sp>
        <p:nvSpPr>
          <p:cNvPr id="4" name="Text Placeholder 8"/>
          <p:cNvSpPr>
            <a:spLocks noGrp="1"/>
          </p:cNvSpPr>
          <p:nvPr>
            <p:ph type="body" sz="quarter" idx="32" hasCustomPrompt="1"/>
          </p:nvPr>
        </p:nvSpPr>
        <p:spPr>
          <a:xfrm>
            <a:off x="912163" y="1237621"/>
            <a:ext cx="8785674" cy="240851"/>
          </a:xfrm>
          <a:prstGeom prst="rect">
            <a:avLst/>
          </a:prstGeom>
          <a:noFill/>
          <a:ln>
            <a:noFill/>
          </a:ln>
        </p:spPr>
        <p:txBody>
          <a:bodyPr anchor="ctr">
            <a:noAutofit/>
          </a:bodyPr>
          <a:lstStyle>
            <a:lvl1pPr marL="0" indent="0" algn="l">
              <a:lnSpc>
                <a:spcPct val="90000"/>
              </a:lnSpc>
              <a:spcBef>
                <a:spcPts val="1200"/>
              </a:spcBef>
              <a:buNone/>
              <a:defRPr sz="1400" b="0" baseline="0">
                <a:solidFill>
                  <a:schemeClr val="bg1"/>
                </a:solidFill>
                <a:latin typeface="+mn-lt"/>
              </a:defRPr>
            </a:lvl1pPr>
          </a:lstStyle>
          <a:p>
            <a:pPr lvl="0"/>
            <a:r>
              <a:rPr lang="id-ID" dirty="0" smtClean="0"/>
              <a:t>Lorem Ipsum Dolor sit Amet</a:t>
            </a:r>
            <a:endParaRPr lang="en-US" dirty="0"/>
          </a:p>
        </p:txBody>
      </p:sp>
      <p:grpSp>
        <p:nvGrpSpPr>
          <p:cNvPr id="5" name="Group 4"/>
          <p:cNvGrpSpPr/>
          <p:nvPr userDrawn="1"/>
        </p:nvGrpSpPr>
        <p:grpSpPr>
          <a:xfrm>
            <a:off x="10945696" y="230591"/>
            <a:ext cx="766243" cy="921433"/>
            <a:chOff x="10683240" y="5391149"/>
            <a:chExt cx="1053465" cy="1266826"/>
          </a:xfrm>
        </p:grpSpPr>
        <p:sp>
          <p:nvSpPr>
            <p:cNvPr id="2" name="Hexagon 1"/>
            <p:cNvSpPr/>
            <p:nvPr userDrawn="1"/>
          </p:nvSpPr>
          <p:spPr>
            <a:xfrm rot="16200000">
              <a:off x="10622280" y="5814060"/>
              <a:ext cx="723900" cy="601980"/>
            </a:xfrm>
            <a:prstGeom prst="hexagon">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Hexagon 5"/>
            <p:cNvSpPr/>
            <p:nvPr userDrawn="1"/>
          </p:nvSpPr>
          <p:spPr>
            <a:xfrm rot="16200000">
              <a:off x="10923270" y="5452109"/>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Hexagon 7"/>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 name="TextBox 8"/>
          <p:cNvSpPr txBox="1"/>
          <p:nvPr userDrawn="1"/>
        </p:nvSpPr>
        <p:spPr>
          <a:xfrm>
            <a:off x="10872764" y="592228"/>
            <a:ext cx="560388" cy="338554"/>
          </a:xfrm>
          <a:prstGeom prst="rect">
            <a:avLst/>
          </a:prstGeom>
          <a:noFill/>
        </p:spPr>
        <p:txBody>
          <a:bodyPr wrap="square" rtlCol="0">
            <a:spAutoFit/>
          </a:bodyPr>
          <a:lstStyle/>
          <a:p>
            <a:pPr algn="ctr"/>
            <a:fld id="{260E2A6B-A809-4840-BF14-8648BC0BDF87}" type="slidenum">
              <a:rPr lang="id-ID" sz="1600" b="1" smtClean="0">
                <a:solidFill>
                  <a:schemeClr val="bg1"/>
                </a:solidFill>
              </a:rPr>
              <a:pPr algn="ctr"/>
              <a:t>‹#›</a:t>
            </a:fld>
            <a:endParaRPr lang="id-ID" sz="2000" dirty="0">
              <a:solidFill>
                <a:schemeClr val="bg1"/>
              </a:solidFill>
            </a:endParaRPr>
          </a:p>
        </p:txBody>
      </p:sp>
      <p:sp>
        <p:nvSpPr>
          <p:cNvPr id="10" name="Picture Placeholder 7"/>
          <p:cNvSpPr>
            <a:spLocks noGrp="1"/>
          </p:cNvSpPr>
          <p:nvPr>
            <p:ph type="pic" sz="quarter" idx="10"/>
          </p:nvPr>
        </p:nvSpPr>
        <p:spPr>
          <a:xfrm>
            <a:off x="0" y="2021877"/>
            <a:ext cx="6096000" cy="3696751"/>
          </a:xfrm>
          <a:prstGeom prst="rect">
            <a:avLst/>
          </a:prstGeom>
        </p:spPr>
        <p:txBody>
          <a:bodyPr/>
          <a:lstStyle>
            <a:lvl1pPr>
              <a:defRPr sz="1800">
                <a:solidFill>
                  <a:schemeClr val="bg1"/>
                </a:solidFill>
              </a:defRPr>
            </a:lvl1pPr>
          </a:lstStyle>
          <a:p>
            <a:endParaRPr lang="id-ID"/>
          </a:p>
        </p:txBody>
      </p:sp>
    </p:spTree>
    <p:extLst>
      <p:ext uri="{BB962C8B-B14F-4D97-AF65-F5344CB8AC3E}">
        <p14:creationId xmlns:p14="http://schemas.microsoft.com/office/powerpoint/2010/main" val="34772845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47"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anim calcmode="lin" valueType="num">
                                      <p:cBhvr>
                                        <p:cTn id="16" dur="500" fill="hold"/>
                                        <p:tgtEl>
                                          <p:spTgt spid="3"/>
                                        </p:tgtEl>
                                        <p:attrNameLst>
                                          <p:attrName>ppt_x</p:attrName>
                                        </p:attrNameLst>
                                      </p:cBhvr>
                                      <p:tavLst>
                                        <p:tav tm="0">
                                          <p:val>
                                            <p:strVal val="#ppt_x"/>
                                          </p:val>
                                        </p:tav>
                                        <p:tav tm="100000">
                                          <p:val>
                                            <p:strVal val="#ppt_x"/>
                                          </p:val>
                                        </p:tav>
                                      </p:tavLst>
                                    </p:anim>
                                    <p:anim calcmode="lin" valueType="num">
                                      <p:cBhvr>
                                        <p:cTn id="17" dur="5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4">
                                            <p:txEl>
                                              <p:pRg st="0" end="0"/>
                                            </p:txEl>
                                          </p:spTgt>
                                        </p:tgtEl>
                                        <p:attrNameLst>
                                          <p:attrName>style.visibility</p:attrName>
                                        </p:attrNameLst>
                                      </p:cBhvr>
                                      <p:to>
                                        <p:strVal val="visible"/>
                                      </p:to>
                                    </p:set>
                                    <p:animEffect transition="in" filter="fade">
                                      <p:cBhvr>
                                        <p:cTn id="21" dur="500"/>
                                        <p:tgtEl>
                                          <p:spTgt spid="4">
                                            <p:txEl>
                                              <p:pRg st="0" end="0"/>
                                            </p:txEl>
                                          </p:spTgt>
                                        </p:tgtEl>
                                      </p:cBhvr>
                                    </p:animEffect>
                                  </p:childTnLst>
                                </p:cTn>
                              </p:par>
                            </p:childTnLst>
                          </p:cTn>
                        </p:par>
                        <p:par>
                          <p:cTn id="22" fill="hold">
                            <p:stCondLst>
                              <p:cond delay="2000"/>
                            </p:stCondLst>
                            <p:childTnLst>
                              <p:par>
                                <p:cTn id="23" presetID="10" presetClass="entr" presetSubtype="0" fill="hold" grpId="0" nodeType="afterEffect" nodePh="1">
                                  <p:stCondLst>
                                    <p:cond delay="0"/>
                                  </p:stCondLst>
                                  <p:endCondLst>
                                    <p:cond evt="begin" delay="0">
                                      <p:tn val="23"/>
                                    </p:cond>
                                  </p:end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build="p">
        <p:tmplLst>
          <p:tmpl lvl="1">
            <p:tnLst>
              <p:par>
                <p:cTn presetID="10" presetClass="entr" presetSubtype="0"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500"/>
                        <p:tgtEl>
                          <p:spTgt spid="4"/>
                        </p:tgtEl>
                      </p:cBhvr>
                    </p:animEffect>
                  </p:childTnLst>
                </p:cTn>
              </p:par>
            </p:tnLst>
          </p:tmpl>
        </p:tmplLst>
      </p:bldP>
      <p:bldP spid="9" grpId="0"/>
      <p:bldP spid="10" grpId="0"/>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grpSp>
        <p:nvGrpSpPr>
          <p:cNvPr id="5" name="Group 4"/>
          <p:cNvGrpSpPr/>
          <p:nvPr userDrawn="1"/>
        </p:nvGrpSpPr>
        <p:grpSpPr>
          <a:xfrm>
            <a:off x="10945696" y="230591"/>
            <a:ext cx="766243" cy="921433"/>
            <a:chOff x="10683240" y="5391149"/>
            <a:chExt cx="1053465" cy="1266826"/>
          </a:xfrm>
        </p:grpSpPr>
        <p:sp>
          <p:nvSpPr>
            <p:cNvPr id="2" name="Hexagon 1"/>
            <p:cNvSpPr/>
            <p:nvPr userDrawn="1"/>
          </p:nvSpPr>
          <p:spPr>
            <a:xfrm rot="16200000">
              <a:off x="10622280" y="5814060"/>
              <a:ext cx="723900" cy="601980"/>
            </a:xfrm>
            <a:prstGeom prst="hexagon">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Hexagon 5"/>
            <p:cNvSpPr/>
            <p:nvPr userDrawn="1"/>
          </p:nvSpPr>
          <p:spPr>
            <a:xfrm rot="16200000">
              <a:off x="10923270" y="5452109"/>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Hexagon 7"/>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 name="TextBox 8"/>
          <p:cNvSpPr txBox="1"/>
          <p:nvPr userDrawn="1"/>
        </p:nvSpPr>
        <p:spPr>
          <a:xfrm>
            <a:off x="10872764" y="592228"/>
            <a:ext cx="560388" cy="338554"/>
          </a:xfrm>
          <a:prstGeom prst="rect">
            <a:avLst/>
          </a:prstGeom>
          <a:noFill/>
        </p:spPr>
        <p:txBody>
          <a:bodyPr wrap="square" rtlCol="0">
            <a:spAutoFit/>
          </a:bodyPr>
          <a:lstStyle/>
          <a:p>
            <a:pPr algn="ctr"/>
            <a:fld id="{260E2A6B-A809-4840-BF14-8648BC0BDF87}" type="slidenum">
              <a:rPr lang="id-ID" sz="1600" b="1" smtClean="0">
                <a:solidFill>
                  <a:schemeClr val="bg1"/>
                </a:solidFill>
              </a:rPr>
              <a:pPr algn="ctr"/>
              <a:t>‹#›</a:t>
            </a:fld>
            <a:endParaRPr lang="id-ID" sz="2000" dirty="0">
              <a:solidFill>
                <a:schemeClr val="bg1"/>
              </a:solidFill>
            </a:endParaRPr>
          </a:p>
        </p:txBody>
      </p:sp>
      <p:sp>
        <p:nvSpPr>
          <p:cNvPr id="12" name="Title 1"/>
          <p:cNvSpPr>
            <a:spLocks noGrp="1"/>
          </p:cNvSpPr>
          <p:nvPr>
            <p:ph type="ctrTitle" hasCustomPrompt="1"/>
          </p:nvPr>
        </p:nvSpPr>
        <p:spPr>
          <a:xfrm>
            <a:off x="856771" y="638152"/>
            <a:ext cx="9797066" cy="665285"/>
          </a:xfrm>
          <a:prstGeom prst="rect">
            <a:avLst/>
          </a:prstGeom>
        </p:spPr>
        <p:txBody>
          <a:bodyPr wrap="square" anchor="t" anchorCtr="0">
            <a:noAutofit/>
          </a:bodyPr>
          <a:lstStyle>
            <a:lvl1pPr algn="l">
              <a:lnSpc>
                <a:spcPct val="90000"/>
              </a:lnSpc>
              <a:defRPr sz="4400" b="0" i="0">
                <a:solidFill>
                  <a:schemeClr val="bg1"/>
                </a:solidFill>
                <a:latin typeface="Neris Thin" panose="00000300000000000000" pitchFamily="50" charset="0"/>
                <a:ea typeface="Gulim" pitchFamily="34" charset="-127"/>
              </a:defRPr>
            </a:lvl1pPr>
          </a:lstStyle>
          <a:p>
            <a:r>
              <a:rPr lang="en-US" dirty="0" smtClean="0"/>
              <a:t>Title</a:t>
            </a:r>
            <a:endParaRPr lang="en-US" dirty="0"/>
          </a:p>
        </p:txBody>
      </p:sp>
      <p:sp>
        <p:nvSpPr>
          <p:cNvPr id="13" name="Text Placeholder 8"/>
          <p:cNvSpPr>
            <a:spLocks noGrp="1"/>
          </p:cNvSpPr>
          <p:nvPr>
            <p:ph type="body" sz="quarter" idx="32" hasCustomPrompt="1"/>
          </p:nvPr>
        </p:nvSpPr>
        <p:spPr>
          <a:xfrm>
            <a:off x="912163" y="1237621"/>
            <a:ext cx="8785674" cy="240851"/>
          </a:xfrm>
          <a:prstGeom prst="rect">
            <a:avLst/>
          </a:prstGeom>
          <a:noFill/>
          <a:ln>
            <a:noFill/>
          </a:ln>
        </p:spPr>
        <p:txBody>
          <a:bodyPr anchor="ctr">
            <a:noAutofit/>
          </a:bodyPr>
          <a:lstStyle>
            <a:lvl1pPr marL="0" indent="0" algn="l">
              <a:lnSpc>
                <a:spcPct val="90000"/>
              </a:lnSpc>
              <a:spcBef>
                <a:spcPts val="1200"/>
              </a:spcBef>
              <a:buNone/>
              <a:defRPr sz="1400" b="0" baseline="0">
                <a:solidFill>
                  <a:schemeClr val="bg1"/>
                </a:solidFill>
                <a:latin typeface="+mn-lt"/>
              </a:defRPr>
            </a:lvl1pPr>
          </a:lstStyle>
          <a:p>
            <a:pPr lvl="0"/>
            <a:r>
              <a:rPr lang="id-ID" dirty="0" smtClean="0"/>
              <a:t>Lorem Ipsum Dolor sit Amet</a:t>
            </a:r>
            <a:endParaRPr lang="en-US" dirty="0"/>
          </a:p>
        </p:txBody>
      </p:sp>
    </p:spTree>
    <p:extLst>
      <p:ext uri="{BB962C8B-B14F-4D97-AF65-F5344CB8AC3E}">
        <p14:creationId xmlns:p14="http://schemas.microsoft.com/office/powerpoint/2010/main" val="2407415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47" presetClass="entr" presetSubtype="0"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anim calcmode="lin" valueType="num">
                                      <p:cBhvr>
                                        <p:cTn id="16" dur="500" fill="hold"/>
                                        <p:tgtEl>
                                          <p:spTgt spid="12"/>
                                        </p:tgtEl>
                                        <p:attrNameLst>
                                          <p:attrName>ppt_x</p:attrName>
                                        </p:attrNameLst>
                                      </p:cBhvr>
                                      <p:tavLst>
                                        <p:tav tm="0">
                                          <p:val>
                                            <p:strVal val="#ppt_x"/>
                                          </p:val>
                                        </p:tav>
                                        <p:tav tm="100000">
                                          <p:val>
                                            <p:strVal val="#ppt_x"/>
                                          </p:val>
                                        </p:tav>
                                      </p:tavLst>
                                    </p:anim>
                                    <p:anim calcmode="lin" valueType="num">
                                      <p:cBhvr>
                                        <p:cTn id="17" dur="500" fill="hold"/>
                                        <p:tgtEl>
                                          <p:spTgt spid="12"/>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5_Title Slide">
    <p:bg>
      <p:bgPr>
        <a:solidFill>
          <a:schemeClr val="tx2"/>
        </a:solidFill>
        <a:effectLst/>
      </p:bgPr>
    </p:bg>
    <p:spTree>
      <p:nvGrpSpPr>
        <p:cNvPr id="1" name=""/>
        <p:cNvGrpSpPr/>
        <p:nvPr/>
      </p:nvGrpSpPr>
      <p:grpSpPr>
        <a:xfrm>
          <a:off x="0" y="0"/>
          <a:ext cx="0" cy="0"/>
          <a:chOff x="0" y="0"/>
          <a:chExt cx="0" cy="0"/>
        </a:xfrm>
      </p:grpSpPr>
      <p:grpSp>
        <p:nvGrpSpPr>
          <p:cNvPr id="5" name="Group 4"/>
          <p:cNvGrpSpPr/>
          <p:nvPr userDrawn="1"/>
        </p:nvGrpSpPr>
        <p:grpSpPr>
          <a:xfrm>
            <a:off x="10945696" y="230591"/>
            <a:ext cx="766243" cy="921433"/>
            <a:chOff x="10683240" y="5391149"/>
            <a:chExt cx="1053465" cy="1266826"/>
          </a:xfrm>
        </p:grpSpPr>
        <p:sp>
          <p:nvSpPr>
            <p:cNvPr id="2" name="Hexagon 1"/>
            <p:cNvSpPr/>
            <p:nvPr userDrawn="1"/>
          </p:nvSpPr>
          <p:spPr>
            <a:xfrm rot="16200000">
              <a:off x="10622280" y="5814060"/>
              <a:ext cx="723900" cy="601980"/>
            </a:xfrm>
            <a:prstGeom prst="hexagon">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Hexagon 5"/>
            <p:cNvSpPr/>
            <p:nvPr userDrawn="1"/>
          </p:nvSpPr>
          <p:spPr>
            <a:xfrm rot="16200000">
              <a:off x="10923270" y="5452109"/>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Hexagon 7"/>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9" name="TextBox 8"/>
          <p:cNvSpPr txBox="1"/>
          <p:nvPr userDrawn="1"/>
        </p:nvSpPr>
        <p:spPr>
          <a:xfrm>
            <a:off x="10872764" y="592228"/>
            <a:ext cx="560388" cy="338554"/>
          </a:xfrm>
          <a:prstGeom prst="rect">
            <a:avLst/>
          </a:prstGeom>
          <a:noFill/>
        </p:spPr>
        <p:txBody>
          <a:bodyPr wrap="square" rtlCol="0">
            <a:spAutoFit/>
          </a:bodyPr>
          <a:lstStyle/>
          <a:p>
            <a:pPr algn="ctr"/>
            <a:fld id="{260E2A6B-A809-4840-BF14-8648BC0BDF87}" type="slidenum">
              <a:rPr lang="id-ID" sz="1600" b="1" smtClean="0">
                <a:solidFill>
                  <a:schemeClr val="bg1"/>
                </a:solidFill>
              </a:rPr>
              <a:pPr algn="ctr"/>
              <a:t>‹#›</a:t>
            </a:fld>
            <a:endParaRPr lang="id-ID" sz="2000" dirty="0">
              <a:solidFill>
                <a:schemeClr val="bg1"/>
              </a:solidFill>
            </a:endParaRPr>
          </a:p>
        </p:txBody>
      </p:sp>
      <p:sp>
        <p:nvSpPr>
          <p:cNvPr id="12" name="Title 1"/>
          <p:cNvSpPr>
            <a:spLocks noGrp="1"/>
          </p:cNvSpPr>
          <p:nvPr>
            <p:ph type="ctrTitle" hasCustomPrompt="1"/>
          </p:nvPr>
        </p:nvSpPr>
        <p:spPr>
          <a:xfrm>
            <a:off x="856771" y="638152"/>
            <a:ext cx="9797066" cy="665285"/>
          </a:xfrm>
          <a:prstGeom prst="rect">
            <a:avLst/>
          </a:prstGeom>
        </p:spPr>
        <p:txBody>
          <a:bodyPr wrap="square" anchor="t" anchorCtr="0">
            <a:noAutofit/>
          </a:bodyPr>
          <a:lstStyle>
            <a:lvl1pPr algn="l">
              <a:lnSpc>
                <a:spcPct val="90000"/>
              </a:lnSpc>
              <a:defRPr sz="4400" b="0" i="0">
                <a:solidFill>
                  <a:schemeClr val="bg1"/>
                </a:solidFill>
                <a:latin typeface="Neris Thin" panose="00000300000000000000" pitchFamily="50" charset="0"/>
                <a:ea typeface="Gulim" pitchFamily="34" charset="-127"/>
              </a:defRPr>
            </a:lvl1pPr>
          </a:lstStyle>
          <a:p>
            <a:r>
              <a:rPr lang="en-US" dirty="0" smtClean="0"/>
              <a:t>Title</a:t>
            </a:r>
            <a:endParaRPr lang="en-US" dirty="0"/>
          </a:p>
        </p:txBody>
      </p:sp>
      <p:sp>
        <p:nvSpPr>
          <p:cNvPr id="13" name="Text Placeholder 8"/>
          <p:cNvSpPr>
            <a:spLocks noGrp="1"/>
          </p:cNvSpPr>
          <p:nvPr>
            <p:ph type="body" sz="quarter" idx="32" hasCustomPrompt="1"/>
          </p:nvPr>
        </p:nvSpPr>
        <p:spPr>
          <a:xfrm>
            <a:off x="912163" y="1237621"/>
            <a:ext cx="8785674" cy="240851"/>
          </a:xfrm>
          <a:prstGeom prst="rect">
            <a:avLst/>
          </a:prstGeom>
          <a:noFill/>
          <a:ln>
            <a:noFill/>
          </a:ln>
        </p:spPr>
        <p:txBody>
          <a:bodyPr anchor="ctr">
            <a:noAutofit/>
          </a:bodyPr>
          <a:lstStyle>
            <a:lvl1pPr marL="0" indent="0" algn="l">
              <a:lnSpc>
                <a:spcPct val="90000"/>
              </a:lnSpc>
              <a:spcBef>
                <a:spcPts val="1200"/>
              </a:spcBef>
              <a:buNone/>
              <a:defRPr sz="1400" b="0" baseline="0">
                <a:solidFill>
                  <a:schemeClr val="bg1"/>
                </a:solidFill>
                <a:latin typeface="+mn-lt"/>
              </a:defRPr>
            </a:lvl1pPr>
          </a:lstStyle>
          <a:p>
            <a:pPr lvl="0"/>
            <a:r>
              <a:rPr lang="id-ID" dirty="0" smtClean="0"/>
              <a:t>Lorem Ipsum Dolor sit Amet</a:t>
            </a:r>
            <a:endParaRPr lang="en-US" dirty="0"/>
          </a:p>
        </p:txBody>
      </p:sp>
      <p:sp>
        <p:nvSpPr>
          <p:cNvPr id="10" name="Picture Placeholder 7"/>
          <p:cNvSpPr>
            <a:spLocks noGrp="1"/>
          </p:cNvSpPr>
          <p:nvPr>
            <p:ph type="pic" sz="quarter" idx="10"/>
          </p:nvPr>
        </p:nvSpPr>
        <p:spPr>
          <a:xfrm>
            <a:off x="1" y="1910074"/>
            <a:ext cx="4355432" cy="2575862"/>
          </a:xfrm>
          <a:prstGeom prst="rect">
            <a:avLst/>
          </a:prstGeom>
        </p:spPr>
        <p:txBody>
          <a:bodyPr/>
          <a:lstStyle>
            <a:lvl1pPr>
              <a:defRPr sz="1800">
                <a:solidFill>
                  <a:schemeClr val="bg1"/>
                </a:solidFill>
              </a:defRPr>
            </a:lvl1pPr>
          </a:lstStyle>
          <a:p>
            <a:endParaRPr lang="id-ID"/>
          </a:p>
        </p:txBody>
      </p:sp>
      <p:sp>
        <p:nvSpPr>
          <p:cNvPr id="11" name="Picture Placeholder 7"/>
          <p:cNvSpPr>
            <a:spLocks noGrp="1"/>
          </p:cNvSpPr>
          <p:nvPr>
            <p:ph type="pic" sz="quarter" idx="33"/>
          </p:nvPr>
        </p:nvSpPr>
        <p:spPr>
          <a:xfrm>
            <a:off x="7836568" y="1910074"/>
            <a:ext cx="4355432" cy="2575862"/>
          </a:xfrm>
          <a:prstGeom prst="rect">
            <a:avLst/>
          </a:prstGeom>
        </p:spPr>
        <p:txBody>
          <a:bodyPr/>
          <a:lstStyle>
            <a:lvl1pPr>
              <a:defRPr sz="1800">
                <a:solidFill>
                  <a:schemeClr val="bg1"/>
                </a:solidFill>
              </a:defRPr>
            </a:lvl1pPr>
          </a:lstStyle>
          <a:p>
            <a:endParaRPr lang="id-ID"/>
          </a:p>
        </p:txBody>
      </p:sp>
    </p:spTree>
    <p:extLst>
      <p:ext uri="{BB962C8B-B14F-4D97-AF65-F5344CB8AC3E}">
        <p14:creationId xmlns:p14="http://schemas.microsoft.com/office/powerpoint/2010/main" val="2360163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47" presetClass="entr" presetSubtype="0"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anim calcmode="lin" valueType="num">
                                      <p:cBhvr>
                                        <p:cTn id="16" dur="500" fill="hold"/>
                                        <p:tgtEl>
                                          <p:spTgt spid="12"/>
                                        </p:tgtEl>
                                        <p:attrNameLst>
                                          <p:attrName>ppt_x</p:attrName>
                                        </p:attrNameLst>
                                      </p:cBhvr>
                                      <p:tavLst>
                                        <p:tav tm="0">
                                          <p:val>
                                            <p:strVal val="#ppt_x"/>
                                          </p:val>
                                        </p:tav>
                                        <p:tav tm="100000">
                                          <p:val>
                                            <p:strVal val="#ppt_x"/>
                                          </p:val>
                                        </p:tav>
                                      </p:tavLst>
                                    </p:anim>
                                    <p:anim calcmode="lin" valueType="num">
                                      <p:cBhvr>
                                        <p:cTn id="17" dur="500" fill="hold"/>
                                        <p:tgtEl>
                                          <p:spTgt spid="12"/>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500"/>
                                        <p:tgtEl>
                                          <p:spTgt spid="13">
                                            <p:txEl>
                                              <p:pRg st="0" end="0"/>
                                            </p:txEl>
                                          </p:spTgt>
                                        </p:tgtEl>
                                      </p:cBhvr>
                                    </p:animEffect>
                                  </p:childTnLst>
                                </p:cTn>
                              </p:par>
                            </p:childTnLst>
                          </p:cTn>
                        </p:par>
                        <p:par>
                          <p:cTn id="22" fill="hold">
                            <p:stCondLst>
                              <p:cond delay="2000"/>
                            </p:stCondLst>
                            <p:childTnLst>
                              <p:par>
                                <p:cTn id="23" presetID="10" presetClass="entr" presetSubtype="0" fill="hold" grpId="0" nodeType="afterEffect" nodePh="1">
                                  <p:stCondLst>
                                    <p:cond delay="0"/>
                                  </p:stCondLst>
                                  <p:endCondLst>
                                    <p:cond evt="begin" delay="0">
                                      <p:tn val="23"/>
                                    </p:cond>
                                  </p:end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par>
                                <p:cTn id="26" presetID="10" presetClass="entr" presetSubtype="0" fill="hold" grpId="0" nodeType="withEffect" nodePh="1">
                                  <p:stCondLst>
                                    <p:cond delay="0"/>
                                  </p:stCondLst>
                                  <p:endCondLst>
                                    <p:cond evt="begin" delay="0">
                                      <p:tn val="26"/>
                                    </p:cond>
                                  </p:endCondLst>
                                  <p:childTnLst>
                                    <p:set>
                                      <p:cBhvr>
                                        <p:cTn id="27" dur="1" fill="hold">
                                          <p:stCondLst>
                                            <p:cond delay="0"/>
                                          </p:stCondLst>
                                        </p:cTn>
                                        <p:tgtEl>
                                          <p:spTgt spid="11"/>
                                        </p:tgtEl>
                                        <p:attrNameLst>
                                          <p:attrName>style.visibility</p:attrName>
                                        </p:attrNameLst>
                                      </p:cBhvr>
                                      <p:to>
                                        <p:strVal val="visible"/>
                                      </p:to>
                                    </p:set>
                                    <p:animEffect transition="in" filter="fade">
                                      <p:cBhvr>
                                        <p:cTn id="2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0" grpId="0"/>
      <p:bldP spid="11"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4_Custom Layout">
    <p:bg>
      <p:bgPr>
        <a:solidFill>
          <a:schemeClr val="tx2"/>
        </a:solidFill>
        <a:effectLst/>
      </p:bgPr>
    </p:bg>
    <p:spTree>
      <p:nvGrpSpPr>
        <p:cNvPr id="1" name=""/>
        <p:cNvGrpSpPr/>
        <p:nvPr/>
      </p:nvGrpSpPr>
      <p:grpSpPr>
        <a:xfrm>
          <a:off x="0" y="0"/>
          <a:ext cx="0" cy="0"/>
          <a:chOff x="0" y="0"/>
          <a:chExt cx="0" cy="0"/>
        </a:xfrm>
      </p:grpSpPr>
      <p:sp>
        <p:nvSpPr>
          <p:cNvPr id="5" name="Title 1"/>
          <p:cNvSpPr>
            <a:spLocks noGrp="1"/>
          </p:cNvSpPr>
          <p:nvPr>
            <p:ph type="ctrTitle" hasCustomPrompt="1"/>
          </p:nvPr>
        </p:nvSpPr>
        <p:spPr>
          <a:xfrm>
            <a:off x="856771" y="638152"/>
            <a:ext cx="7144229" cy="665285"/>
          </a:xfrm>
          <a:prstGeom prst="rect">
            <a:avLst/>
          </a:prstGeom>
        </p:spPr>
        <p:txBody>
          <a:bodyPr wrap="square" anchor="t" anchorCtr="0">
            <a:noAutofit/>
          </a:bodyPr>
          <a:lstStyle>
            <a:lvl1pPr algn="l">
              <a:lnSpc>
                <a:spcPct val="90000"/>
              </a:lnSpc>
              <a:defRPr sz="4400" b="0" i="0">
                <a:solidFill>
                  <a:schemeClr val="bg1"/>
                </a:solidFill>
                <a:latin typeface="Neris Thin" panose="00000300000000000000" pitchFamily="50" charset="0"/>
                <a:ea typeface="Gulim" pitchFamily="34" charset="-127"/>
              </a:defRPr>
            </a:lvl1pPr>
          </a:lstStyle>
          <a:p>
            <a:r>
              <a:rPr lang="en-US" dirty="0" smtClean="0"/>
              <a:t>Title</a:t>
            </a:r>
            <a:endParaRPr lang="en-US" dirty="0"/>
          </a:p>
        </p:txBody>
      </p:sp>
      <p:sp>
        <p:nvSpPr>
          <p:cNvPr id="6" name="Text Placeholder 8"/>
          <p:cNvSpPr>
            <a:spLocks noGrp="1"/>
          </p:cNvSpPr>
          <p:nvPr>
            <p:ph type="body" sz="quarter" idx="32" hasCustomPrompt="1"/>
          </p:nvPr>
        </p:nvSpPr>
        <p:spPr>
          <a:xfrm>
            <a:off x="912163" y="1237621"/>
            <a:ext cx="6406700" cy="240851"/>
          </a:xfrm>
          <a:prstGeom prst="rect">
            <a:avLst/>
          </a:prstGeom>
          <a:noFill/>
          <a:ln>
            <a:noFill/>
          </a:ln>
        </p:spPr>
        <p:txBody>
          <a:bodyPr anchor="ctr">
            <a:noAutofit/>
          </a:bodyPr>
          <a:lstStyle>
            <a:lvl1pPr marL="0" indent="0" algn="l">
              <a:lnSpc>
                <a:spcPct val="90000"/>
              </a:lnSpc>
              <a:spcBef>
                <a:spcPts val="1200"/>
              </a:spcBef>
              <a:buNone/>
              <a:defRPr sz="1400" b="0" baseline="0">
                <a:solidFill>
                  <a:schemeClr val="bg1"/>
                </a:solidFill>
                <a:latin typeface="+mn-lt"/>
              </a:defRPr>
            </a:lvl1pPr>
          </a:lstStyle>
          <a:p>
            <a:pPr lvl="0"/>
            <a:r>
              <a:rPr lang="id-ID" dirty="0" smtClean="0"/>
              <a:t>Lorem Ipsum Dolor sit Amet</a:t>
            </a:r>
            <a:endParaRPr lang="en-US" dirty="0"/>
          </a:p>
        </p:txBody>
      </p:sp>
      <p:sp>
        <p:nvSpPr>
          <p:cNvPr id="7" name="Picture Placeholder 7"/>
          <p:cNvSpPr>
            <a:spLocks noGrp="1"/>
          </p:cNvSpPr>
          <p:nvPr>
            <p:ph type="pic" sz="quarter" idx="10"/>
          </p:nvPr>
        </p:nvSpPr>
        <p:spPr>
          <a:xfrm>
            <a:off x="5880040" y="1902906"/>
            <a:ext cx="6292396" cy="3954969"/>
          </a:xfrm>
          <a:prstGeom prst="rect">
            <a:avLst/>
          </a:prstGeom>
        </p:spPr>
        <p:txBody>
          <a:bodyPr/>
          <a:lstStyle>
            <a:lvl1pPr>
              <a:defRPr sz="1800">
                <a:solidFill>
                  <a:schemeClr val="bg1"/>
                </a:solidFill>
              </a:defRPr>
            </a:lvl1pPr>
          </a:lstStyle>
          <a:p>
            <a:endParaRPr lang="id-ID"/>
          </a:p>
        </p:txBody>
      </p:sp>
      <p:grpSp>
        <p:nvGrpSpPr>
          <p:cNvPr id="10" name="Group 9"/>
          <p:cNvGrpSpPr/>
          <p:nvPr userDrawn="1"/>
        </p:nvGrpSpPr>
        <p:grpSpPr>
          <a:xfrm>
            <a:off x="10945696" y="230591"/>
            <a:ext cx="766243" cy="921433"/>
            <a:chOff x="10683240" y="5391149"/>
            <a:chExt cx="1053465" cy="1266826"/>
          </a:xfrm>
        </p:grpSpPr>
        <p:sp>
          <p:nvSpPr>
            <p:cNvPr id="13" name="Hexagon 12"/>
            <p:cNvSpPr/>
            <p:nvPr userDrawn="1"/>
          </p:nvSpPr>
          <p:spPr>
            <a:xfrm rot="16200000">
              <a:off x="10622280" y="5814060"/>
              <a:ext cx="723900" cy="601980"/>
            </a:xfrm>
            <a:prstGeom prst="hexagon">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Hexagon 13"/>
            <p:cNvSpPr/>
            <p:nvPr userDrawn="1"/>
          </p:nvSpPr>
          <p:spPr>
            <a:xfrm rot="16200000">
              <a:off x="10923270" y="5452109"/>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Hexagon 14"/>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6" name="TextBox 15"/>
          <p:cNvSpPr txBox="1"/>
          <p:nvPr userDrawn="1"/>
        </p:nvSpPr>
        <p:spPr>
          <a:xfrm>
            <a:off x="10872764" y="592228"/>
            <a:ext cx="560388" cy="338554"/>
          </a:xfrm>
          <a:prstGeom prst="rect">
            <a:avLst/>
          </a:prstGeom>
          <a:noFill/>
        </p:spPr>
        <p:txBody>
          <a:bodyPr wrap="square" rtlCol="0">
            <a:spAutoFit/>
          </a:bodyPr>
          <a:lstStyle/>
          <a:p>
            <a:pPr algn="ctr"/>
            <a:fld id="{260E2A6B-A809-4840-BF14-8648BC0BDF87}" type="slidenum">
              <a:rPr lang="id-ID" sz="1600" b="1" smtClean="0">
                <a:solidFill>
                  <a:schemeClr val="bg1"/>
                </a:solidFill>
              </a:rPr>
              <a:pPr algn="ctr"/>
              <a:t>‹#›</a:t>
            </a:fld>
            <a:endParaRPr lang="id-ID" sz="2000" dirty="0">
              <a:solidFill>
                <a:schemeClr val="bg1"/>
              </a:solidFill>
            </a:endParaRPr>
          </a:p>
        </p:txBody>
      </p:sp>
    </p:spTree>
    <p:extLst>
      <p:ext uri="{BB962C8B-B14F-4D97-AF65-F5344CB8AC3E}">
        <p14:creationId xmlns:p14="http://schemas.microsoft.com/office/powerpoint/2010/main" val="12230257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anim calcmode="lin" valueType="num">
                                      <p:cBhvr>
                                        <p:cTn id="8" dur="500" fill="hold"/>
                                        <p:tgtEl>
                                          <p:spTgt spid="5"/>
                                        </p:tgtEl>
                                        <p:attrNameLst>
                                          <p:attrName>ppt_x</p:attrName>
                                        </p:attrNameLst>
                                      </p:cBhvr>
                                      <p:tavLst>
                                        <p:tav tm="0">
                                          <p:val>
                                            <p:strVal val="#ppt_x"/>
                                          </p:val>
                                        </p:tav>
                                        <p:tav tm="100000">
                                          <p:val>
                                            <p:strVal val="#ppt_x"/>
                                          </p:val>
                                        </p:tav>
                                      </p:tavLst>
                                    </p:anim>
                                    <p:anim calcmode="lin" valueType="num">
                                      <p:cBhvr>
                                        <p:cTn id="9" dur="5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Effect transition="in" filter="fade">
                                      <p:cBhvr>
                                        <p:cTn id="13" dur="500"/>
                                        <p:tgtEl>
                                          <p:spTgt spid="6">
                                            <p:txEl>
                                              <p:pRg st="0" end="0"/>
                                            </p:txEl>
                                          </p:spTgt>
                                        </p:tgtEl>
                                      </p:cBhvr>
                                    </p:animEffect>
                                  </p:childTnLst>
                                </p:cTn>
                              </p:par>
                            </p:childTnLst>
                          </p:cTn>
                        </p:par>
                        <p:par>
                          <p:cTn id="14" fill="hold">
                            <p:stCondLst>
                              <p:cond delay="1000"/>
                            </p:stCondLst>
                            <p:childTnLst>
                              <p:par>
                                <p:cTn id="15" presetID="10" presetClass="entr" presetSubtype="0" fill="hold"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build="p">
        <p:tmplLst>
          <p:tmpl lvl="1">
            <p:tnLst>
              <p:par>
                <p:cTn presetID="10" presetClass="entr" presetSubtype="0" fill="hold" nodeType="afterEffect">
                  <p:stCondLst>
                    <p:cond delay="0"/>
                  </p:stCondLst>
                  <p:childTnLst>
                    <p:set>
                      <p:cBhvr>
                        <p:cTn dur="1" fill="hold">
                          <p:stCondLst>
                            <p:cond delay="0"/>
                          </p:stCondLst>
                        </p:cTn>
                        <p:tgtEl>
                          <p:spTgt spid="6"/>
                        </p:tgtEl>
                        <p:attrNameLst>
                          <p:attrName>style.visibility</p:attrName>
                        </p:attrNameLst>
                      </p:cBhvr>
                      <p:to>
                        <p:strVal val="visible"/>
                      </p:to>
                    </p:set>
                    <p:animEffect transition="in" filter="fade">
                      <p:cBhvr>
                        <p:cTn dur="500"/>
                        <p:tgtEl>
                          <p:spTgt spid="6"/>
                        </p:tgtEl>
                      </p:cBhvr>
                    </p:animEffect>
                  </p:childTnLst>
                </p:cTn>
              </p:par>
            </p:tnLst>
          </p:tmpl>
        </p:tmplLst>
      </p:bldP>
      <p:bldP spid="16"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grpSp>
        <p:nvGrpSpPr>
          <p:cNvPr id="5" name="Group 4"/>
          <p:cNvGrpSpPr/>
          <p:nvPr userDrawn="1"/>
        </p:nvGrpSpPr>
        <p:grpSpPr>
          <a:xfrm>
            <a:off x="10945696" y="230591"/>
            <a:ext cx="766243" cy="921433"/>
            <a:chOff x="10683240" y="5391149"/>
            <a:chExt cx="1053465" cy="1266826"/>
          </a:xfrm>
        </p:grpSpPr>
        <p:sp>
          <p:nvSpPr>
            <p:cNvPr id="2" name="Hexagon 1"/>
            <p:cNvSpPr/>
            <p:nvPr userDrawn="1"/>
          </p:nvSpPr>
          <p:spPr>
            <a:xfrm rot="16200000">
              <a:off x="10622280" y="5814060"/>
              <a:ext cx="723900" cy="601980"/>
            </a:xfrm>
            <a:prstGeom prst="hexagon">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Hexagon 5"/>
            <p:cNvSpPr/>
            <p:nvPr userDrawn="1"/>
          </p:nvSpPr>
          <p:spPr>
            <a:xfrm rot="16200000">
              <a:off x="10923270" y="5452109"/>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Hexagon 7"/>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9" name="TextBox 8"/>
          <p:cNvSpPr txBox="1"/>
          <p:nvPr userDrawn="1"/>
        </p:nvSpPr>
        <p:spPr>
          <a:xfrm>
            <a:off x="10872764" y="592228"/>
            <a:ext cx="560388" cy="338554"/>
          </a:xfrm>
          <a:prstGeom prst="rect">
            <a:avLst/>
          </a:prstGeom>
          <a:noFill/>
        </p:spPr>
        <p:txBody>
          <a:bodyPr wrap="square" rtlCol="0">
            <a:spAutoFit/>
          </a:bodyPr>
          <a:lstStyle/>
          <a:p>
            <a:pPr algn="ctr"/>
            <a:fld id="{260E2A6B-A809-4840-BF14-8648BC0BDF87}" type="slidenum">
              <a:rPr lang="id-ID" sz="1600" b="1" smtClean="0">
                <a:solidFill>
                  <a:schemeClr val="bg1"/>
                </a:solidFill>
              </a:rPr>
              <a:pPr algn="ctr"/>
              <a:t>‹#›</a:t>
            </a:fld>
            <a:endParaRPr lang="id-ID" sz="2000" dirty="0">
              <a:solidFill>
                <a:schemeClr val="bg1"/>
              </a:solidFill>
            </a:endParaRPr>
          </a:p>
        </p:txBody>
      </p:sp>
      <p:sp>
        <p:nvSpPr>
          <p:cNvPr id="12" name="Title 1"/>
          <p:cNvSpPr>
            <a:spLocks noGrp="1"/>
          </p:cNvSpPr>
          <p:nvPr>
            <p:ph type="ctrTitle" hasCustomPrompt="1"/>
          </p:nvPr>
        </p:nvSpPr>
        <p:spPr>
          <a:xfrm>
            <a:off x="856771" y="638152"/>
            <a:ext cx="9797066" cy="665285"/>
          </a:xfrm>
          <a:prstGeom prst="rect">
            <a:avLst/>
          </a:prstGeom>
        </p:spPr>
        <p:txBody>
          <a:bodyPr wrap="square" anchor="t" anchorCtr="0">
            <a:noAutofit/>
          </a:bodyPr>
          <a:lstStyle>
            <a:lvl1pPr algn="l">
              <a:lnSpc>
                <a:spcPct val="90000"/>
              </a:lnSpc>
              <a:defRPr sz="4400" b="0" i="0">
                <a:solidFill>
                  <a:schemeClr val="bg1"/>
                </a:solidFill>
                <a:latin typeface="Neris Thin" panose="00000300000000000000" pitchFamily="50" charset="0"/>
                <a:ea typeface="Gulim" pitchFamily="34" charset="-127"/>
              </a:defRPr>
            </a:lvl1pPr>
          </a:lstStyle>
          <a:p>
            <a:r>
              <a:rPr lang="en-US" dirty="0" smtClean="0"/>
              <a:t>Title</a:t>
            </a:r>
            <a:endParaRPr lang="en-US" dirty="0"/>
          </a:p>
        </p:txBody>
      </p:sp>
      <p:sp>
        <p:nvSpPr>
          <p:cNvPr id="13" name="Text Placeholder 8"/>
          <p:cNvSpPr>
            <a:spLocks noGrp="1"/>
          </p:cNvSpPr>
          <p:nvPr>
            <p:ph type="body" sz="quarter" idx="32" hasCustomPrompt="1"/>
          </p:nvPr>
        </p:nvSpPr>
        <p:spPr>
          <a:xfrm>
            <a:off x="912163" y="1237621"/>
            <a:ext cx="8785674" cy="240851"/>
          </a:xfrm>
          <a:prstGeom prst="rect">
            <a:avLst/>
          </a:prstGeom>
          <a:noFill/>
          <a:ln>
            <a:noFill/>
          </a:ln>
        </p:spPr>
        <p:txBody>
          <a:bodyPr anchor="ctr">
            <a:noAutofit/>
          </a:bodyPr>
          <a:lstStyle>
            <a:lvl1pPr marL="0" indent="0" algn="l">
              <a:lnSpc>
                <a:spcPct val="90000"/>
              </a:lnSpc>
              <a:spcBef>
                <a:spcPts val="1200"/>
              </a:spcBef>
              <a:buNone/>
              <a:defRPr sz="1400" b="0" baseline="0">
                <a:solidFill>
                  <a:schemeClr val="bg1"/>
                </a:solidFill>
                <a:latin typeface="+mn-lt"/>
              </a:defRPr>
            </a:lvl1pPr>
          </a:lstStyle>
          <a:p>
            <a:pPr lvl="0"/>
            <a:r>
              <a:rPr lang="id-ID" dirty="0" smtClean="0"/>
              <a:t>Lorem Ipsum Dolor sit Amet</a:t>
            </a:r>
            <a:endParaRPr lang="en-US" dirty="0"/>
          </a:p>
        </p:txBody>
      </p:sp>
      <p:sp>
        <p:nvSpPr>
          <p:cNvPr id="10" name="Picture Placeholder 7"/>
          <p:cNvSpPr>
            <a:spLocks noGrp="1"/>
          </p:cNvSpPr>
          <p:nvPr>
            <p:ph type="pic" sz="quarter" idx="10"/>
          </p:nvPr>
        </p:nvSpPr>
        <p:spPr>
          <a:xfrm>
            <a:off x="1" y="2104373"/>
            <a:ext cx="3036093" cy="2918564"/>
          </a:xfrm>
          <a:prstGeom prst="rect">
            <a:avLst/>
          </a:prstGeom>
        </p:spPr>
        <p:txBody>
          <a:bodyPr/>
          <a:lstStyle>
            <a:lvl1pPr>
              <a:defRPr sz="1800">
                <a:solidFill>
                  <a:schemeClr val="bg1"/>
                </a:solidFill>
              </a:defRPr>
            </a:lvl1pPr>
          </a:lstStyle>
          <a:p>
            <a:endParaRPr lang="id-ID"/>
          </a:p>
        </p:txBody>
      </p:sp>
      <p:sp>
        <p:nvSpPr>
          <p:cNvPr id="11" name="Picture Placeholder 7"/>
          <p:cNvSpPr>
            <a:spLocks noGrp="1"/>
          </p:cNvSpPr>
          <p:nvPr>
            <p:ph type="pic" sz="quarter" idx="33"/>
          </p:nvPr>
        </p:nvSpPr>
        <p:spPr>
          <a:xfrm>
            <a:off x="3036094" y="2104373"/>
            <a:ext cx="3064669" cy="2918564"/>
          </a:xfrm>
          <a:prstGeom prst="rect">
            <a:avLst/>
          </a:prstGeom>
        </p:spPr>
        <p:txBody>
          <a:bodyPr/>
          <a:lstStyle>
            <a:lvl1pPr>
              <a:defRPr sz="1800">
                <a:solidFill>
                  <a:schemeClr val="bg1"/>
                </a:solidFill>
              </a:defRPr>
            </a:lvl1pPr>
          </a:lstStyle>
          <a:p>
            <a:endParaRPr lang="id-ID"/>
          </a:p>
        </p:txBody>
      </p:sp>
      <p:sp>
        <p:nvSpPr>
          <p:cNvPr id="14" name="Picture Placeholder 7"/>
          <p:cNvSpPr>
            <a:spLocks noGrp="1"/>
          </p:cNvSpPr>
          <p:nvPr>
            <p:ph type="pic" sz="quarter" idx="34"/>
          </p:nvPr>
        </p:nvSpPr>
        <p:spPr>
          <a:xfrm>
            <a:off x="6100763" y="2104373"/>
            <a:ext cx="3064670" cy="2918564"/>
          </a:xfrm>
          <a:prstGeom prst="rect">
            <a:avLst/>
          </a:prstGeom>
        </p:spPr>
        <p:txBody>
          <a:bodyPr/>
          <a:lstStyle>
            <a:lvl1pPr>
              <a:defRPr sz="1800">
                <a:solidFill>
                  <a:schemeClr val="bg1"/>
                </a:solidFill>
              </a:defRPr>
            </a:lvl1pPr>
          </a:lstStyle>
          <a:p>
            <a:endParaRPr lang="id-ID"/>
          </a:p>
        </p:txBody>
      </p:sp>
      <p:sp>
        <p:nvSpPr>
          <p:cNvPr id="15" name="Picture Placeholder 7"/>
          <p:cNvSpPr>
            <a:spLocks noGrp="1"/>
          </p:cNvSpPr>
          <p:nvPr>
            <p:ph type="pic" sz="quarter" idx="35"/>
          </p:nvPr>
        </p:nvSpPr>
        <p:spPr>
          <a:xfrm>
            <a:off x="9165433" y="2104373"/>
            <a:ext cx="3026568" cy="2918564"/>
          </a:xfrm>
          <a:prstGeom prst="rect">
            <a:avLst/>
          </a:prstGeom>
        </p:spPr>
        <p:txBody>
          <a:bodyPr/>
          <a:lstStyle>
            <a:lvl1pPr>
              <a:defRPr sz="1800">
                <a:solidFill>
                  <a:schemeClr val="bg1"/>
                </a:solidFill>
              </a:defRPr>
            </a:lvl1pPr>
          </a:lstStyle>
          <a:p>
            <a:endParaRPr lang="id-ID"/>
          </a:p>
        </p:txBody>
      </p:sp>
      <p:sp>
        <p:nvSpPr>
          <p:cNvPr id="16" name="Rectangle 15"/>
          <p:cNvSpPr/>
          <p:nvPr userDrawn="1"/>
        </p:nvSpPr>
        <p:spPr>
          <a:xfrm>
            <a:off x="0" y="1854200"/>
            <a:ext cx="3036094" cy="2501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Rectangle 16"/>
          <p:cNvSpPr/>
          <p:nvPr userDrawn="1"/>
        </p:nvSpPr>
        <p:spPr>
          <a:xfrm>
            <a:off x="3031330" y="1854200"/>
            <a:ext cx="3069432" cy="25017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Rectangle 17"/>
          <p:cNvSpPr/>
          <p:nvPr userDrawn="1"/>
        </p:nvSpPr>
        <p:spPr>
          <a:xfrm>
            <a:off x="6095999" y="1854200"/>
            <a:ext cx="3064670" cy="25017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9" name="Rectangle 18"/>
          <p:cNvSpPr/>
          <p:nvPr userDrawn="1"/>
        </p:nvSpPr>
        <p:spPr>
          <a:xfrm>
            <a:off x="9160667" y="1854200"/>
            <a:ext cx="3036097" cy="25017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12888061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47" presetClass="entr" presetSubtype="0"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anim calcmode="lin" valueType="num">
                                      <p:cBhvr>
                                        <p:cTn id="16" dur="500" fill="hold"/>
                                        <p:tgtEl>
                                          <p:spTgt spid="12"/>
                                        </p:tgtEl>
                                        <p:attrNameLst>
                                          <p:attrName>ppt_x</p:attrName>
                                        </p:attrNameLst>
                                      </p:cBhvr>
                                      <p:tavLst>
                                        <p:tav tm="0">
                                          <p:val>
                                            <p:strVal val="#ppt_x"/>
                                          </p:val>
                                        </p:tav>
                                        <p:tav tm="100000">
                                          <p:val>
                                            <p:strVal val="#ppt_x"/>
                                          </p:val>
                                        </p:tav>
                                      </p:tavLst>
                                    </p:anim>
                                    <p:anim calcmode="lin" valueType="num">
                                      <p:cBhvr>
                                        <p:cTn id="17" dur="500" fill="hold"/>
                                        <p:tgtEl>
                                          <p:spTgt spid="12"/>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500"/>
                                        <p:tgtEl>
                                          <p:spTgt spid="13">
                                            <p:txEl>
                                              <p:pRg st="0" end="0"/>
                                            </p:txEl>
                                          </p:spTgt>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25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500"/>
                                        <p:tgtEl>
                                          <p:spTgt spid="17"/>
                                        </p:tgtEl>
                                      </p:cBhvr>
                                    </p:animEffect>
                                  </p:childTnLst>
                                </p:cTn>
                              </p:par>
                            </p:childTnLst>
                          </p:cTn>
                        </p:par>
                        <p:par>
                          <p:cTn id="34" fill="hold">
                            <p:stCondLst>
                              <p:cond delay="3500"/>
                            </p:stCondLst>
                            <p:childTnLst>
                              <p:par>
                                <p:cTn id="35" presetID="10" presetClass="entr" presetSubtype="0" fill="hold" grpId="0" nodeType="afterEffect" nodePh="1">
                                  <p:stCondLst>
                                    <p:cond delay="0"/>
                                  </p:stCondLst>
                                  <p:endCondLst>
                                    <p:cond evt="begin" delay="0">
                                      <p:tn val="35"/>
                                    </p:cond>
                                  </p:endCondLst>
                                  <p:childTnLst>
                                    <p:set>
                                      <p:cBhvr>
                                        <p:cTn id="36" dur="1" fill="hold">
                                          <p:stCondLst>
                                            <p:cond delay="0"/>
                                          </p:stCondLst>
                                        </p:cTn>
                                        <p:tgtEl>
                                          <p:spTgt spid="11"/>
                                        </p:tgtEl>
                                        <p:attrNameLst>
                                          <p:attrName>style.visibility</p:attrName>
                                        </p:attrNameLst>
                                      </p:cBhvr>
                                      <p:to>
                                        <p:strVal val="visible"/>
                                      </p:to>
                                    </p:set>
                                    <p:animEffect transition="in" filter="fade">
                                      <p:cBhvr>
                                        <p:cTn id="37" dur="500"/>
                                        <p:tgtEl>
                                          <p:spTgt spid="11"/>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500"/>
                                        <p:tgtEl>
                                          <p:spTgt spid="18"/>
                                        </p:tgtEl>
                                      </p:cBhvr>
                                    </p:animEffect>
                                  </p:childTnLst>
                                </p:cTn>
                              </p:par>
                            </p:childTnLst>
                          </p:cTn>
                        </p:par>
                        <p:par>
                          <p:cTn id="42" fill="hold">
                            <p:stCondLst>
                              <p:cond delay="4500"/>
                            </p:stCondLst>
                            <p:childTnLst>
                              <p:par>
                                <p:cTn id="43" presetID="10" presetClass="entr" presetSubtype="0" fill="hold" grpId="0" nodeType="afterEffect" nodePh="1">
                                  <p:stCondLst>
                                    <p:cond delay="0"/>
                                  </p:stCondLst>
                                  <p:endCondLst>
                                    <p:cond evt="begin" delay="0">
                                      <p:tn val="43"/>
                                    </p:cond>
                                  </p:endCondLst>
                                  <p:childTnLst>
                                    <p:set>
                                      <p:cBhvr>
                                        <p:cTn id="44" dur="1" fill="hold">
                                          <p:stCondLst>
                                            <p:cond delay="0"/>
                                          </p:stCondLst>
                                        </p:cTn>
                                        <p:tgtEl>
                                          <p:spTgt spid="14"/>
                                        </p:tgtEl>
                                        <p:attrNameLst>
                                          <p:attrName>style.visibility</p:attrName>
                                        </p:attrNameLst>
                                      </p:cBhvr>
                                      <p:to>
                                        <p:strVal val="visible"/>
                                      </p:to>
                                    </p:set>
                                    <p:animEffect transition="in" filter="fade">
                                      <p:cBhvr>
                                        <p:cTn id="45" dur="500"/>
                                        <p:tgtEl>
                                          <p:spTgt spid="14"/>
                                        </p:tgtEl>
                                      </p:cBhvr>
                                    </p:animEffect>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19"/>
                                        </p:tgtEl>
                                        <p:attrNameLst>
                                          <p:attrName>style.visibility</p:attrName>
                                        </p:attrNameLst>
                                      </p:cBhvr>
                                      <p:to>
                                        <p:strVal val="visible"/>
                                      </p:to>
                                    </p:set>
                                    <p:animEffect transition="in" filter="fade">
                                      <p:cBhvr>
                                        <p:cTn id="49" dur="500"/>
                                        <p:tgtEl>
                                          <p:spTgt spid="19"/>
                                        </p:tgtEl>
                                      </p:cBhvr>
                                    </p:animEffect>
                                  </p:childTnLst>
                                </p:cTn>
                              </p:par>
                            </p:childTnLst>
                          </p:cTn>
                        </p:par>
                        <p:par>
                          <p:cTn id="50" fill="hold">
                            <p:stCondLst>
                              <p:cond delay="5500"/>
                            </p:stCondLst>
                            <p:childTnLst>
                              <p:par>
                                <p:cTn id="51" presetID="10" presetClass="entr" presetSubtype="0" fill="hold" grpId="0" nodeType="afterEffect" nodePh="1">
                                  <p:stCondLst>
                                    <p:cond delay="0"/>
                                  </p:stCondLst>
                                  <p:endCondLst>
                                    <p:cond evt="begin" delay="0">
                                      <p:tn val="51"/>
                                    </p:cond>
                                  </p:endCondLst>
                                  <p:childTnLst>
                                    <p:set>
                                      <p:cBhvr>
                                        <p:cTn id="52" dur="1" fill="hold">
                                          <p:stCondLst>
                                            <p:cond delay="0"/>
                                          </p:stCondLst>
                                        </p:cTn>
                                        <p:tgtEl>
                                          <p:spTgt spid="15"/>
                                        </p:tgtEl>
                                        <p:attrNameLst>
                                          <p:attrName>style.visibility</p:attrName>
                                        </p:attrNameLst>
                                      </p:cBhvr>
                                      <p:to>
                                        <p:strVal val="visible"/>
                                      </p:to>
                                    </p:set>
                                    <p:animEffect transition="in" filter="fade">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0" grpId="0"/>
      <p:bldP spid="11" grpId="0"/>
      <p:bldP spid="14" grpId="0"/>
      <p:bldP spid="15" grpId="0"/>
      <p:bldP spid="16" grpId="0" animBg="1"/>
      <p:bldP spid="17" grpId="0" animBg="1"/>
      <p:bldP spid="18" grpId="0" animBg="1"/>
      <p:bldP spid="19" grpId="0" animBg="1"/>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Title Slide">
    <p:bg>
      <p:bgPr>
        <a:solidFill>
          <a:schemeClr val="tx2"/>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2445032" y="972648"/>
            <a:ext cx="1886693" cy="2123728"/>
          </a:xfrm>
          <a:custGeom>
            <a:avLst/>
            <a:gdLst>
              <a:gd name="connsiteX0" fmla="*/ 0 w 4355432"/>
              <a:gd name="connsiteY0" fmla="*/ 0 h 2575862"/>
              <a:gd name="connsiteX1" fmla="*/ 4355432 w 4355432"/>
              <a:gd name="connsiteY1" fmla="*/ 0 h 2575862"/>
              <a:gd name="connsiteX2" fmla="*/ 4355432 w 4355432"/>
              <a:gd name="connsiteY2" fmla="*/ 2575862 h 2575862"/>
              <a:gd name="connsiteX3" fmla="*/ 0 w 4355432"/>
              <a:gd name="connsiteY3" fmla="*/ 2575862 h 2575862"/>
              <a:gd name="connsiteX4" fmla="*/ 0 w 4355432"/>
              <a:gd name="connsiteY4" fmla="*/ 0 h 2575862"/>
              <a:gd name="connsiteX0" fmla="*/ 0 w 4355432"/>
              <a:gd name="connsiteY0" fmla="*/ 0 h 2575862"/>
              <a:gd name="connsiteX1" fmla="*/ 2093494 w 4355432"/>
              <a:gd name="connsiteY1" fmla="*/ 2947 h 2575862"/>
              <a:gd name="connsiteX2" fmla="*/ 4355432 w 4355432"/>
              <a:gd name="connsiteY2" fmla="*/ 0 h 2575862"/>
              <a:gd name="connsiteX3" fmla="*/ 4355432 w 4355432"/>
              <a:gd name="connsiteY3" fmla="*/ 2575862 h 2575862"/>
              <a:gd name="connsiteX4" fmla="*/ 0 w 4355432"/>
              <a:gd name="connsiteY4" fmla="*/ 2575862 h 2575862"/>
              <a:gd name="connsiteX5" fmla="*/ 0 w 4355432"/>
              <a:gd name="connsiteY5" fmla="*/ 0 h 2575862"/>
              <a:gd name="connsiteX0" fmla="*/ 0 w 4355432"/>
              <a:gd name="connsiteY0" fmla="*/ 630129 h 3205991"/>
              <a:gd name="connsiteX1" fmla="*/ 2047453 w 4355432"/>
              <a:gd name="connsiteY1" fmla="*/ 0 h 3205991"/>
              <a:gd name="connsiteX2" fmla="*/ 4355432 w 4355432"/>
              <a:gd name="connsiteY2" fmla="*/ 630129 h 3205991"/>
              <a:gd name="connsiteX3" fmla="*/ 4355432 w 4355432"/>
              <a:gd name="connsiteY3" fmla="*/ 3205991 h 3205991"/>
              <a:gd name="connsiteX4" fmla="*/ 0 w 4355432"/>
              <a:gd name="connsiteY4" fmla="*/ 3205991 h 3205991"/>
              <a:gd name="connsiteX5" fmla="*/ 0 w 4355432"/>
              <a:gd name="connsiteY5" fmla="*/ 630129 h 3205991"/>
              <a:gd name="connsiteX0" fmla="*/ 0 w 4355432"/>
              <a:gd name="connsiteY0" fmla="*/ 630129 h 3205991"/>
              <a:gd name="connsiteX1" fmla="*/ 2047453 w 4355432"/>
              <a:gd name="connsiteY1" fmla="*/ 0 h 3205991"/>
              <a:gd name="connsiteX2" fmla="*/ 4355432 w 4355432"/>
              <a:gd name="connsiteY2" fmla="*/ 630129 h 3205991"/>
              <a:gd name="connsiteX3" fmla="*/ 4355432 w 4355432"/>
              <a:gd name="connsiteY3" fmla="*/ 3205991 h 3205991"/>
              <a:gd name="connsiteX4" fmla="*/ 2136020 w 4355432"/>
              <a:gd name="connsiteY4" fmla="*/ 3205549 h 3205991"/>
              <a:gd name="connsiteX5" fmla="*/ 0 w 4355432"/>
              <a:gd name="connsiteY5" fmla="*/ 3205991 h 3205991"/>
              <a:gd name="connsiteX6" fmla="*/ 0 w 4355432"/>
              <a:gd name="connsiteY6" fmla="*/ 630129 h 3205991"/>
              <a:gd name="connsiteX0" fmla="*/ 0 w 4355432"/>
              <a:gd name="connsiteY0" fmla="*/ 630129 h 3752967"/>
              <a:gd name="connsiteX1" fmla="*/ 2047453 w 4355432"/>
              <a:gd name="connsiteY1" fmla="*/ 0 h 3752967"/>
              <a:gd name="connsiteX2" fmla="*/ 4355432 w 4355432"/>
              <a:gd name="connsiteY2" fmla="*/ 630129 h 3752967"/>
              <a:gd name="connsiteX3" fmla="*/ 4355432 w 4355432"/>
              <a:gd name="connsiteY3" fmla="*/ 3205991 h 3752967"/>
              <a:gd name="connsiteX4" fmla="*/ 2140815 w 4355432"/>
              <a:gd name="connsiteY4" fmla="*/ 3752967 h 3752967"/>
              <a:gd name="connsiteX5" fmla="*/ 0 w 4355432"/>
              <a:gd name="connsiteY5" fmla="*/ 3205991 h 3752967"/>
              <a:gd name="connsiteX6" fmla="*/ 0 w 4355432"/>
              <a:gd name="connsiteY6" fmla="*/ 630129 h 3752967"/>
              <a:gd name="connsiteX0" fmla="*/ 0 w 4355432"/>
              <a:gd name="connsiteY0" fmla="*/ 630129 h 3863585"/>
              <a:gd name="connsiteX1" fmla="*/ 2047453 w 4355432"/>
              <a:gd name="connsiteY1" fmla="*/ 0 h 3863585"/>
              <a:gd name="connsiteX2" fmla="*/ 4355432 w 4355432"/>
              <a:gd name="connsiteY2" fmla="*/ 630129 h 3863585"/>
              <a:gd name="connsiteX3" fmla="*/ 4355432 w 4355432"/>
              <a:gd name="connsiteY3" fmla="*/ 3205991 h 3863585"/>
              <a:gd name="connsiteX4" fmla="*/ 2183979 w 4355432"/>
              <a:gd name="connsiteY4" fmla="*/ 3863585 h 3863585"/>
              <a:gd name="connsiteX5" fmla="*/ 0 w 4355432"/>
              <a:gd name="connsiteY5" fmla="*/ 3205991 h 3863585"/>
              <a:gd name="connsiteX6" fmla="*/ 0 w 4355432"/>
              <a:gd name="connsiteY6" fmla="*/ 630129 h 3863585"/>
              <a:gd name="connsiteX0" fmla="*/ 0 w 4355432"/>
              <a:gd name="connsiteY0" fmla="*/ 938772 h 4172228"/>
              <a:gd name="connsiteX1" fmla="*/ 2128077 w 4355432"/>
              <a:gd name="connsiteY1" fmla="*/ 0 h 4172228"/>
              <a:gd name="connsiteX2" fmla="*/ 4355432 w 4355432"/>
              <a:gd name="connsiteY2" fmla="*/ 938772 h 4172228"/>
              <a:gd name="connsiteX3" fmla="*/ 4355432 w 4355432"/>
              <a:gd name="connsiteY3" fmla="*/ 3514634 h 4172228"/>
              <a:gd name="connsiteX4" fmla="*/ 2183979 w 4355432"/>
              <a:gd name="connsiteY4" fmla="*/ 4172228 h 4172228"/>
              <a:gd name="connsiteX5" fmla="*/ 0 w 4355432"/>
              <a:gd name="connsiteY5" fmla="*/ 3514634 h 4172228"/>
              <a:gd name="connsiteX6" fmla="*/ 0 w 4355432"/>
              <a:gd name="connsiteY6" fmla="*/ 938772 h 4172228"/>
              <a:gd name="connsiteX0" fmla="*/ 0 w 4355432"/>
              <a:gd name="connsiteY0" fmla="*/ 938772 h 4456664"/>
              <a:gd name="connsiteX1" fmla="*/ 2128077 w 4355432"/>
              <a:gd name="connsiteY1" fmla="*/ 0 h 4456664"/>
              <a:gd name="connsiteX2" fmla="*/ 4355432 w 4355432"/>
              <a:gd name="connsiteY2" fmla="*/ 938772 h 4456664"/>
              <a:gd name="connsiteX3" fmla="*/ 4355432 w 4355432"/>
              <a:gd name="connsiteY3" fmla="*/ 3514634 h 4456664"/>
              <a:gd name="connsiteX4" fmla="*/ 2242616 w 4355432"/>
              <a:gd name="connsiteY4" fmla="*/ 4456664 h 4456664"/>
              <a:gd name="connsiteX5" fmla="*/ 0 w 4355432"/>
              <a:gd name="connsiteY5" fmla="*/ 3514634 h 4456664"/>
              <a:gd name="connsiteX6" fmla="*/ 0 w 4355432"/>
              <a:gd name="connsiteY6" fmla="*/ 938772 h 4456664"/>
              <a:gd name="connsiteX0" fmla="*/ 0 w 4355432"/>
              <a:gd name="connsiteY0" fmla="*/ 938772 h 4517182"/>
              <a:gd name="connsiteX1" fmla="*/ 2128077 w 4355432"/>
              <a:gd name="connsiteY1" fmla="*/ 0 h 4517182"/>
              <a:gd name="connsiteX2" fmla="*/ 4355432 w 4355432"/>
              <a:gd name="connsiteY2" fmla="*/ 938772 h 4517182"/>
              <a:gd name="connsiteX3" fmla="*/ 4355432 w 4355432"/>
              <a:gd name="connsiteY3" fmla="*/ 3514634 h 4517182"/>
              <a:gd name="connsiteX4" fmla="*/ 2161992 w 4355432"/>
              <a:gd name="connsiteY4" fmla="*/ 4517182 h 4517182"/>
              <a:gd name="connsiteX5" fmla="*/ 0 w 4355432"/>
              <a:gd name="connsiteY5" fmla="*/ 3514634 h 4517182"/>
              <a:gd name="connsiteX6" fmla="*/ 0 w 4355432"/>
              <a:gd name="connsiteY6" fmla="*/ 938772 h 451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5432" h="4517182">
                <a:moveTo>
                  <a:pt x="0" y="938772"/>
                </a:moveTo>
                <a:lnTo>
                  <a:pt x="2128077" y="0"/>
                </a:lnTo>
                <a:lnTo>
                  <a:pt x="4355432" y="938772"/>
                </a:lnTo>
                <a:lnTo>
                  <a:pt x="4355432" y="3514634"/>
                </a:lnTo>
                <a:lnTo>
                  <a:pt x="2161992" y="4517182"/>
                </a:lnTo>
                <a:lnTo>
                  <a:pt x="0" y="3514634"/>
                </a:lnTo>
                <a:lnTo>
                  <a:pt x="0" y="938772"/>
                </a:lnTo>
                <a:close/>
              </a:path>
            </a:pathLst>
          </a:custGeom>
        </p:spPr>
        <p:txBody>
          <a:bodyPr/>
          <a:lstStyle>
            <a:lvl1pPr>
              <a:defRPr sz="1800">
                <a:solidFill>
                  <a:schemeClr val="bg1"/>
                </a:solidFill>
              </a:defRPr>
            </a:lvl1pPr>
          </a:lstStyle>
          <a:p>
            <a:endParaRPr lang="id-ID"/>
          </a:p>
        </p:txBody>
      </p:sp>
      <p:sp>
        <p:nvSpPr>
          <p:cNvPr id="14" name="Picture Placeholder 7"/>
          <p:cNvSpPr>
            <a:spLocks noGrp="1"/>
          </p:cNvSpPr>
          <p:nvPr>
            <p:ph type="pic" sz="quarter" idx="11"/>
          </p:nvPr>
        </p:nvSpPr>
        <p:spPr>
          <a:xfrm>
            <a:off x="3432828" y="2897684"/>
            <a:ext cx="1286208" cy="1447801"/>
          </a:xfrm>
          <a:custGeom>
            <a:avLst/>
            <a:gdLst>
              <a:gd name="connsiteX0" fmla="*/ 0 w 4355432"/>
              <a:gd name="connsiteY0" fmla="*/ 0 h 2575862"/>
              <a:gd name="connsiteX1" fmla="*/ 4355432 w 4355432"/>
              <a:gd name="connsiteY1" fmla="*/ 0 h 2575862"/>
              <a:gd name="connsiteX2" fmla="*/ 4355432 w 4355432"/>
              <a:gd name="connsiteY2" fmla="*/ 2575862 h 2575862"/>
              <a:gd name="connsiteX3" fmla="*/ 0 w 4355432"/>
              <a:gd name="connsiteY3" fmla="*/ 2575862 h 2575862"/>
              <a:gd name="connsiteX4" fmla="*/ 0 w 4355432"/>
              <a:gd name="connsiteY4" fmla="*/ 0 h 2575862"/>
              <a:gd name="connsiteX0" fmla="*/ 0 w 4355432"/>
              <a:gd name="connsiteY0" fmla="*/ 0 h 2575862"/>
              <a:gd name="connsiteX1" fmla="*/ 2093494 w 4355432"/>
              <a:gd name="connsiteY1" fmla="*/ 2947 h 2575862"/>
              <a:gd name="connsiteX2" fmla="*/ 4355432 w 4355432"/>
              <a:gd name="connsiteY2" fmla="*/ 0 h 2575862"/>
              <a:gd name="connsiteX3" fmla="*/ 4355432 w 4355432"/>
              <a:gd name="connsiteY3" fmla="*/ 2575862 h 2575862"/>
              <a:gd name="connsiteX4" fmla="*/ 0 w 4355432"/>
              <a:gd name="connsiteY4" fmla="*/ 2575862 h 2575862"/>
              <a:gd name="connsiteX5" fmla="*/ 0 w 4355432"/>
              <a:gd name="connsiteY5" fmla="*/ 0 h 2575862"/>
              <a:gd name="connsiteX0" fmla="*/ 0 w 4355432"/>
              <a:gd name="connsiteY0" fmla="*/ 630129 h 3205991"/>
              <a:gd name="connsiteX1" fmla="*/ 2047453 w 4355432"/>
              <a:gd name="connsiteY1" fmla="*/ 0 h 3205991"/>
              <a:gd name="connsiteX2" fmla="*/ 4355432 w 4355432"/>
              <a:gd name="connsiteY2" fmla="*/ 630129 h 3205991"/>
              <a:gd name="connsiteX3" fmla="*/ 4355432 w 4355432"/>
              <a:gd name="connsiteY3" fmla="*/ 3205991 h 3205991"/>
              <a:gd name="connsiteX4" fmla="*/ 0 w 4355432"/>
              <a:gd name="connsiteY4" fmla="*/ 3205991 h 3205991"/>
              <a:gd name="connsiteX5" fmla="*/ 0 w 4355432"/>
              <a:gd name="connsiteY5" fmla="*/ 630129 h 3205991"/>
              <a:gd name="connsiteX0" fmla="*/ 0 w 4355432"/>
              <a:gd name="connsiteY0" fmla="*/ 630129 h 3205991"/>
              <a:gd name="connsiteX1" fmla="*/ 2047453 w 4355432"/>
              <a:gd name="connsiteY1" fmla="*/ 0 h 3205991"/>
              <a:gd name="connsiteX2" fmla="*/ 4355432 w 4355432"/>
              <a:gd name="connsiteY2" fmla="*/ 630129 h 3205991"/>
              <a:gd name="connsiteX3" fmla="*/ 4355432 w 4355432"/>
              <a:gd name="connsiteY3" fmla="*/ 3205991 h 3205991"/>
              <a:gd name="connsiteX4" fmla="*/ 2136020 w 4355432"/>
              <a:gd name="connsiteY4" fmla="*/ 3205549 h 3205991"/>
              <a:gd name="connsiteX5" fmla="*/ 0 w 4355432"/>
              <a:gd name="connsiteY5" fmla="*/ 3205991 h 3205991"/>
              <a:gd name="connsiteX6" fmla="*/ 0 w 4355432"/>
              <a:gd name="connsiteY6" fmla="*/ 630129 h 3205991"/>
              <a:gd name="connsiteX0" fmla="*/ 0 w 4355432"/>
              <a:gd name="connsiteY0" fmla="*/ 630129 h 3752967"/>
              <a:gd name="connsiteX1" fmla="*/ 2047453 w 4355432"/>
              <a:gd name="connsiteY1" fmla="*/ 0 h 3752967"/>
              <a:gd name="connsiteX2" fmla="*/ 4355432 w 4355432"/>
              <a:gd name="connsiteY2" fmla="*/ 630129 h 3752967"/>
              <a:gd name="connsiteX3" fmla="*/ 4355432 w 4355432"/>
              <a:gd name="connsiteY3" fmla="*/ 3205991 h 3752967"/>
              <a:gd name="connsiteX4" fmla="*/ 2140815 w 4355432"/>
              <a:gd name="connsiteY4" fmla="*/ 3752967 h 3752967"/>
              <a:gd name="connsiteX5" fmla="*/ 0 w 4355432"/>
              <a:gd name="connsiteY5" fmla="*/ 3205991 h 3752967"/>
              <a:gd name="connsiteX6" fmla="*/ 0 w 4355432"/>
              <a:gd name="connsiteY6" fmla="*/ 630129 h 3752967"/>
              <a:gd name="connsiteX0" fmla="*/ 0 w 4355432"/>
              <a:gd name="connsiteY0" fmla="*/ 630129 h 3863585"/>
              <a:gd name="connsiteX1" fmla="*/ 2047453 w 4355432"/>
              <a:gd name="connsiteY1" fmla="*/ 0 h 3863585"/>
              <a:gd name="connsiteX2" fmla="*/ 4355432 w 4355432"/>
              <a:gd name="connsiteY2" fmla="*/ 630129 h 3863585"/>
              <a:gd name="connsiteX3" fmla="*/ 4355432 w 4355432"/>
              <a:gd name="connsiteY3" fmla="*/ 3205991 h 3863585"/>
              <a:gd name="connsiteX4" fmla="*/ 2183979 w 4355432"/>
              <a:gd name="connsiteY4" fmla="*/ 3863585 h 3863585"/>
              <a:gd name="connsiteX5" fmla="*/ 0 w 4355432"/>
              <a:gd name="connsiteY5" fmla="*/ 3205991 h 3863585"/>
              <a:gd name="connsiteX6" fmla="*/ 0 w 4355432"/>
              <a:gd name="connsiteY6" fmla="*/ 630129 h 3863585"/>
              <a:gd name="connsiteX0" fmla="*/ 0 w 4355432"/>
              <a:gd name="connsiteY0" fmla="*/ 938772 h 4172228"/>
              <a:gd name="connsiteX1" fmla="*/ 2128077 w 4355432"/>
              <a:gd name="connsiteY1" fmla="*/ 0 h 4172228"/>
              <a:gd name="connsiteX2" fmla="*/ 4355432 w 4355432"/>
              <a:gd name="connsiteY2" fmla="*/ 938772 h 4172228"/>
              <a:gd name="connsiteX3" fmla="*/ 4355432 w 4355432"/>
              <a:gd name="connsiteY3" fmla="*/ 3514634 h 4172228"/>
              <a:gd name="connsiteX4" fmla="*/ 2183979 w 4355432"/>
              <a:gd name="connsiteY4" fmla="*/ 4172228 h 4172228"/>
              <a:gd name="connsiteX5" fmla="*/ 0 w 4355432"/>
              <a:gd name="connsiteY5" fmla="*/ 3514634 h 4172228"/>
              <a:gd name="connsiteX6" fmla="*/ 0 w 4355432"/>
              <a:gd name="connsiteY6" fmla="*/ 938772 h 4172228"/>
              <a:gd name="connsiteX0" fmla="*/ 0 w 4355432"/>
              <a:gd name="connsiteY0" fmla="*/ 938772 h 4456664"/>
              <a:gd name="connsiteX1" fmla="*/ 2128077 w 4355432"/>
              <a:gd name="connsiteY1" fmla="*/ 0 h 4456664"/>
              <a:gd name="connsiteX2" fmla="*/ 4355432 w 4355432"/>
              <a:gd name="connsiteY2" fmla="*/ 938772 h 4456664"/>
              <a:gd name="connsiteX3" fmla="*/ 4355432 w 4355432"/>
              <a:gd name="connsiteY3" fmla="*/ 3514634 h 4456664"/>
              <a:gd name="connsiteX4" fmla="*/ 2242616 w 4355432"/>
              <a:gd name="connsiteY4" fmla="*/ 4456664 h 4456664"/>
              <a:gd name="connsiteX5" fmla="*/ 0 w 4355432"/>
              <a:gd name="connsiteY5" fmla="*/ 3514634 h 4456664"/>
              <a:gd name="connsiteX6" fmla="*/ 0 w 4355432"/>
              <a:gd name="connsiteY6" fmla="*/ 938772 h 4456664"/>
              <a:gd name="connsiteX0" fmla="*/ 0 w 4355432"/>
              <a:gd name="connsiteY0" fmla="*/ 938772 h 4517182"/>
              <a:gd name="connsiteX1" fmla="*/ 2128077 w 4355432"/>
              <a:gd name="connsiteY1" fmla="*/ 0 h 4517182"/>
              <a:gd name="connsiteX2" fmla="*/ 4355432 w 4355432"/>
              <a:gd name="connsiteY2" fmla="*/ 938772 h 4517182"/>
              <a:gd name="connsiteX3" fmla="*/ 4355432 w 4355432"/>
              <a:gd name="connsiteY3" fmla="*/ 3514634 h 4517182"/>
              <a:gd name="connsiteX4" fmla="*/ 2161992 w 4355432"/>
              <a:gd name="connsiteY4" fmla="*/ 4517182 h 4517182"/>
              <a:gd name="connsiteX5" fmla="*/ 0 w 4355432"/>
              <a:gd name="connsiteY5" fmla="*/ 3514634 h 4517182"/>
              <a:gd name="connsiteX6" fmla="*/ 0 w 4355432"/>
              <a:gd name="connsiteY6" fmla="*/ 938772 h 451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5432" h="4517182">
                <a:moveTo>
                  <a:pt x="0" y="938772"/>
                </a:moveTo>
                <a:lnTo>
                  <a:pt x="2128077" y="0"/>
                </a:lnTo>
                <a:lnTo>
                  <a:pt x="4355432" y="938772"/>
                </a:lnTo>
                <a:lnTo>
                  <a:pt x="4355432" y="3514634"/>
                </a:lnTo>
                <a:lnTo>
                  <a:pt x="2161992" y="4517182"/>
                </a:lnTo>
                <a:lnTo>
                  <a:pt x="0" y="3514634"/>
                </a:lnTo>
                <a:lnTo>
                  <a:pt x="0" y="938772"/>
                </a:lnTo>
                <a:close/>
              </a:path>
            </a:pathLst>
          </a:custGeom>
        </p:spPr>
        <p:txBody>
          <a:bodyPr/>
          <a:lstStyle>
            <a:lvl1pPr>
              <a:defRPr sz="1800">
                <a:solidFill>
                  <a:schemeClr val="bg1"/>
                </a:solidFill>
              </a:defRPr>
            </a:lvl1pPr>
          </a:lstStyle>
          <a:p>
            <a:endParaRPr lang="id-ID" dirty="0"/>
          </a:p>
        </p:txBody>
      </p:sp>
      <p:sp>
        <p:nvSpPr>
          <p:cNvPr id="15" name="Picture Placeholder 7"/>
          <p:cNvSpPr>
            <a:spLocks noGrp="1"/>
          </p:cNvSpPr>
          <p:nvPr>
            <p:ph type="pic" sz="quarter" idx="12"/>
          </p:nvPr>
        </p:nvSpPr>
        <p:spPr>
          <a:xfrm>
            <a:off x="873055" y="2619637"/>
            <a:ext cx="2420067" cy="2724113"/>
          </a:xfrm>
          <a:custGeom>
            <a:avLst/>
            <a:gdLst>
              <a:gd name="connsiteX0" fmla="*/ 0 w 4355432"/>
              <a:gd name="connsiteY0" fmla="*/ 0 h 2575862"/>
              <a:gd name="connsiteX1" fmla="*/ 4355432 w 4355432"/>
              <a:gd name="connsiteY1" fmla="*/ 0 h 2575862"/>
              <a:gd name="connsiteX2" fmla="*/ 4355432 w 4355432"/>
              <a:gd name="connsiteY2" fmla="*/ 2575862 h 2575862"/>
              <a:gd name="connsiteX3" fmla="*/ 0 w 4355432"/>
              <a:gd name="connsiteY3" fmla="*/ 2575862 h 2575862"/>
              <a:gd name="connsiteX4" fmla="*/ 0 w 4355432"/>
              <a:gd name="connsiteY4" fmla="*/ 0 h 2575862"/>
              <a:gd name="connsiteX0" fmla="*/ 0 w 4355432"/>
              <a:gd name="connsiteY0" fmla="*/ 0 h 2575862"/>
              <a:gd name="connsiteX1" fmla="*/ 2093494 w 4355432"/>
              <a:gd name="connsiteY1" fmla="*/ 2947 h 2575862"/>
              <a:gd name="connsiteX2" fmla="*/ 4355432 w 4355432"/>
              <a:gd name="connsiteY2" fmla="*/ 0 h 2575862"/>
              <a:gd name="connsiteX3" fmla="*/ 4355432 w 4355432"/>
              <a:gd name="connsiteY3" fmla="*/ 2575862 h 2575862"/>
              <a:gd name="connsiteX4" fmla="*/ 0 w 4355432"/>
              <a:gd name="connsiteY4" fmla="*/ 2575862 h 2575862"/>
              <a:gd name="connsiteX5" fmla="*/ 0 w 4355432"/>
              <a:gd name="connsiteY5" fmla="*/ 0 h 2575862"/>
              <a:gd name="connsiteX0" fmla="*/ 0 w 4355432"/>
              <a:gd name="connsiteY0" fmla="*/ 630129 h 3205991"/>
              <a:gd name="connsiteX1" fmla="*/ 2047453 w 4355432"/>
              <a:gd name="connsiteY1" fmla="*/ 0 h 3205991"/>
              <a:gd name="connsiteX2" fmla="*/ 4355432 w 4355432"/>
              <a:gd name="connsiteY2" fmla="*/ 630129 h 3205991"/>
              <a:gd name="connsiteX3" fmla="*/ 4355432 w 4355432"/>
              <a:gd name="connsiteY3" fmla="*/ 3205991 h 3205991"/>
              <a:gd name="connsiteX4" fmla="*/ 0 w 4355432"/>
              <a:gd name="connsiteY4" fmla="*/ 3205991 h 3205991"/>
              <a:gd name="connsiteX5" fmla="*/ 0 w 4355432"/>
              <a:gd name="connsiteY5" fmla="*/ 630129 h 3205991"/>
              <a:gd name="connsiteX0" fmla="*/ 0 w 4355432"/>
              <a:gd name="connsiteY0" fmla="*/ 630129 h 3205991"/>
              <a:gd name="connsiteX1" fmla="*/ 2047453 w 4355432"/>
              <a:gd name="connsiteY1" fmla="*/ 0 h 3205991"/>
              <a:gd name="connsiteX2" fmla="*/ 4355432 w 4355432"/>
              <a:gd name="connsiteY2" fmla="*/ 630129 h 3205991"/>
              <a:gd name="connsiteX3" fmla="*/ 4355432 w 4355432"/>
              <a:gd name="connsiteY3" fmla="*/ 3205991 h 3205991"/>
              <a:gd name="connsiteX4" fmla="*/ 2136020 w 4355432"/>
              <a:gd name="connsiteY4" fmla="*/ 3205549 h 3205991"/>
              <a:gd name="connsiteX5" fmla="*/ 0 w 4355432"/>
              <a:gd name="connsiteY5" fmla="*/ 3205991 h 3205991"/>
              <a:gd name="connsiteX6" fmla="*/ 0 w 4355432"/>
              <a:gd name="connsiteY6" fmla="*/ 630129 h 3205991"/>
              <a:gd name="connsiteX0" fmla="*/ 0 w 4355432"/>
              <a:gd name="connsiteY0" fmla="*/ 630129 h 3752967"/>
              <a:gd name="connsiteX1" fmla="*/ 2047453 w 4355432"/>
              <a:gd name="connsiteY1" fmla="*/ 0 h 3752967"/>
              <a:gd name="connsiteX2" fmla="*/ 4355432 w 4355432"/>
              <a:gd name="connsiteY2" fmla="*/ 630129 h 3752967"/>
              <a:gd name="connsiteX3" fmla="*/ 4355432 w 4355432"/>
              <a:gd name="connsiteY3" fmla="*/ 3205991 h 3752967"/>
              <a:gd name="connsiteX4" fmla="*/ 2140815 w 4355432"/>
              <a:gd name="connsiteY4" fmla="*/ 3752967 h 3752967"/>
              <a:gd name="connsiteX5" fmla="*/ 0 w 4355432"/>
              <a:gd name="connsiteY5" fmla="*/ 3205991 h 3752967"/>
              <a:gd name="connsiteX6" fmla="*/ 0 w 4355432"/>
              <a:gd name="connsiteY6" fmla="*/ 630129 h 3752967"/>
              <a:gd name="connsiteX0" fmla="*/ 0 w 4355432"/>
              <a:gd name="connsiteY0" fmla="*/ 630129 h 3863585"/>
              <a:gd name="connsiteX1" fmla="*/ 2047453 w 4355432"/>
              <a:gd name="connsiteY1" fmla="*/ 0 h 3863585"/>
              <a:gd name="connsiteX2" fmla="*/ 4355432 w 4355432"/>
              <a:gd name="connsiteY2" fmla="*/ 630129 h 3863585"/>
              <a:gd name="connsiteX3" fmla="*/ 4355432 w 4355432"/>
              <a:gd name="connsiteY3" fmla="*/ 3205991 h 3863585"/>
              <a:gd name="connsiteX4" fmla="*/ 2183979 w 4355432"/>
              <a:gd name="connsiteY4" fmla="*/ 3863585 h 3863585"/>
              <a:gd name="connsiteX5" fmla="*/ 0 w 4355432"/>
              <a:gd name="connsiteY5" fmla="*/ 3205991 h 3863585"/>
              <a:gd name="connsiteX6" fmla="*/ 0 w 4355432"/>
              <a:gd name="connsiteY6" fmla="*/ 630129 h 3863585"/>
              <a:gd name="connsiteX0" fmla="*/ 0 w 4355432"/>
              <a:gd name="connsiteY0" fmla="*/ 938772 h 4172228"/>
              <a:gd name="connsiteX1" fmla="*/ 2128077 w 4355432"/>
              <a:gd name="connsiteY1" fmla="*/ 0 h 4172228"/>
              <a:gd name="connsiteX2" fmla="*/ 4355432 w 4355432"/>
              <a:gd name="connsiteY2" fmla="*/ 938772 h 4172228"/>
              <a:gd name="connsiteX3" fmla="*/ 4355432 w 4355432"/>
              <a:gd name="connsiteY3" fmla="*/ 3514634 h 4172228"/>
              <a:gd name="connsiteX4" fmla="*/ 2183979 w 4355432"/>
              <a:gd name="connsiteY4" fmla="*/ 4172228 h 4172228"/>
              <a:gd name="connsiteX5" fmla="*/ 0 w 4355432"/>
              <a:gd name="connsiteY5" fmla="*/ 3514634 h 4172228"/>
              <a:gd name="connsiteX6" fmla="*/ 0 w 4355432"/>
              <a:gd name="connsiteY6" fmla="*/ 938772 h 4172228"/>
              <a:gd name="connsiteX0" fmla="*/ 0 w 4355432"/>
              <a:gd name="connsiteY0" fmla="*/ 938772 h 4456664"/>
              <a:gd name="connsiteX1" fmla="*/ 2128077 w 4355432"/>
              <a:gd name="connsiteY1" fmla="*/ 0 h 4456664"/>
              <a:gd name="connsiteX2" fmla="*/ 4355432 w 4355432"/>
              <a:gd name="connsiteY2" fmla="*/ 938772 h 4456664"/>
              <a:gd name="connsiteX3" fmla="*/ 4355432 w 4355432"/>
              <a:gd name="connsiteY3" fmla="*/ 3514634 h 4456664"/>
              <a:gd name="connsiteX4" fmla="*/ 2242616 w 4355432"/>
              <a:gd name="connsiteY4" fmla="*/ 4456664 h 4456664"/>
              <a:gd name="connsiteX5" fmla="*/ 0 w 4355432"/>
              <a:gd name="connsiteY5" fmla="*/ 3514634 h 4456664"/>
              <a:gd name="connsiteX6" fmla="*/ 0 w 4355432"/>
              <a:gd name="connsiteY6" fmla="*/ 938772 h 4456664"/>
              <a:gd name="connsiteX0" fmla="*/ 0 w 4355432"/>
              <a:gd name="connsiteY0" fmla="*/ 938772 h 4517182"/>
              <a:gd name="connsiteX1" fmla="*/ 2128077 w 4355432"/>
              <a:gd name="connsiteY1" fmla="*/ 0 h 4517182"/>
              <a:gd name="connsiteX2" fmla="*/ 4355432 w 4355432"/>
              <a:gd name="connsiteY2" fmla="*/ 938772 h 4517182"/>
              <a:gd name="connsiteX3" fmla="*/ 4355432 w 4355432"/>
              <a:gd name="connsiteY3" fmla="*/ 3514634 h 4517182"/>
              <a:gd name="connsiteX4" fmla="*/ 2161992 w 4355432"/>
              <a:gd name="connsiteY4" fmla="*/ 4517182 h 4517182"/>
              <a:gd name="connsiteX5" fmla="*/ 0 w 4355432"/>
              <a:gd name="connsiteY5" fmla="*/ 3514634 h 4517182"/>
              <a:gd name="connsiteX6" fmla="*/ 0 w 4355432"/>
              <a:gd name="connsiteY6" fmla="*/ 938772 h 451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5432" h="4517182">
                <a:moveTo>
                  <a:pt x="0" y="938772"/>
                </a:moveTo>
                <a:lnTo>
                  <a:pt x="2128077" y="0"/>
                </a:lnTo>
                <a:lnTo>
                  <a:pt x="4355432" y="938772"/>
                </a:lnTo>
                <a:lnTo>
                  <a:pt x="4355432" y="3514634"/>
                </a:lnTo>
                <a:lnTo>
                  <a:pt x="2161992" y="4517182"/>
                </a:lnTo>
                <a:lnTo>
                  <a:pt x="0" y="3514634"/>
                </a:lnTo>
                <a:lnTo>
                  <a:pt x="0" y="938772"/>
                </a:lnTo>
                <a:close/>
              </a:path>
            </a:pathLst>
          </a:custGeom>
        </p:spPr>
        <p:txBody>
          <a:bodyPr/>
          <a:lstStyle>
            <a:lvl1pPr>
              <a:defRPr sz="1800">
                <a:solidFill>
                  <a:schemeClr val="bg1"/>
                </a:solidFill>
              </a:defRPr>
            </a:lvl1pPr>
          </a:lstStyle>
          <a:p>
            <a:endParaRPr lang="id-ID" dirty="0"/>
          </a:p>
        </p:txBody>
      </p:sp>
      <p:sp>
        <p:nvSpPr>
          <p:cNvPr id="16" name="Picture Placeholder 7"/>
          <p:cNvSpPr>
            <a:spLocks noGrp="1"/>
          </p:cNvSpPr>
          <p:nvPr>
            <p:ph type="pic" sz="quarter" idx="13"/>
          </p:nvPr>
        </p:nvSpPr>
        <p:spPr>
          <a:xfrm>
            <a:off x="4210702" y="3981693"/>
            <a:ext cx="1773501" cy="1996315"/>
          </a:xfrm>
          <a:custGeom>
            <a:avLst/>
            <a:gdLst>
              <a:gd name="connsiteX0" fmla="*/ 0 w 4355432"/>
              <a:gd name="connsiteY0" fmla="*/ 0 h 2575862"/>
              <a:gd name="connsiteX1" fmla="*/ 4355432 w 4355432"/>
              <a:gd name="connsiteY1" fmla="*/ 0 h 2575862"/>
              <a:gd name="connsiteX2" fmla="*/ 4355432 w 4355432"/>
              <a:gd name="connsiteY2" fmla="*/ 2575862 h 2575862"/>
              <a:gd name="connsiteX3" fmla="*/ 0 w 4355432"/>
              <a:gd name="connsiteY3" fmla="*/ 2575862 h 2575862"/>
              <a:gd name="connsiteX4" fmla="*/ 0 w 4355432"/>
              <a:gd name="connsiteY4" fmla="*/ 0 h 2575862"/>
              <a:gd name="connsiteX0" fmla="*/ 0 w 4355432"/>
              <a:gd name="connsiteY0" fmla="*/ 0 h 2575862"/>
              <a:gd name="connsiteX1" fmla="*/ 2093494 w 4355432"/>
              <a:gd name="connsiteY1" fmla="*/ 2947 h 2575862"/>
              <a:gd name="connsiteX2" fmla="*/ 4355432 w 4355432"/>
              <a:gd name="connsiteY2" fmla="*/ 0 h 2575862"/>
              <a:gd name="connsiteX3" fmla="*/ 4355432 w 4355432"/>
              <a:gd name="connsiteY3" fmla="*/ 2575862 h 2575862"/>
              <a:gd name="connsiteX4" fmla="*/ 0 w 4355432"/>
              <a:gd name="connsiteY4" fmla="*/ 2575862 h 2575862"/>
              <a:gd name="connsiteX5" fmla="*/ 0 w 4355432"/>
              <a:gd name="connsiteY5" fmla="*/ 0 h 2575862"/>
              <a:gd name="connsiteX0" fmla="*/ 0 w 4355432"/>
              <a:gd name="connsiteY0" fmla="*/ 630129 h 3205991"/>
              <a:gd name="connsiteX1" fmla="*/ 2047453 w 4355432"/>
              <a:gd name="connsiteY1" fmla="*/ 0 h 3205991"/>
              <a:gd name="connsiteX2" fmla="*/ 4355432 w 4355432"/>
              <a:gd name="connsiteY2" fmla="*/ 630129 h 3205991"/>
              <a:gd name="connsiteX3" fmla="*/ 4355432 w 4355432"/>
              <a:gd name="connsiteY3" fmla="*/ 3205991 h 3205991"/>
              <a:gd name="connsiteX4" fmla="*/ 0 w 4355432"/>
              <a:gd name="connsiteY4" fmla="*/ 3205991 h 3205991"/>
              <a:gd name="connsiteX5" fmla="*/ 0 w 4355432"/>
              <a:gd name="connsiteY5" fmla="*/ 630129 h 3205991"/>
              <a:gd name="connsiteX0" fmla="*/ 0 w 4355432"/>
              <a:gd name="connsiteY0" fmla="*/ 630129 h 3205991"/>
              <a:gd name="connsiteX1" fmla="*/ 2047453 w 4355432"/>
              <a:gd name="connsiteY1" fmla="*/ 0 h 3205991"/>
              <a:gd name="connsiteX2" fmla="*/ 4355432 w 4355432"/>
              <a:gd name="connsiteY2" fmla="*/ 630129 h 3205991"/>
              <a:gd name="connsiteX3" fmla="*/ 4355432 w 4355432"/>
              <a:gd name="connsiteY3" fmla="*/ 3205991 h 3205991"/>
              <a:gd name="connsiteX4" fmla="*/ 2136020 w 4355432"/>
              <a:gd name="connsiteY4" fmla="*/ 3205549 h 3205991"/>
              <a:gd name="connsiteX5" fmla="*/ 0 w 4355432"/>
              <a:gd name="connsiteY5" fmla="*/ 3205991 h 3205991"/>
              <a:gd name="connsiteX6" fmla="*/ 0 w 4355432"/>
              <a:gd name="connsiteY6" fmla="*/ 630129 h 3205991"/>
              <a:gd name="connsiteX0" fmla="*/ 0 w 4355432"/>
              <a:gd name="connsiteY0" fmla="*/ 630129 h 3752967"/>
              <a:gd name="connsiteX1" fmla="*/ 2047453 w 4355432"/>
              <a:gd name="connsiteY1" fmla="*/ 0 h 3752967"/>
              <a:gd name="connsiteX2" fmla="*/ 4355432 w 4355432"/>
              <a:gd name="connsiteY2" fmla="*/ 630129 h 3752967"/>
              <a:gd name="connsiteX3" fmla="*/ 4355432 w 4355432"/>
              <a:gd name="connsiteY3" fmla="*/ 3205991 h 3752967"/>
              <a:gd name="connsiteX4" fmla="*/ 2140815 w 4355432"/>
              <a:gd name="connsiteY4" fmla="*/ 3752967 h 3752967"/>
              <a:gd name="connsiteX5" fmla="*/ 0 w 4355432"/>
              <a:gd name="connsiteY5" fmla="*/ 3205991 h 3752967"/>
              <a:gd name="connsiteX6" fmla="*/ 0 w 4355432"/>
              <a:gd name="connsiteY6" fmla="*/ 630129 h 3752967"/>
              <a:gd name="connsiteX0" fmla="*/ 0 w 4355432"/>
              <a:gd name="connsiteY0" fmla="*/ 630129 h 3863585"/>
              <a:gd name="connsiteX1" fmla="*/ 2047453 w 4355432"/>
              <a:gd name="connsiteY1" fmla="*/ 0 h 3863585"/>
              <a:gd name="connsiteX2" fmla="*/ 4355432 w 4355432"/>
              <a:gd name="connsiteY2" fmla="*/ 630129 h 3863585"/>
              <a:gd name="connsiteX3" fmla="*/ 4355432 w 4355432"/>
              <a:gd name="connsiteY3" fmla="*/ 3205991 h 3863585"/>
              <a:gd name="connsiteX4" fmla="*/ 2183979 w 4355432"/>
              <a:gd name="connsiteY4" fmla="*/ 3863585 h 3863585"/>
              <a:gd name="connsiteX5" fmla="*/ 0 w 4355432"/>
              <a:gd name="connsiteY5" fmla="*/ 3205991 h 3863585"/>
              <a:gd name="connsiteX6" fmla="*/ 0 w 4355432"/>
              <a:gd name="connsiteY6" fmla="*/ 630129 h 3863585"/>
              <a:gd name="connsiteX0" fmla="*/ 0 w 4355432"/>
              <a:gd name="connsiteY0" fmla="*/ 938772 h 4172228"/>
              <a:gd name="connsiteX1" fmla="*/ 2128077 w 4355432"/>
              <a:gd name="connsiteY1" fmla="*/ 0 h 4172228"/>
              <a:gd name="connsiteX2" fmla="*/ 4355432 w 4355432"/>
              <a:gd name="connsiteY2" fmla="*/ 938772 h 4172228"/>
              <a:gd name="connsiteX3" fmla="*/ 4355432 w 4355432"/>
              <a:gd name="connsiteY3" fmla="*/ 3514634 h 4172228"/>
              <a:gd name="connsiteX4" fmla="*/ 2183979 w 4355432"/>
              <a:gd name="connsiteY4" fmla="*/ 4172228 h 4172228"/>
              <a:gd name="connsiteX5" fmla="*/ 0 w 4355432"/>
              <a:gd name="connsiteY5" fmla="*/ 3514634 h 4172228"/>
              <a:gd name="connsiteX6" fmla="*/ 0 w 4355432"/>
              <a:gd name="connsiteY6" fmla="*/ 938772 h 4172228"/>
              <a:gd name="connsiteX0" fmla="*/ 0 w 4355432"/>
              <a:gd name="connsiteY0" fmla="*/ 938772 h 4456664"/>
              <a:gd name="connsiteX1" fmla="*/ 2128077 w 4355432"/>
              <a:gd name="connsiteY1" fmla="*/ 0 h 4456664"/>
              <a:gd name="connsiteX2" fmla="*/ 4355432 w 4355432"/>
              <a:gd name="connsiteY2" fmla="*/ 938772 h 4456664"/>
              <a:gd name="connsiteX3" fmla="*/ 4355432 w 4355432"/>
              <a:gd name="connsiteY3" fmla="*/ 3514634 h 4456664"/>
              <a:gd name="connsiteX4" fmla="*/ 2242616 w 4355432"/>
              <a:gd name="connsiteY4" fmla="*/ 4456664 h 4456664"/>
              <a:gd name="connsiteX5" fmla="*/ 0 w 4355432"/>
              <a:gd name="connsiteY5" fmla="*/ 3514634 h 4456664"/>
              <a:gd name="connsiteX6" fmla="*/ 0 w 4355432"/>
              <a:gd name="connsiteY6" fmla="*/ 938772 h 4456664"/>
              <a:gd name="connsiteX0" fmla="*/ 0 w 4355432"/>
              <a:gd name="connsiteY0" fmla="*/ 938772 h 4517182"/>
              <a:gd name="connsiteX1" fmla="*/ 2128077 w 4355432"/>
              <a:gd name="connsiteY1" fmla="*/ 0 h 4517182"/>
              <a:gd name="connsiteX2" fmla="*/ 4355432 w 4355432"/>
              <a:gd name="connsiteY2" fmla="*/ 938772 h 4517182"/>
              <a:gd name="connsiteX3" fmla="*/ 4355432 w 4355432"/>
              <a:gd name="connsiteY3" fmla="*/ 3514634 h 4517182"/>
              <a:gd name="connsiteX4" fmla="*/ 2161992 w 4355432"/>
              <a:gd name="connsiteY4" fmla="*/ 4517182 h 4517182"/>
              <a:gd name="connsiteX5" fmla="*/ 0 w 4355432"/>
              <a:gd name="connsiteY5" fmla="*/ 3514634 h 4517182"/>
              <a:gd name="connsiteX6" fmla="*/ 0 w 4355432"/>
              <a:gd name="connsiteY6" fmla="*/ 938772 h 451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5432" h="4517182">
                <a:moveTo>
                  <a:pt x="0" y="938772"/>
                </a:moveTo>
                <a:lnTo>
                  <a:pt x="2128077" y="0"/>
                </a:lnTo>
                <a:lnTo>
                  <a:pt x="4355432" y="938772"/>
                </a:lnTo>
                <a:lnTo>
                  <a:pt x="4355432" y="3514634"/>
                </a:lnTo>
                <a:lnTo>
                  <a:pt x="2161992" y="4517182"/>
                </a:lnTo>
                <a:lnTo>
                  <a:pt x="0" y="3514634"/>
                </a:lnTo>
                <a:lnTo>
                  <a:pt x="0" y="938772"/>
                </a:lnTo>
                <a:close/>
              </a:path>
            </a:pathLst>
          </a:custGeom>
        </p:spPr>
        <p:txBody>
          <a:bodyPr/>
          <a:lstStyle>
            <a:lvl1pPr>
              <a:defRPr sz="1800">
                <a:solidFill>
                  <a:schemeClr val="bg1"/>
                </a:solidFill>
              </a:defRPr>
            </a:lvl1pPr>
          </a:lstStyle>
          <a:p>
            <a:endParaRPr lang="id-ID" dirty="0"/>
          </a:p>
        </p:txBody>
      </p:sp>
    </p:spTree>
    <p:extLst>
      <p:ext uri="{BB962C8B-B14F-4D97-AF65-F5344CB8AC3E}">
        <p14:creationId xmlns:p14="http://schemas.microsoft.com/office/powerpoint/2010/main" val="2226297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nodePh="1">
                                  <p:stCondLst>
                                    <p:cond delay="0"/>
                                  </p:stCondLst>
                                  <p:endCondLst>
                                    <p:cond evt="begin" delay="0">
                                      <p:tn val="9"/>
                                    </p:cond>
                                  </p:end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6"/>
                                        </p:tgtEl>
                                        <p:attrNameLst>
                                          <p:attrName>style.visibility</p:attrName>
                                        </p:attrNameLst>
                                      </p:cBhvr>
                                      <p:to>
                                        <p:strVal val="visible"/>
                                      </p:to>
                                    </p:set>
                                    <p:animEffect transition="in" filter="fade">
                                      <p:cBhvr>
                                        <p:cTn id="1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5" grpId="0"/>
      <p:bldP spid="16" grpId="0"/>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8012799"/>
      </p:ext>
    </p:extLst>
  </p:cSld>
  <p:clrMap bg1="lt1" tx1="dk1" bg2="lt2" tx2="dk2" accent1="accent1" accent2="accent2" accent3="accent3" accent4="accent4" accent5="accent5" accent6="accent6" hlink="hlink" folHlink="folHlink"/>
  <p:sldLayoutIdLst>
    <p:sldLayoutId id="2147483649" r:id="rId1"/>
    <p:sldLayoutId id="2147483651" r:id="rId2"/>
    <p:sldLayoutId id="2147483652" r:id="rId3"/>
    <p:sldLayoutId id="2147483650" r:id="rId4"/>
    <p:sldLayoutId id="2147483653"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54"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Lst>
  <p:transition spd="slow">
    <p:push dir="u"/>
  </p:transition>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5.xml"/><Relationship Id="rId4" Type="http://schemas.openxmlformats.org/officeDocument/2006/relationships/image" Target="../media/image4.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Layout" Target="../slideLayouts/slideLayout1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3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3.xml"/></Relationships>
</file>

<file path=ppt/slides/_rels/slide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5.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0" y="0"/>
            <a:ext cx="12192000" cy="6858000"/>
          </a:xfrm>
          <a:prstGeom prst="rect">
            <a:avLst/>
          </a:prstGeom>
          <a:solidFill>
            <a:schemeClr val="tx2">
              <a:lumMod val="75000"/>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3243943" y="2105561"/>
            <a:ext cx="5704114" cy="1323439"/>
          </a:xfrm>
          <a:prstGeom prst="rect">
            <a:avLst/>
          </a:prstGeom>
          <a:noFill/>
        </p:spPr>
        <p:txBody>
          <a:bodyPr wrap="square" rtlCol="0">
            <a:spAutoFit/>
          </a:bodyPr>
          <a:lstStyle/>
          <a:p>
            <a:pPr algn="ctr"/>
            <a:r>
              <a:rPr lang="id-ID" sz="8000" dirty="0" smtClean="0">
                <a:solidFill>
                  <a:schemeClr val="accent3"/>
                </a:solidFill>
                <a:latin typeface="Neris Black" panose="00000A00000000000000" pitchFamily="50" charset="0"/>
              </a:rPr>
              <a:t>MAX</a:t>
            </a:r>
            <a:r>
              <a:rPr lang="id-ID" sz="8000" dirty="0" smtClean="0">
                <a:solidFill>
                  <a:schemeClr val="bg1"/>
                </a:solidFill>
                <a:latin typeface="Neris Light" panose="00000400000000000000" pitchFamily="50" charset="0"/>
              </a:rPr>
              <a:t>IMIZE</a:t>
            </a:r>
            <a:endParaRPr lang="id-ID" sz="8000" dirty="0">
              <a:solidFill>
                <a:schemeClr val="bg1"/>
              </a:solidFill>
              <a:latin typeface="Neris Light" panose="00000400000000000000" pitchFamily="50" charset="0"/>
            </a:endParaRPr>
          </a:p>
        </p:txBody>
      </p:sp>
      <p:sp>
        <p:nvSpPr>
          <p:cNvPr id="15" name="TextBox 14"/>
          <p:cNvSpPr txBox="1"/>
          <p:nvPr/>
        </p:nvSpPr>
        <p:spPr>
          <a:xfrm>
            <a:off x="3962400" y="3727027"/>
            <a:ext cx="4267200" cy="646331"/>
          </a:xfrm>
          <a:prstGeom prst="rect">
            <a:avLst/>
          </a:prstGeom>
          <a:noFill/>
        </p:spPr>
        <p:txBody>
          <a:bodyPr wrap="square" rtlCol="0" anchor="ctr">
            <a:spAutoFit/>
          </a:bodyPr>
          <a:lstStyle/>
          <a:p>
            <a:pPr algn="ctr"/>
            <a:r>
              <a:rPr lang="id-ID" sz="1200" dirty="0" smtClean="0">
                <a:solidFill>
                  <a:schemeClr val="bg1"/>
                </a:solidFill>
                <a:latin typeface="Neris Light" panose="00000400000000000000" pitchFamily="50" charset="0"/>
              </a:rPr>
              <a:t>Welcome to MAXIMIZE Presentation Template.</a:t>
            </a:r>
            <a:r>
              <a:rPr lang="en-US" sz="1200" dirty="0" smtClean="0">
                <a:solidFill>
                  <a:schemeClr val="bg1"/>
                </a:solidFill>
                <a:latin typeface="Neris Light" panose="00000400000000000000" pitchFamily="50" charset="0"/>
              </a:rPr>
              <a:t> This template will give you a lot of benefits. Both in terms of design and easy to use the templates</a:t>
            </a:r>
            <a:r>
              <a:rPr lang="id-ID" sz="1200" dirty="0" smtClean="0">
                <a:solidFill>
                  <a:schemeClr val="bg1"/>
                </a:solidFill>
                <a:latin typeface="Neris Light" panose="00000400000000000000" pitchFamily="50" charset="0"/>
              </a:rPr>
              <a:t>. </a:t>
            </a:r>
            <a:endParaRPr lang="id-ID" sz="1200" dirty="0">
              <a:solidFill>
                <a:schemeClr val="bg1"/>
              </a:solidFill>
              <a:latin typeface="Neris Light" panose="00000400000000000000" pitchFamily="50" charset="0"/>
            </a:endParaRPr>
          </a:p>
        </p:txBody>
      </p:sp>
      <p:sp>
        <p:nvSpPr>
          <p:cNvPr id="16" name="TextBox 15"/>
          <p:cNvSpPr txBox="1"/>
          <p:nvPr/>
        </p:nvSpPr>
        <p:spPr>
          <a:xfrm>
            <a:off x="3962400" y="3128852"/>
            <a:ext cx="4267200" cy="400110"/>
          </a:xfrm>
          <a:prstGeom prst="rect">
            <a:avLst/>
          </a:prstGeom>
          <a:noFill/>
        </p:spPr>
        <p:txBody>
          <a:bodyPr wrap="square" rtlCol="0">
            <a:spAutoFit/>
          </a:bodyPr>
          <a:lstStyle/>
          <a:p>
            <a:pPr algn="ctr"/>
            <a:r>
              <a:rPr lang="id-ID" sz="2000" dirty="0" smtClean="0">
                <a:solidFill>
                  <a:schemeClr val="bg1"/>
                </a:solidFill>
                <a:latin typeface="Neris Light" panose="00000400000000000000" pitchFamily="50" charset="0"/>
              </a:rPr>
              <a:t>Presentation Template</a:t>
            </a:r>
            <a:endParaRPr lang="id-ID" sz="2000" dirty="0">
              <a:solidFill>
                <a:schemeClr val="bg1"/>
              </a:solidFill>
              <a:latin typeface="Neris Light" panose="00000400000000000000" pitchFamily="50" charset="0"/>
            </a:endParaRPr>
          </a:p>
        </p:txBody>
      </p:sp>
      <p:sp>
        <p:nvSpPr>
          <p:cNvPr id="18" name="TextBox 17">
            <a:hlinkClick r:id="rId2" action="ppaction://hlinksldjump"/>
          </p:cNvPr>
          <p:cNvSpPr txBox="1"/>
          <p:nvPr/>
        </p:nvSpPr>
        <p:spPr>
          <a:xfrm>
            <a:off x="5346700" y="4583996"/>
            <a:ext cx="1498600" cy="374571"/>
          </a:xfrm>
          <a:prstGeom prst="roundRect">
            <a:avLst/>
          </a:prstGeom>
          <a:solidFill>
            <a:schemeClr val="accent3"/>
          </a:solidFill>
        </p:spPr>
        <p:txBody>
          <a:bodyPr wrap="square" rtlCol="0" anchor="ctr">
            <a:spAutoFit/>
          </a:bodyPr>
          <a:lstStyle/>
          <a:p>
            <a:pPr algn="ctr"/>
            <a:r>
              <a:rPr lang="en-US" sz="1600" dirty="0" smtClean="0">
                <a:solidFill>
                  <a:schemeClr val="bg1"/>
                </a:solidFill>
                <a:latin typeface="Neris Light" panose="00000400000000000000" pitchFamily="50" charset="0"/>
              </a:rPr>
              <a:t>USER</a:t>
            </a:r>
            <a:endParaRPr lang="id-ID" sz="16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418654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8"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4355433" y="1910074"/>
            <a:ext cx="3481135" cy="257586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itle 4"/>
          <p:cNvSpPr>
            <a:spLocks noGrp="1"/>
          </p:cNvSpPr>
          <p:nvPr>
            <p:ph type="ctrTitle"/>
          </p:nvPr>
        </p:nvSpPr>
        <p:spPr/>
        <p:txBody>
          <a:bodyPr/>
          <a:lstStyle/>
          <a:p>
            <a:r>
              <a:rPr lang="id-ID" dirty="0" smtClean="0"/>
              <a:t>Creative Project</a:t>
            </a:r>
            <a:endParaRPr lang="id-ID" dirty="0"/>
          </a:p>
        </p:txBody>
      </p:sp>
      <p:sp>
        <p:nvSpPr>
          <p:cNvPr id="7" name="Text Placeholder 6"/>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9" name="TextBox 8"/>
          <p:cNvSpPr txBox="1"/>
          <p:nvPr/>
        </p:nvSpPr>
        <p:spPr>
          <a:xfrm>
            <a:off x="4550427" y="2344939"/>
            <a:ext cx="3091146" cy="584775"/>
          </a:xfrm>
          <a:prstGeom prst="rect">
            <a:avLst/>
          </a:prstGeom>
          <a:noFill/>
        </p:spPr>
        <p:txBody>
          <a:bodyPr wrap="square" rtlCol="0">
            <a:spAutoFit/>
          </a:bodyPr>
          <a:lstStyle/>
          <a:p>
            <a:pPr algn="ctr"/>
            <a:r>
              <a:rPr lang="id-ID" sz="3200" dirty="0" smtClean="0">
                <a:solidFill>
                  <a:schemeClr val="bg1"/>
                </a:solidFill>
                <a:latin typeface="Neris Thin" panose="00000300000000000000" pitchFamily="50" charset="0"/>
              </a:rPr>
              <a:t>This is Our</a:t>
            </a:r>
            <a:endParaRPr lang="id-ID" sz="3200" dirty="0">
              <a:solidFill>
                <a:schemeClr val="bg1"/>
              </a:solidFill>
              <a:latin typeface="Neris Thin" panose="00000300000000000000" pitchFamily="50" charset="0"/>
            </a:endParaRPr>
          </a:p>
        </p:txBody>
      </p:sp>
      <p:sp>
        <p:nvSpPr>
          <p:cNvPr id="10" name="TextBox 9"/>
          <p:cNvSpPr txBox="1"/>
          <p:nvPr/>
        </p:nvSpPr>
        <p:spPr>
          <a:xfrm>
            <a:off x="4550427" y="2637326"/>
            <a:ext cx="3072060" cy="923330"/>
          </a:xfrm>
          <a:prstGeom prst="rect">
            <a:avLst/>
          </a:prstGeom>
          <a:noFill/>
        </p:spPr>
        <p:txBody>
          <a:bodyPr wrap="square" rtlCol="0">
            <a:spAutoFit/>
          </a:bodyPr>
          <a:lstStyle/>
          <a:p>
            <a:pPr algn="ctr"/>
            <a:r>
              <a:rPr lang="id-ID" sz="5400" dirty="0" smtClean="0">
                <a:solidFill>
                  <a:schemeClr val="bg1"/>
                </a:solidFill>
                <a:latin typeface="Neris Thin" panose="00000300000000000000" pitchFamily="50" charset="0"/>
              </a:rPr>
              <a:t>Creative</a:t>
            </a:r>
            <a:endParaRPr lang="id-ID" sz="5400" dirty="0">
              <a:solidFill>
                <a:schemeClr val="bg1"/>
              </a:solidFill>
              <a:latin typeface="Neris Thin" panose="00000300000000000000" pitchFamily="50" charset="0"/>
            </a:endParaRPr>
          </a:p>
        </p:txBody>
      </p:sp>
      <p:sp>
        <p:nvSpPr>
          <p:cNvPr id="11" name="TextBox 10"/>
          <p:cNvSpPr txBox="1"/>
          <p:nvPr/>
        </p:nvSpPr>
        <p:spPr>
          <a:xfrm>
            <a:off x="4550427" y="3216920"/>
            <a:ext cx="3091146" cy="830997"/>
          </a:xfrm>
          <a:prstGeom prst="rect">
            <a:avLst/>
          </a:prstGeom>
          <a:noFill/>
        </p:spPr>
        <p:txBody>
          <a:bodyPr wrap="square" rtlCol="0">
            <a:spAutoFit/>
          </a:bodyPr>
          <a:lstStyle/>
          <a:p>
            <a:pPr algn="ctr"/>
            <a:r>
              <a:rPr lang="id-ID" sz="4800" dirty="0" smtClean="0">
                <a:solidFill>
                  <a:schemeClr val="bg1"/>
                </a:solidFill>
                <a:latin typeface="Neris Thin" panose="00000300000000000000" pitchFamily="50" charset="0"/>
              </a:rPr>
              <a:t>Works</a:t>
            </a:r>
            <a:endParaRPr lang="id-ID" sz="4800" dirty="0">
              <a:solidFill>
                <a:schemeClr val="bg1"/>
              </a:solidFill>
              <a:latin typeface="Neris Thin" panose="00000300000000000000" pitchFamily="50" charset="0"/>
            </a:endParaRPr>
          </a:p>
        </p:txBody>
      </p:sp>
      <p:sp>
        <p:nvSpPr>
          <p:cNvPr id="13" name="Oval 12"/>
          <p:cNvSpPr/>
          <p:nvPr/>
        </p:nvSpPr>
        <p:spPr>
          <a:xfrm>
            <a:off x="339788" y="4799724"/>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1482788" y="4773142"/>
            <a:ext cx="2273300" cy="338554"/>
          </a:xfrm>
          <a:prstGeom prst="rect">
            <a:avLst/>
          </a:prstGeom>
          <a:noFill/>
        </p:spPr>
        <p:txBody>
          <a:bodyPr wrap="square" rtlCol="0">
            <a:spAutoFit/>
          </a:bodyPr>
          <a:lstStyle/>
          <a:p>
            <a:r>
              <a:rPr lang="id-ID" sz="1600" b="1" dirty="0" smtClean="0">
                <a:solidFill>
                  <a:schemeClr val="bg1"/>
                </a:solidFill>
                <a:latin typeface="Neris Thin" panose="00000300000000000000" pitchFamily="50" charset="0"/>
              </a:rPr>
              <a:t>Seo</a:t>
            </a:r>
            <a:endParaRPr lang="id-ID" sz="1600" b="1" dirty="0">
              <a:solidFill>
                <a:schemeClr val="bg1"/>
              </a:solidFill>
              <a:latin typeface="Neris Thin" panose="00000300000000000000" pitchFamily="50" charset="0"/>
            </a:endParaRPr>
          </a:p>
        </p:txBody>
      </p:sp>
      <p:sp>
        <p:nvSpPr>
          <p:cNvPr id="15" name="TextBox 14"/>
          <p:cNvSpPr txBox="1"/>
          <p:nvPr/>
        </p:nvSpPr>
        <p:spPr>
          <a:xfrm>
            <a:off x="1482788" y="5054835"/>
            <a:ext cx="2549525" cy="1015663"/>
          </a:xfrm>
          <a:prstGeom prst="rect">
            <a:avLst/>
          </a:prstGeom>
          <a:noFill/>
        </p:spPr>
        <p:txBody>
          <a:bodyPr wrap="square" rtlCol="0">
            <a:spAutoFit/>
          </a:bodyPr>
          <a:lstStyle/>
          <a:p>
            <a:r>
              <a:rPr lang="id-ID" sz="1200" dirty="0">
                <a:solidFill>
                  <a:schemeClr val="bg1"/>
                </a:solidFill>
              </a:rPr>
              <a:t>Lorem ipsum dolor sit amet, consectetuer adipiscing </a:t>
            </a:r>
            <a:r>
              <a:rPr lang="id-ID" sz="1200" dirty="0" smtClean="0">
                <a:solidFill>
                  <a:schemeClr val="bg1"/>
                </a:solidFill>
              </a:rPr>
              <a:t>elit. Lorem ipsum dolor sit amet, consectetuer adipiscing elit.</a:t>
            </a:r>
          </a:p>
          <a:p>
            <a:endParaRPr lang="id-ID" sz="1200" dirty="0">
              <a:solidFill>
                <a:schemeClr val="bg1"/>
              </a:solidFill>
            </a:endParaRPr>
          </a:p>
        </p:txBody>
      </p:sp>
      <p:sp>
        <p:nvSpPr>
          <p:cNvPr id="16" name="Oval 15"/>
          <p:cNvSpPr/>
          <p:nvPr/>
        </p:nvSpPr>
        <p:spPr>
          <a:xfrm>
            <a:off x="4269731" y="4799724"/>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TextBox 16"/>
          <p:cNvSpPr txBox="1"/>
          <p:nvPr/>
        </p:nvSpPr>
        <p:spPr>
          <a:xfrm>
            <a:off x="5412731" y="4773142"/>
            <a:ext cx="2273300" cy="338554"/>
          </a:xfrm>
          <a:prstGeom prst="rect">
            <a:avLst/>
          </a:prstGeom>
          <a:noFill/>
        </p:spPr>
        <p:txBody>
          <a:bodyPr wrap="square" rtlCol="0">
            <a:spAutoFit/>
          </a:bodyPr>
          <a:lstStyle/>
          <a:p>
            <a:r>
              <a:rPr lang="id-ID" sz="1600" b="1" dirty="0" smtClean="0">
                <a:solidFill>
                  <a:schemeClr val="bg1"/>
                </a:solidFill>
                <a:latin typeface="Neris Thin" panose="00000300000000000000" pitchFamily="50" charset="0"/>
              </a:rPr>
              <a:t>Photoworks</a:t>
            </a:r>
            <a:endParaRPr lang="id-ID" sz="1600" b="1" dirty="0">
              <a:solidFill>
                <a:schemeClr val="bg1"/>
              </a:solidFill>
              <a:latin typeface="Neris Thin" panose="00000300000000000000" pitchFamily="50" charset="0"/>
            </a:endParaRPr>
          </a:p>
        </p:txBody>
      </p:sp>
      <p:sp>
        <p:nvSpPr>
          <p:cNvPr id="18" name="TextBox 17"/>
          <p:cNvSpPr txBox="1"/>
          <p:nvPr/>
        </p:nvSpPr>
        <p:spPr>
          <a:xfrm>
            <a:off x="5412731" y="5054835"/>
            <a:ext cx="2549525" cy="1015663"/>
          </a:xfrm>
          <a:prstGeom prst="rect">
            <a:avLst/>
          </a:prstGeom>
          <a:noFill/>
        </p:spPr>
        <p:txBody>
          <a:bodyPr wrap="square" rtlCol="0">
            <a:spAutoFit/>
          </a:bodyPr>
          <a:lstStyle/>
          <a:p>
            <a:r>
              <a:rPr lang="id-ID" sz="1200" dirty="0">
                <a:solidFill>
                  <a:schemeClr val="bg1"/>
                </a:solidFill>
              </a:rPr>
              <a:t>Lorem ipsum dolor sit amet, consectetuer adipiscing </a:t>
            </a:r>
            <a:r>
              <a:rPr lang="id-ID" sz="1200" dirty="0" smtClean="0">
                <a:solidFill>
                  <a:schemeClr val="bg1"/>
                </a:solidFill>
              </a:rPr>
              <a:t>elit. Lorem ipsum dolor sit amet, consectetuer adipiscing elit.</a:t>
            </a:r>
          </a:p>
          <a:p>
            <a:endParaRPr lang="id-ID" sz="1200" dirty="0">
              <a:solidFill>
                <a:schemeClr val="bg1"/>
              </a:solidFill>
            </a:endParaRPr>
          </a:p>
        </p:txBody>
      </p:sp>
      <p:sp>
        <p:nvSpPr>
          <p:cNvPr id="19" name="Oval 18"/>
          <p:cNvSpPr/>
          <p:nvPr/>
        </p:nvSpPr>
        <p:spPr>
          <a:xfrm>
            <a:off x="8199674" y="4799724"/>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0" name="TextBox 19"/>
          <p:cNvSpPr txBox="1"/>
          <p:nvPr/>
        </p:nvSpPr>
        <p:spPr>
          <a:xfrm>
            <a:off x="9342674" y="4773142"/>
            <a:ext cx="2273300" cy="338554"/>
          </a:xfrm>
          <a:prstGeom prst="rect">
            <a:avLst/>
          </a:prstGeom>
          <a:noFill/>
        </p:spPr>
        <p:txBody>
          <a:bodyPr wrap="square" rtlCol="0">
            <a:spAutoFit/>
          </a:bodyPr>
          <a:lstStyle/>
          <a:p>
            <a:r>
              <a:rPr lang="id-ID" sz="1600" b="1" dirty="0" smtClean="0">
                <a:solidFill>
                  <a:schemeClr val="bg1"/>
                </a:solidFill>
                <a:latin typeface="Neris Thin" panose="00000300000000000000" pitchFamily="50" charset="0"/>
              </a:rPr>
              <a:t>Database</a:t>
            </a:r>
            <a:endParaRPr lang="id-ID" sz="1600" b="1" dirty="0">
              <a:solidFill>
                <a:schemeClr val="bg1"/>
              </a:solidFill>
              <a:latin typeface="Neris Thin" panose="00000300000000000000" pitchFamily="50" charset="0"/>
            </a:endParaRPr>
          </a:p>
        </p:txBody>
      </p:sp>
      <p:sp>
        <p:nvSpPr>
          <p:cNvPr id="21" name="TextBox 20"/>
          <p:cNvSpPr txBox="1"/>
          <p:nvPr/>
        </p:nvSpPr>
        <p:spPr>
          <a:xfrm>
            <a:off x="9342674" y="5054835"/>
            <a:ext cx="2549525" cy="1015663"/>
          </a:xfrm>
          <a:prstGeom prst="rect">
            <a:avLst/>
          </a:prstGeom>
          <a:noFill/>
        </p:spPr>
        <p:txBody>
          <a:bodyPr wrap="square" rtlCol="0">
            <a:spAutoFit/>
          </a:bodyPr>
          <a:lstStyle/>
          <a:p>
            <a:r>
              <a:rPr lang="id-ID" sz="1200" dirty="0">
                <a:solidFill>
                  <a:schemeClr val="bg1"/>
                </a:solidFill>
              </a:rPr>
              <a:t>Lorem ipsum dolor sit amet, consectetuer adipiscing </a:t>
            </a:r>
            <a:r>
              <a:rPr lang="id-ID" sz="1200" dirty="0" smtClean="0">
                <a:solidFill>
                  <a:schemeClr val="bg1"/>
                </a:solidFill>
              </a:rPr>
              <a:t>elit. Lorem ipsum dolor sit amet, consectetuer adipiscing elit.</a:t>
            </a:r>
          </a:p>
          <a:p>
            <a:endParaRPr lang="id-ID" sz="1200" dirty="0">
              <a:solidFill>
                <a:schemeClr val="bg1"/>
              </a:solidFill>
            </a:endParaRPr>
          </a:p>
        </p:txBody>
      </p:sp>
      <p:grpSp>
        <p:nvGrpSpPr>
          <p:cNvPr id="22" name="Group 21"/>
          <p:cNvGrpSpPr/>
          <p:nvPr/>
        </p:nvGrpSpPr>
        <p:grpSpPr>
          <a:xfrm>
            <a:off x="629758" y="5111696"/>
            <a:ext cx="454025" cy="454025"/>
            <a:chOff x="2005013" y="1077913"/>
            <a:chExt cx="688975" cy="688975"/>
          </a:xfrm>
          <a:solidFill>
            <a:schemeClr val="bg1"/>
          </a:solidFill>
        </p:grpSpPr>
        <p:sp>
          <p:nvSpPr>
            <p:cNvPr id="2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5" name="Group 24"/>
          <p:cNvGrpSpPr/>
          <p:nvPr/>
        </p:nvGrpSpPr>
        <p:grpSpPr>
          <a:xfrm>
            <a:off x="4554102" y="5115085"/>
            <a:ext cx="476042" cy="401626"/>
            <a:chOff x="3714750" y="2139950"/>
            <a:chExt cx="690563" cy="582613"/>
          </a:xfrm>
          <a:solidFill>
            <a:schemeClr val="bg1"/>
          </a:solidFill>
        </p:grpSpPr>
        <p:sp>
          <p:nvSpPr>
            <p:cNvPr id="26"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8"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9" name="Group 28"/>
          <p:cNvGrpSpPr/>
          <p:nvPr/>
        </p:nvGrpSpPr>
        <p:grpSpPr>
          <a:xfrm>
            <a:off x="8523124" y="5097362"/>
            <a:ext cx="407987" cy="467038"/>
            <a:chOff x="2005013" y="4152900"/>
            <a:chExt cx="603250" cy="690563"/>
          </a:xfrm>
          <a:solidFill>
            <a:schemeClr val="bg1"/>
          </a:solidFill>
        </p:grpSpPr>
        <p:sp>
          <p:nvSpPr>
            <p:cNvPr id="30"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2"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 name="Picture Placeholder 1"/>
          <p:cNvSpPr>
            <a:spLocks noGrp="1"/>
          </p:cNvSpPr>
          <p:nvPr>
            <p:ph type="pic" sz="quarter" idx="10"/>
          </p:nvPr>
        </p:nvSpPr>
        <p:spPr/>
      </p:sp>
      <p:sp>
        <p:nvSpPr>
          <p:cNvPr id="3" name="Picture Placeholder 2"/>
          <p:cNvSpPr>
            <a:spLocks noGrp="1"/>
          </p:cNvSpPr>
          <p:nvPr>
            <p:ph type="pic" sz="quarter" idx="33"/>
          </p:nvPr>
        </p:nvSpPr>
        <p:spPr/>
      </p:sp>
    </p:spTree>
    <p:extLst>
      <p:ext uri="{BB962C8B-B14F-4D97-AF65-F5344CB8AC3E}">
        <p14:creationId xmlns:p14="http://schemas.microsoft.com/office/powerpoint/2010/main" val="17513142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0-#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1+#ppt_w/2"/>
                                          </p:val>
                                        </p:tav>
                                        <p:tav tm="100000">
                                          <p:val>
                                            <p:strVal val="#ppt_x"/>
                                          </p:val>
                                        </p:tav>
                                      </p:tavLst>
                                    </p:anim>
                                    <p:anim calcmode="lin" valueType="num">
                                      <p:cBhvr additive="base">
                                        <p:cTn id="12" dur="5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0-#ppt_w/2"/>
                                          </p:val>
                                        </p:tav>
                                        <p:tav tm="100000">
                                          <p:val>
                                            <p:strVal val="#ppt_x"/>
                                          </p:val>
                                        </p:tav>
                                      </p:tavLst>
                                    </p:anim>
                                    <p:anim calcmode="lin" valueType="num">
                                      <p:cBhvr additive="base">
                                        <p:cTn id="16" dur="500" fill="hold"/>
                                        <p:tgtEl>
                                          <p:spTgt spid="11"/>
                                        </p:tgtEl>
                                        <p:attrNameLst>
                                          <p:attrName>ppt_y</p:attrName>
                                        </p:attrNameLst>
                                      </p:cBhvr>
                                      <p:tavLst>
                                        <p:tav tm="0">
                                          <p:val>
                                            <p:strVal val="#ppt_y"/>
                                          </p:val>
                                        </p:tav>
                                        <p:tav tm="100000">
                                          <p:val>
                                            <p:strVal val="#ppt_y"/>
                                          </p:val>
                                        </p:tav>
                                      </p:tavLst>
                                    </p:anim>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500"/>
                                        <p:tgtEl>
                                          <p:spTgt spid="12"/>
                                        </p:tgtEl>
                                      </p:cBhvr>
                                    </p:animEffect>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p:cTn id="24" dur="500" fill="hold"/>
                                        <p:tgtEl>
                                          <p:spTgt spid="13"/>
                                        </p:tgtEl>
                                        <p:attrNameLst>
                                          <p:attrName>ppt_w</p:attrName>
                                        </p:attrNameLst>
                                      </p:cBhvr>
                                      <p:tavLst>
                                        <p:tav tm="0">
                                          <p:val>
                                            <p:fltVal val="0"/>
                                          </p:val>
                                        </p:tav>
                                        <p:tav tm="100000">
                                          <p:val>
                                            <p:strVal val="#ppt_w"/>
                                          </p:val>
                                        </p:tav>
                                      </p:tavLst>
                                    </p:anim>
                                    <p:anim calcmode="lin" valueType="num">
                                      <p:cBhvr>
                                        <p:cTn id="25" dur="500" fill="hold"/>
                                        <p:tgtEl>
                                          <p:spTgt spid="13"/>
                                        </p:tgtEl>
                                        <p:attrNameLst>
                                          <p:attrName>ppt_h</p:attrName>
                                        </p:attrNameLst>
                                      </p:cBhvr>
                                      <p:tavLst>
                                        <p:tav tm="0">
                                          <p:val>
                                            <p:fltVal val="0"/>
                                          </p:val>
                                        </p:tav>
                                        <p:tav tm="100000">
                                          <p:val>
                                            <p:strVal val="#ppt_h"/>
                                          </p:val>
                                        </p:tav>
                                      </p:tavLst>
                                    </p:anim>
                                    <p:animEffect transition="in" filter="fade">
                                      <p:cBhvr>
                                        <p:cTn id="26" dur="500"/>
                                        <p:tgtEl>
                                          <p:spTgt spid="13"/>
                                        </p:tgtEl>
                                      </p:cBhvr>
                                    </p:animEffect>
                                  </p:childTnLst>
                                </p:cTn>
                              </p:par>
                              <p:par>
                                <p:cTn id="27" presetID="53" presetClass="entr" presetSubtype="16" fill="hold"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p:cTn id="29" dur="500" fill="hold"/>
                                        <p:tgtEl>
                                          <p:spTgt spid="22"/>
                                        </p:tgtEl>
                                        <p:attrNameLst>
                                          <p:attrName>ppt_w</p:attrName>
                                        </p:attrNameLst>
                                      </p:cBhvr>
                                      <p:tavLst>
                                        <p:tav tm="0">
                                          <p:val>
                                            <p:fltVal val="0"/>
                                          </p:val>
                                        </p:tav>
                                        <p:tav tm="100000">
                                          <p:val>
                                            <p:strVal val="#ppt_w"/>
                                          </p:val>
                                        </p:tav>
                                      </p:tavLst>
                                    </p:anim>
                                    <p:anim calcmode="lin" valueType="num">
                                      <p:cBhvr>
                                        <p:cTn id="30" dur="500" fill="hold"/>
                                        <p:tgtEl>
                                          <p:spTgt spid="22"/>
                                        </p:tgtEl>
                                        <p:attrNameLst>
                                          <p:attrName>ppt_h</p:attrName>
                                        </p:attrNameLst>
                                      </p:cBhvr>
                                      <p:tavLst>
                                        <p:tav tm="0">
                                          <p:val>
                                            <p:fltVal val="0"/>
                                          </p:val>
                                        </p:tav>
                                        <p:tav tm="100000">
                                          <p:val>
                                            <p:strVal val="#ppt_h"/>
                                          </p:val>
                                        </p:tav>
                                      </p:tavLst>
                                    </p:anim>
                                    <p:animEffect transition="in" filter="fade">
                                      <p:cBhvr>
                                        <p:cTn id="31" dur="500"/>
                                        <p:tgtEl>
                                          <p:spTgt spid="2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500" fill="hold"/>
                                        <p:tgtEl>
                                          <p:spTgt spid="14"/>
                                        </p:tgtEl>
                                        <p:attrNameLst>
                                          <p:attrName>ppt_w</p:attrName>
                                        </p:attrNameLst>
                                      </p:cBhvr>
                                      <p:tavLst>
                                        <p:tav tm="0">
                                          <p:val>
                                            <p:fltVal val="0"/>
                                          </p:val>
                                        </p:tav>
                                        <p:tav tm="100000">
                                          <p:val>
                                            <p:strVal val="#ppt_w"/>
                                          </p:val>
                                        </p:tav>
                                      </p:tavLst>
                                    </p:anim>
                                    <p:anim calcmode="lin" valueType="num">
                                      <p:cBhvr>
                                        <p:cTn id="35" dur="500" fill="hold"/>
                                        <p:tgtEl>
                                          <p:spTgt spid="14"/>
                                        </p:tgtEl>
                                        <p:attrNameLst>
                                          <p:attrName>ppt_h</p:attrName>
                                        </p:attrNameLst>
                                      </p:cBhvr>
                                      <p:tavLst>
                                        <p:tav tm="0">
                                          <p:val>
                                            <p:fltVal val="0"/>
                                          </p:val>
                                        </p:tav>
                                        <p:tav tm="100000">
                                          <p:val>
                                            <p:strVal val="#ppt_h"/>
                                          </p:val>
                                        </p:tav>
                                      </p:tavLst>
                                    </p:anim>
                                    <p:animEffect transition="in" filter="fade">
                                      <p:cBhvr>
                                        <p:cTn id="36" dur="500"/>
                                        <p:tgtEl>
                                          <p:spTgt spid="14"/>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5"/>
                                        </p:tgtEl>
                                        <p:attrNameLst>
                                          <p:attrName>style.visibility</p:attrName>
                                        </p:attrNameLst>
                                      </p:cBhvr>
                                      <p:to>
                                        <p:strVal val="visible"/>
                                      </p:to>
                                    </p:set>
                                    <p:anim calcmode="lin" valueType="num">
                                      <p:cBhvr>
                                        <p:cTn id="39" dur="500" fill="hold"/>
                                        <p:tgtEl>
                                          <p:spTgt spid="15"/>
                                        </p:tgtEl>
                                        <p:attrNameLst>
                                          <p:attrName>ppt_w</p:attrName>
                                        </p:attrNameLst>
                                      </p:cBhvr>
                                      <p:tavLst>
                                        <p:tav tm="0">
                                          <p:val>
                                            <p:fltVal val="0"/>
                                          </p:val>
                                        </p:tav>
                                        <p:tav tm="100000">
                                          <p:val>
                                            <p:strVal val="#ppt_w"/>
                                          </p:val>
                                        </p:tav>
                                      </p:tavLst>
                                    </p:anim>
                                    <p:anim calcmode="lin" valueType="num">
                                      <p:cBhvr>
                                        <p:cTn id="40" dur="500" fill="hold"/>
                                        <p:tgtEl>
                                          <p:spTgt spid="15"/>
                                        </p:tgtEl>
                                        <p:attrNameLst>
                                          <p:attrName>ppt_h</p:attrName>
                                        </p:attrNameLst>
                                      </p:cBhvr>
                                      <p:tavLst>
                                        <p:tav tm="0">
                                          <p:val>
                                            <p:fltVal val="0"/>
                                          </p:val>
                                        </p:tav>
                                        <p:tav tm="100000">
                                          <p:val>
                                            <p:strVal val="#ppt_h"/>
                                          </p:val>
                                        </p:tav>
                                      </p:tavLst>
                                    </p:anim>
                                    <p:animEffect transition="in" filter="fade">
                                      <p:cBhvr>
                                        <p:cTn id="41" dur="500"/>
                                        <p:tgtEl>
                                          <p:spTgt spid="15"/>
                                        </p:tgtEl>
                                      </p:cBhvr>
                                    </p:animEffect>
                                  </p:childTnLst>
                                </p:cTn>
                              </p:par>
                            </p:childTnLst>
                          </p:cTn>
                        </p:par>
                        <p:par>
                          <p:cTn id="42" fill="hold">
                            <p:stCondLst>
                              <p:cond delay="1500"/>
                            </p:stCondLst>
                            <p:childTnLst>
                              <p:par>
                                <p:cTn id="43" presetID="53" presetClass="entr" presetSubtype="16" fill="hold" grpId="0" nodeType="afterEffect">
                                  <p:stCondLst>
                                    <p:cond delay="0"/>
                                  </p:stCondLst>
                                  <p:childTnLst>
                                    <p:set>
                                      <p:cBhvr>
                                        <p:cTn id="44" dur="1" fill="hold">
                                          <p:stCondLst>
                                            <p:cond delay="0"/>
                                          </p:stCondLst>
                                        </p:cTn>
                                        <p:tgtEl>
                                          <p:spTgt spid="16"/>
                                        </p:tgtEl>
                                        <p:attrNameLst>
                                          <p:attrName>style.visibility</p:attrName>
                                        </p:attrNameLst>
                                      </p:cBhvr>
                                      <p:to>
                                        <p:strVal val="visible"/>
                                      </p:to>
                                    </p:set>
                                    <p:anim calcmode="lin" valueType="num">
                                      <p:cBhvr>
                                        <p:cTn id="45" dur="500" fill="hold"/>
                                        <p:tgtEl>
                                          <p:spTgt spid="16"/>
                                        </p:tgtEl>
                                        <p:attrNameLst>
                                          <p:attrName>ppt_w</p:attrName>
                                        </p:attrNameLst>
                                      </p:cBhvr>
                                      <p:tavLst>
                                        <p:tav tm="0">
                                          <p:val>
                                            <p:fltVal val="0"/>
                                          </p:val>
                                        </p:tav>
                                        <p:tav tm="100000">
                                          <p:val>
                                            <p:strVal val="#ppt_w"/>
                                          </p:val>
                                        </p:tav>
                                      </p:tavLst>
                                    </p:anim>
                                    <p:anim calcmode="lin" valueType="num">
                                      <p:cBhvr>
                                        <p:cTn id="46" dur="500" fill="hold"/>
                                        <p:tgtEl>
                                          <p:spTgt spid="16"/>
                                        </p:tgtEl>
                                        <p:attrNameLst>
                                          <p:attrName>ppt_h</p:attrName>
                                        </p:attrNameLst>
                                      </p:cBhvr>
                                      <p:tavLst>
                                        <p:tav tm="0">
                                          <p:val>
                                            <p:fltVal val="0"/>
                                          </p:val>
                                        </p:tav>
                                        <p:tav tm="100000">
                                          <p:val>
                                            <p:strVal val="#ppt_h"/>
                                          </p:val>
                                        </p:tav>
                                      </p:tavLst>
                                    </p:anim>
                                    <p:animEffect transition="in" filter="fade">
                                      <p:cBhvr>
                                        <p:cTn id="47" dur="500"/>
                                        <p:tgtEl>
                                          <p:spTgt spid="16"/>
                                        </p:tgtEl>
                                      </p:cBhvr>
                                    </p:animEffect>
                                  </p:childTnLst>
                                </p:cTn>
                              </p:par>
                              <p:par>
                                <p:cTn id="48" presetID="53" presetClass="entr" presetSubtype="16" fill="hold" nodeType="withEffect">
                                  <p:stCondLst>
                                    <p:cond delay="0"/>
                                  </p:stCondLst>
                                  <p:childTnLst>
                                    <p:set>
                                      <p:cBhvr>
                                        <p:cTn id="49" dur="1" fill="hold">
                                          <p:stCondLst>
                                            <p:cond delay="0"/>
                                          </p:stCondLst>
                                        </p:cTn>
                                        <p:tgtEl>
                                          <p:spTgt spid="25"/>
                                        </p:tgtEl>
                                        <p:attrNameLst>
                                          <p:attrName>style.visibility</p:attrName>
                                        </p:attrNameLst>
                                      </p:cBhvr>
                                      <p:to>
                                        <p:strVal val="visible"/>
                                      </p:to>
                                    </p:set>
                                    <p:anim calcmode="lin" valueType="num">
                                      <p:cBhvr>
                                        <p:cTn id="50" dur="500" fill="hold"/>
                                        <p:tgtEl>
                                          <p:spTgt spid="25"/>
                                        </p:tgtEl>
                                        <p:attrNameLst>
                                          <p:attrName>ppt_w</p:attrName>
                                        </p:attrNameLst>
                                      </p:cBhvr>
                                      <p:tavLst>
                                        <p:tav tm="0">
                                          <p:val>
                                            <p:fltVal val="0"/>
                                          </p:val>
                                        </p:tav>
                                        <p:tav tm="100000">
                                          <p:val>
                                            <p:strVal val="#ppt_w"/>
                                          </p:val>
                                        </p:tav>
                                      </p:tavLst>
                                    </p:anim>
                                    <p:anim calcmode="lin" valueType="num">
                                      <p:cBhvr>
                                        <p:cTn id="51" dur="500" fill="hold"/>
                                        <p:tgtEl>
                                          <p:spTgt spid="25"/>
                                        </p:tgtEl>
                                        <p:attrNameLst>
                                          <p:attrName>ppt_h</p:attrName>
                                        </p:attrNameLst>
                                      </p:cBhvr>
                                      <p:tavLst>
                                        <p:tav tm="0">
                                          <p:val>
                                            <p:fltVal val="0"/>
                                          </p:val>
                                        </p:tav>
                                        <p:tav tm="100000">
                                          <p:val>
                                            <p:strVal val="#ppt_h"/>
                                          </p:val>
                                        </p:tav>
                                      </p:tavLst>
                                    </p:anim>
                                    <p:animEffect transition="in" filter="fade">
                                      <p:cBhvr>
                                        <p:cTn id="52" dur="500"/>
                                        <p:tgtEl>
                                          <p:spTgt spid="25"/>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7"/>
                                        </p:tgtEl>
                                        <p:attrNameLst>
                                          <p:attrName>style.visibility</p:attrName>
                                        </p:attrNameLst>
                                      </p:cBhvr>
                                      <p:to>
                                        <p:strVal val="visible"/>
                                      </p:to>
                                    </p:set>
                                    <p:anim calcmode="lin" valueType="num">
                                      <p:cBhvr>
                                        <p:cTn id="55" dur="500" fill="hold"/>
                                        <p:tgtEl>
                                          <p:spTgt spid="17"/>
                                        </p:tgtEl>
                                        <p:attrNameLst>
                                          <p:attrName>ppt_w</p:attrName>
                                        </p:attrNameLst>
                                      </p:cBhvr>
                                      <p:tavLst>
                                        <p:tav tm="0">
                                          <p:val>
                                            <p:fltVal val="0"/>
                                          </p:val>
                                        </p:tav>
                                        <p:tav tm="100000">
                                          <p:val>
                                            <p:strVal val="#ppt_w"/>
                                          </p:val>
                                        </p:tav>
                                      </p:tavLst>
                                    </p:anim>
                                    <p:anim calcmode="lin" valueType="num">
                                      <p:cBhvr>
                                        <p:cTn id="56" dur="500" fill="hold"/>
                                        <p:tgtEl>
                                          <p:spTgt spid="17"/>
                                        </p:tgtEl>
                                        <p:attrNameLst>
                                          <p:attrName>ppt_h</p:attrName>
                                        </p:attrNameLst>
                                      </p:cBhvr>
                                      <p:tavLst>
                                        <p:tav tm="0">
                                          <p:val>
                                            <p:fltVal val="0"/>
                                          </p:val>
                                        </p:tav>
                                        <p:tav tm="100000">
                                          <p:val>
                                            <p:strVal val="#ppt_h"/>
                                          </p:val>
                                        </p:tav>
                                      </p:tavLst>
                                    </p:anim>
                                    <p:animEffect transition="in" filter="fade">
                                      <p:cBhvr>
                                        <p:cTn id="57" dur="500"/>
                                        <p:tgtEl>
                                          <p:spTgt spid="17"/>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 calcmode="lin" valueType="num">
                                      <p:cBhvr>
                                        <p:cTn id="60" dur="500" fill="hold"/>
                                        <p:tgtEl>
                                          <p:spTgt spid="18"/>
                                        </p:tgtEl>
                                        <p:attrNameLst>
                                          <p:attrName>ppt_w</p:attrName>
                                        </p:attrNameLst>
                                      </p:cBhvr>
                                      <p:tavLst>
                                        <p:tav tm="0">
                                          <p:val>
                                            <p:fltVal val="0"/>
                                          </p:val>
                                        </p:tav>
                                        <p:tav tm="100000">
                                          <p:val>
                                            <p:strVal val="#ppt_w"/>
                                          </p:val>
                                        </p:tav>
                                      </p:tavLst>
                                    </p:anim>
                                    <p:anim calcmode="lin" valueType="num">
                                      <p:cBhvr>
                                        <p:cTn id="61" dur="500" fill="hold"/>
                                        <p:tgtEl>
                                          <p:spTgt spid="18"/>
                                        </p:tgtEl>
                                        <p:attrNameLst>
                                          <p:attrName>ppt_h</p:attrName>
                                        </p:attrNameLst>
                                      </p:cBhvr>
                                      <p:tavLst>
                                        <p:tav tm="0">
                                          <p:val>
                                            <p:fltVal val="0"/>
                                          </p:val>
                                        </p:tav>
                                        <p:tav tm="100000">
                                          <p:val>
                                            <p:strVal val="#ppt_h"/>
                                          </p:val>
                                        </p:tav>
                                      </p:tavLst>
                                    </p:anim>
                                    <p:animEffect transition="in" filter="fade">
                                      <p:cBhvr>
                                        <p:cTn id="62" dur="500"/>
                                        <p:tgtEl>
                                          <p:spTgt spid="18"/>
                                        </p:tgtEl>
                                      </p:cBhvr>
                                    </p:animEffect>
                                  </p:childTnLst>
                                </p:cTn>
                              </p:par>
                            </p:childTnLst>
                          </p:cTn>
                        </p:par>
                        <p:par>
                          <p:cTn id="63" fill="hold">
                            <p:stCondLst>
                              <p:cond delay="2000"/>
                            </p:stCondLst>
                            <p:childTnLst>
                              <p:par>
                                <p:cTn id="64" presetID="53" presetClass="entr" presetSubtype="16" fill="hold" grpId="0" nodeType="afterEffect">
                                  <p:stCondLst>
                                    <p:cond delay="0"/>
                                  </p:stCondLst>
                                  <p:childTnLst>
                                    <p:set>
                                      <p:cBhvr>
                                        <p:cTn id="65" dur="1" fill="hold">
                                          <p:stCondLst>
                                            <p:cond delay="0"/>
                                          </p:stCondLst>
                                        </p:cTn>
                                        <p:tgtEl>
                                          <p:spTgt spid="19"/>
                                        </p:tgtEl>
                                        <p:attrNameLst>
                                          <p:attrName>style.visibility</p:attrName>
                                        </p:attrNameLst>
                                      </p:cBhvr>
                                      <p:to>
                                        <p:strVal val="visible"/>
                                      </p:to>
                                    </p:set>
                                    <p:anim calcmode="lin" valueType="num">
                                      <p:cBhvr>
                                        <p:cTn id="66" dur="500" fill="hold"/>
                                        <p:tgtEl>
                                          <p:spTgt spid="19"/>
                                        </p:tgtEl>
                                        <p:attrNameLst>
                                          <p:attrName>ppt_w</p:attrName>
                                        </p:attrNameLst>
                                      </p:cBhvr>
                                      <p:tavLst>
                                        <p:tav tm="0">
                                          <p:val>
                                            <p:fltVal val="0"/>
                                          </p:val>
                                        </p:tav>
                                        <p:tav tm="100000">
                                          <p:val>
                                            <p:strVal val="#ppt_w"/>
                                          </p:val>
                                        </p:tav>
                                      </p:tavLst>
                                    </p:anim>
                                    <p:anim calcmode="lin" valueType="num">
                                      <p:cBhvr>
                                        <p:cTn id="67" dur="500" fill="hold"/>
                                        <p:tgtEl>
                                          <p:spTgt spid="19"/>
                                        </p:tgtEl>
                                        <p:attrNameLst>
                                          <p:attrName>ppt_h</p:attrName>
                                        </p:attrNameLst>
                                      </p:cBhvr>
                                      <p:tavLst>
                                        <p:tav tm="0">
                                          <p:val>
                                            <p:fltVal val="0"/>
                                          </p:val>
                                        </p:tav>
                                        <p:tav tm="100000">
                                          <p:val>
                                            <p:strVal val="#ppt_h"/>
                                          </p:val>
                                        </p:tav>
                                      </p:tavLst>
                                    </p:anim>
                                    <p:animEffect transition="in" filter="fade">
                                      <p:cBhvr>
                                        <p:cTn id="68" dur="500"/>
                                        <p:tgtEl>
                                          <p:spTgt spid="19"/>
                                        </p:tgtEl>
                                      </p:cBhvr>
                                    </p:animEffect>
                                  </p:childTnLst>
                                </p:cTn>
                              </p:par>
                              <p:par>
                                <p:cTn id="69" presetID="53" presetClass="entr" presetSubtype="16" fill="hold"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p:cTn id="71" dur="500" fill="hold"/>
                                        <p:tgtEl>
                                          <p:spTgt spid="29"/>
                                        </p:tgtEl>
                                        <p:attrNameLst>
                                          <p:attrName>ppt_w</p:attrName>
                                        </p:attrNameLst>
                                      </p:cBhvr>
                                      <p:tavLst>
                                        <p:tav tm="0">
                                          <p:val>
                                            <p:fltVal val="0"/>
                                          </p:val>
                                        </p:tav>
                                        <p:tav tm="100000">
                                          <p:val>
                                            <p:strVal val="#ppt_w"/>
                                          </p:val>
                                        </p:tav>
                                      </p:tavLst>
                                    </p:anim>
                                    <p:anim calcmode="lin" valueType="num">
                                      <p:cBhvr>
                                        <p:cTn id="72" dur="500" fill="hold"/>
                                        <p:tgtEl>
                                          <p:spTgt spid="29"/>
                                        </p:tgtEl>
                                        <p:attrNameLst>
                                          <p:attrName>ppt_h</p:attrName>
                                        </p:attrNameLst>
                                      </p:cBhvr>
                                      <p:tavLst>
                                        <p:tav tm="0">
                                          <p:val>
                                            <p:fltVal val="0"/>
                                          </p:val>
                                        </p:tav>
                                        <p:tav tm="100000">
                                          <p:val>
                                            <p:strVal val="#ppt_h"/>
                                          </p:val>
                                        </p:tav>
                                      </p:tavLst>
                                    </p:anim>
                                    <p:animEffect transition="in" filter="fade">
                                      <p:cBhvr>
                                        <p:cTn id="73" dur="500"/>
                                        <p:tgtEl>
                                          <p:spTgt spid="29"/>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p:cTn id="76" dur="500" fill="hold"/>
                                        <p:tgtEl>
                                          <p:spTgt spid="20"/>
                                        </p:tgtEl>
                                        <p:attrNameLst>
                                          <p:attrName>ppt_w</p:attrName>
                                        </p:attrNameLst>
                                      </p:cBhvr>
                                      <p:tavLst>
                                        <p:tav tm="0">
                                          <p:val>
                                            <p:fltVal val="0"/>
                                          </p:val>
                                        </p:tav>
                                        <p:tav tm="100000">
                                          <p:val>
                                            <p:strVal val="#ppt_w"/>
                                          </p:val>
                                        </p:tav>
                                      </p:tavLst>
                                    </p:anim>
                                    <p:anim calcmode="lin" valueType="num">
                                      <p:cBhvr>
                                        <p:cTn id="77" dur="500" fill="hold"/>
                                        <p:tgtEl>
                                          <p:spTgt spid="20"/>
                                        </p:tgtEl>
                                        <p:attrNameLst>
                                          <p:attrName>ppt_h</p:attrName>
                                        </p:attrNameLst>
                                      </p:cBhvr>
                                      <p:tavLst>
                                        <p:tav tm="0">
                                          <p:val>
                                            <p:fltVal val="0"/>
                                          </p:val>
                                        </p:tav>
                                        <p:tav tm="100000">
                                          <p:val>
                                            <p:strVal val="#ppt_h"/>
                                          </p:val>
                                        </p:tav>
                                      </p:tavLst>
                                    </p:anim>
                                    <p:animEffect transition="in" filter="fade">
                                      <p:cBhvr>
                                        <p:cTn id="78" dur="500"/>
                                        <p:tgtEl>
                                          <p:spTgt spid="20"/>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21"/>
                                        </p:tgtEl>
                                        <p:attrNameLst>
                                          <p:attrName>style.visibility</p:attrName>
                                        </p:attrNameLst>
                                      </p:cBhvr>
                                      <p:to>
                                        <p:strVal val="visible"/>
                                      </p:to>
                                    </p:set>
                                    <p:anim calcmode="lin" valueType="num">
                                      <p:cBhvr>
                                        <p:cTn id="81" dur="500" fill="hold"/>
                                        <p:tgtEl>
                                          <p:spTgt spid="21"/>
                                        </p:tgtEl>
                                        <p:attrNameLst>
                                          <p:attrName>ppt_w</p:attrName>
                                        </p:attrNameLst>
                                      </p:cBhvr>
                                      <p:tavLst>
                                        <p:tav tm="0">
                                          <p:val>
                                            <p:fltVal val="0"/>
                                          </p:val>
                                        </p:tav>
                                        <p:tav tm="100000">
                                          <p:val>
                                            <p:strVal val="#ppt_w"/>
                                          </p:val>
                                        </p:tav>
                                      </p:tavLst>
                                    </p:anim>
                                    <p:anim calcmode="lin" valueType="num">
                                      <p:cBhvr>
                                        <p:cTn id="82" dur="500" fill="hold"/>
                                        <p:tgtEl>
                                          <p:spTgt spid="21"/>
                                        </p:tgtEl>
                                        <p:attrNameLst>
                                          <p:attrName>ppt_h</p:attrName>
                                        </p:attrNameLst>
                                      </p:cBhvr>
                                      <p:tavLst>
                                        <p:tav tm="0">
                                          <p:val>
                                            <p:fltVal val="0"/>
                                          </p:val>
                                        </p:tav>
                                        <p:tav tm="100000">
                                          <p:val>
                                            <p:strVal val="#ppt_h"/>
                                          </p:val>
                                        </p:tav>
                                      </p:tavLst>
                                    </p:anim>
                                    <p:animEffect transition="in" filter="fade">
                                      <p:cBhvr>
                                        <p:cTn id="8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9" grpId="0"/>
      <p:bldP spid="10" grpId="0"/>
      <p:bldP spid="11" grpId="0"/>
      <p:bldP spid="13" grpId="0" animBg="1"/>
      <p:bldP spid="14" grpId="0"/>
      <p:bldP spid="15" grpId="0"/>
      <p:bldP spid="16" grpId="0" animBg="1"/>
      <p:bldP spid="17" grpId="0"/>
      <p:bldP spid="18" grpId="0"/>
      <p:bldP spid="19" grpId="0" animBg="1"/>
      <p:bldP spid="20" grpId="0"/>
      <p:bldP spid="2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205668" y="1478472"/>
            <a:ext cx="9641139" cy="5502023"/>
          </a:xfrm>
          <a:prstGeom prst="rect">
            <a:avLst/>
          </a:prstGeom>
        </p:spPr>
      </p:pic>
      <p:sp>
        <p:nvSpPr>
          <p:cNvPr id="11" name="Title 10"/>
          <p:cNvSpPr>
            <a:spLocks noGrp="1"/>
          </p:cNvSpPr>
          <p:nvPr>
            <p:ph type="ctrTitle"/>
          </p:nvPr>
        </p:nvSpPr>
        <p:spPr/>
        <p:txBody>
          <a:bodyPr/>
          <a:lstStyle/>
          <a:p>
            <a:r>
              <a:rPr lang="id-ID" dirty="0" smtClean="0"/>
              <a:t>Project Future</a:t>
            </a:r>
            <a:endParaRPr lang="id-ID" dirty="0"/>
          </a:p>
        </p:txBody>
      </p:sp>
      <p:sp>
        <p:nvSpPr>
          <p:cNvPr id="13" name="Text Placeholder 12"/>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20" name="TextBox 19"/>
          <p:cNvSpPr txBox="1"/>
          <p:nvPr/>
        </p:nvSpPr>
        <p:spPr>
          <a:xfrm>
            <a:off x="3104821" y="2459297"/>
            <a:ext cx="2396425" cy="646331"/>
          </a:xfrm>
          <a:prstGeom prst="rect">
            <a:avLst/>
          </a:prstGeom>
          <a:noFill/>
        </p:spPr>
        <p:txBody>
          <a:bodyPr wrap="none" rtlCol="0">
            <a:spAutoFit/>
          </a:bodyPr>
          <a:lstStyle/>
          <a:p>
            <a:pPr algn="r"/>
            <a:r>
              <a:rPr lang="id-ID" sz="3600" dirty="0" smtClean="0">
                <a:solidFill>
                  <a:schemeClr val="bg1"/>
                </a:solidFill>
                <a:latin typeface="Neris Thin" panose="00000300000000000000" pitchFamily="50" charset="0"/>
              </a:rPr>
              <a:t>Developing</a:t>
            </a:r>
            <a:endParaRPr lang="en-US" sz="3600" dirty="0">
              <a:solidFill>
                <a:schemeClr val="bg1"/>
              </a:solidFill>
              <a:latin typeface="Neris Thin" panose="00000300000000000000" pitchFamily="50" charset="0"/>
            </a:endParaRPr>
          </a:p>
        </p:txBody>
      </p:sp>
      <p:sp>
        <p:nvSpPr>
          <p:cNvPr id="21" name="TextBox 20"/>
          <p:cNvSpPr txBox="1"/>
          <p:nvPr/>
        </p:nvSpPr>
        <p:spPr>
          <a:xfrm>
            <a:off x="999501" y="2869980"/>
            <a:ext cx="4501745" cy="769441"/>
          </a:xfrm>
          <a:prstGeom prst="rect">
            <a:avLst/>
          </a:prstGeom>
          <a:noFill/>
        </p:spPr>
        <p:txBody>
          <a:bodyPr wrap="none" rtlCol="0">
            <a:spAutoFit/>
          </a:bodyPr>
          <a:lstStyle/>
          <a:p>
            <a:pPr algn="r"/>
            <a:r>
              <a:rPr lang="id-ID" sz="4400" dirty="0" smtClean="0">
                <a:solidFill>
                  <a:schemeClr val="bg1"/>
                </a:solidFill>
                <a:latin typeface="Neris Black" panose="00000A00000000000000" pitchFamily="50" charset="0"/>
              </a:rPr>
              <a:t>For </a:t>
            </a:r>
            <a:r>
              <a:rPr lang="id-ID" sz="4400" dirty="0" smtClean="0">
                <a:solidFill>
                  <a:schemeClr val="accent3"/>
                </a:solidFill>
                <a:latin typeface="Neris Black" panose="00000A00000000000000" pitchFamily="50" charset="0"/>
              </a:rPr>
              <a:t>Best</a:t>
            </a:r>
            <a:r>
              <a:rPr lang="id-ID" sz="4400" dirty="0" smtClean="0">
                <a:solidFill>
                  <a:schemeClr val="bg1"/>
                </a:solidFill>
                <a:latin typeface="Neris Black" panose="00000A00000000000000" pitchFamily="50" charset="0"/>
              </a:rPr>
              <a:t> Product</a:t>
            </a:r>
            <a:endParaRPr lang="en-US" sz="4400" dirty="0">
              <a:solidFill>
                <a:schemeClr val="bg1"/>
              </a:solidFill>
              <a:latin typeface="Neris Black" panose="00000A00000000000000" pitchFamily="50" charset="0"/>
            </a:endParaRPr>
          </a:p>
        </p:txBody>
      </p:sp>
      <p:sp>
        <p:nvSpPr>
          <p:cNvPr id="22" name="TextBox 21"/>
          <p:cNvSpPr txBox="1"/>
          <p:nvPr/>
        </p:nvSpPr>
        <p:spPr>
          <a:xfrm>
            <a:off x="3202026" y="3480280"/>
            <a:ext cx="2299220" cy="400110"/>
          </a:xfrm>
          <a:prstGeom prst="rect">
            <a:avLst/>
          </a:prstGeom>
          <a:noFill/>
        </p:spPr>
        <p:txBody>
          <a:bodyPr wrap="none" rtlCol="0">
            <a:spAutoFit/>
          </a:bodyPr>
          <a:lstStyle/>
          <a:p>
            <a:pPr algn="r"/>
            <a:r>
              <a:rPr lang="id-ID" sz="2000" dirty="0" smtClean="0">
                <a:solidFill>
                  <a:schemeClr val="bg1"/>
                </a:solidFill>
                <a:latin typeface="Neris Thin" panose="00000300000000000000" pitchFamily="50" charset="0"/>
              </a:rPr>
              <a:t>In the </a:t>
            </a:r>
            <a:r>
              <a:rPr lang="id-ID" sz="2000" dirty="0" smtClean="0">
                <a:solidFill>
                  <a:schemeClr val="accent3"/>
                </a:solidFill>
                <a:latin typeface="Neris Black" panose="00000A00000000000000" pitchFamily="50" charset="0"/>
              </a:rPr>
              <a:t>bright</a:t>
            </a:r>
            <a:r>
              <a:rPr lang="id-ID" sz="2000" dirty="0" smtClean="0">
                <a:solidFill>
                  <a:schemeClr val="bg1"/>
                </a:solidFill>
                <a:latin typeface="Neris Thin" panose="00000300000000000000" pitchFamily="50" charset="0"/>
              </a:rPr>
              <a:t> future</a:t>
            </a:r>
            <a:endParaRPr lang="en-US" sz="2000" dirty="0">
              <a:solidFill>
                <a:schemeClr val="bg1"/>
              </a:solidFill>
              <a:latin typeface="Neris Thin" panose="00000300000000000000" pitchFamily="50" charset="0"/>
            </a:endParaRPr>
          </a:p>
        </p:txBody>
      </p:sp>
      <p:sp>
        <p:nvSpPr>
          <p:cNvPr id="23" name="TextBox 22"/>
          <p:cNvSpPr txBox="1"/>
          <p:nvPr/>
        </p:nvSpPr>
        <p:spPr>
          <a:xfrm>
            <a:off x="1397000" y="4014073"/>
            <a:ext cx="4104246" cy="1015663"/>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r>
              <a:rPr lang="id-ID" sz="1200" dirty="0" smtClean="0">
                <a:solidFill>
                  <a:schemeClr val="bg1"/>
                </a:solidFill>
              </a:rPr>
              <a:t>. </a:t>
            </a:r>
            <a:endParaRPr lang="id-ID" sz="1200" dirty="0">
              <a:solidFill>
                <a:schemeClr val="bg1"/>
              </a:solidFill>
            </a:endParaRPr>
          </a:p>
        </p:txBody>
      </p:sp>
      <p:grpSp>
        <p:nvGrpSpPr>
          <p:cNvPr id="24" name="Group 23"/>
          <p:cNvGrpSpPr/>
          <p:nvPr/>
        </p:nvGrpSpPr>
        <p:grpSpPr>
          <a:xfrm rot="8210825">
            <a:off x="-324806" y="4933367"/>
            <a:ext cx="2294191" cy="2758842"/>
            <a:chOff x="10683240" y="5391149"/>
            <a:chExt cx="1053465" cy="1266826"/>
          </a:xfrm>
        </p:grpSpPr>
        <p:sp>
          <p:nvSpPr>
            <p:cNvPr id="25" name="Hexagon 24"/>
            <p:cNvSpPr/>
            <p:nvPr userDrawn="1"/>
          </p:nvSpPr>
          <p:spPr>
            <a:xfrm rot="16200000">
              <a:off x="10622280" y="5814060"/>
              <a:ext cx="723900" cy="601980"/>
            </a:xfrm>
            <a:prstGeom prst="hexagon">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Hexagon 25"/>
            <p:cNvSpPr/>
            <p:nvPr userDrawn="1"/>
          </p:nvSpPr>
          <p:spPr>
            <a:xfrm rot="16200000">
              <a:off x="10923270" y="5452109"/>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Hexagon 26"/>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8" name="Group 27"/>
          <p:cNvGrpSpPr/>
          <p:nvPr/>
        </p:nvGrpSpPr>
        <p:grpSpPr>
          <a:xfrm rot="19977165">
            <a:off x="5343679" y="1189993"/>
            <a:ext cx="1072718" cy="1289980"/>
            <a:chOff x="10683240" y="5391149"/>
            <a:chExt cx="1053465" cy="1266826"/>
          </a:xfrm>
        </p:grpSpPr>
        <p:sp>
          <p:nvSpPr>
            <p:cNvPr id="29" name="Hexagon 28"/>
            <p:cNvSpPr/>
            <p:nvPr userDrawn="1"/>
          </p:nvSpPr>
          <p:spPr>
            <a:xfrm rot="16200000">
              <a:off x="10622280" y="5814060"/>
              <a:ext cx="723900" cy="601980"/>
            </a:xfrm>
            <a:prstGeom prst="hexagon">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Hexagon 29"/>
            <p:cNvSpPr/>
            <p:nvPr userDrawn="1"/>
          </p:nvSpPr>
          <p:spPr>
            <a:xfrm rot="16200000">
              <a:off x="10923270" y="5452109"/>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Hexagon 30"/>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707490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1+#ppt_w/2"/>
                                          </p:val>
                                        </p:tav>
                                        <p:tav tm="100000">
                                          <p:val>
                                            <p:strVal val="#ppt_x"/>
                                          </p:val>
                                        </p:tav>
                                      </p:tavLst>
                                    </p:anim>
                                    <p:anim calcmode="lin" valueType="num">
                                      <p:cBhvr additive="base">
                                        <p:cTn id="12" dur="500" fill="hold"/>
                                        <p:tgtEl>
                                          <p:spTgt spid="14"/>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0" presetClass="entr" presetSubtype="0" decel="100000"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 calcmode="lin" valueType="num">
                                      <p:cBhvr>
                                        <p:cTn id="16" dur="1000" fill="hold"/>
                                        <p:tgtEl>
                                          <p:spTgt spid="20"/>
                                        </p:tgtEl>
                                        <p:attrNameLst>
                                          <p:attrName>ppt_w</p:attrName>
                                        </p:attrNameLst>
                                      </p:cBhvr>
                                      <p:tavLst>
                                        <p:tav tm="0">
                                          <p:val>
                                            <p:strVal val="#ppt_w+.3"/>
                                          </p:val>
                                        </p:tav>
                                        <p:tav tm="100000">
                                          <p:val>
                                            <p:strVal val="#ppt_w"/>
                                          </p:val>
                                        </p:tav>
                                      </p:tavLst>
                                    </p:anim>
                                    <p:anim calcmode="lin" valueType="num">
                                      <p:cBhvr>
                                        <p:cTn id="17" dur="1000" fill="hold"/>
                                        <p:tgtEl>
                                          <p:spTgt spid="20"/>
                                        </p:tgtEl>
                                        <p:attrNameLst>
                                          <p:attrName>ppt_h</p:attrName>
                                        </p:attrNameLst>
                                      </p:cBhvr>
                                      <p:tavLst>
                                        <p:tav tm="0">
                                          <p:val>
                                            <p:strVal val="#ppt_h"/>
                                          </p:val>
                                        </p:tav>
                                        <p:tav tm="100000">
                                          <p:val>
                                            <p:strVal val="#ppt_h"/>
                                          </p:val>
                                        </p:tav>
                                      </p:tavLst>
                                    </p:anim>
                                    <p:animEffect transition="in" filter="fade">
                                      <p:cBhvr>
                                        <p:cTn id="18" dur="1000"/>
                                        <p:tgtEl>
                                          <p:spTgt spid="20"/>
                                        </p:tgtEl>
                                      </p:cBhvr>
                                    </p:animEffect>
                                  </p:childTnLst>
                                </p:cTn>
                              </p:par>
                              <p:par>
                                <p:cTn id="19" presetID="50" presetClass="entr" presetSubtype="0" decel="10000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p:cTn id="21" dur="1000" fill="hold"/>
                                        <p:tgtEl>
                                          <p:spTgt spid="21"/>
                                        </p:tgtEl>
                                        <p:attrNameLst>
                                          <p:attrName>ppt_w</p:attrName>
                                        </p:attrNameLst>
                                      </p:cBhvr>
                                      <p:tavLst>
                                        <p:tav tm="0">
                                          <p:val>
                                            <p:strVal val="#ppt_w+.3"/>
                                          </p:val>
                                        </p:tav>
                                        <p:tav tm="100000">
                                          <p:val>
                                            <p:strVal val="#ppt_w"/>
                                          </p:val>
                                        </p:tav>
                                      </p:tavLst>
                                    </p:anim>
                                    <p:anim calcmode="lin" valueType="num">
                                      <p:cBhvr>
                                        <p:cTn id="22" dur="1000" fill="hold"/>
                                        <p:tgtEl>
                                          <p:spTgt spid="21"/>
                                        </p:tgtEl>
                                        <p:attrNameLst>
                                          <p:attrName>ppt_h</p:attrName>
                                        </p:attrNameLst>
                                      </p:cBhvr>
                                      <p:tavLst>
                                        <p:tav tm="0">
                                          <p:val>
                                            <p:strVal val="#ppt_h"/>
                                          </p:val>
                                        </p:tav>
                                        <p:tav tm="100000">
                                          <p:val>
                                            <p:strVal val="#ppt_h"/>
                                          </p:val>
                                        </p:tav>
                                      </p:tavLst>
                                    </p:anim>
                                    <p:animEffect transition="in" filter="fade">
                                      <p:cBhvr>
                                        <p:cTn id="23" dur="1000"/>
                                        <p:tgtEl>
                                          <p:spTgt spid="21"/>
                                        </p:tgtEl>
                                      </p:cBhvr>
                                    </p:animEffect>
                                  </p:childTnLst>
                                </p:cTn>
                              </p:par>
                              <p:par>
                                <p:cTn id="24" presetID="50" presetClass="entr" presetSubtype="0" decel="100000"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1000" fill="hold"/>
                                        <p:tgtEl>
                                          <p:spTgt spid="22"/>
                                        </p:tgtEl>
                                        <p:attrNameLst>
                                          <p:attrName>ppt_w</p:attrName>
                                        </p:attrNameLst>
                                      </p:cBhvr>
                                      <p:tavLst>
                                        <p:tav tm="0">
                                          <p:val>
                                            <p:strVal val="#ppt_w+.3"/>
                                          </p:val>
                                        </p:tav>
                                        <p:tav tm="100000">
                                          <p:val>
                                            <p:strVal val="#ppt_w"/>
                                          </p:val>
                                        </p:tav>
                                      </p:tavLst>
                                    </p:anim>
                                    <p:anim calcmode="lin" valueType="num">
                                      <p:cBhvr>
                                        <p:cTn id="27" dur="1000" fill="hold"/>
                                        <p:tgtEl>
                                          <p:spTgt spid="22"/>
                                        </p:tgtEl>
                                        <p:attrNameLst>
                                          <p:attrName>ppt_h</p:attrName>
                                        </p:attrNameLst>
                                      </p:cBhvr>
                                      <p:tavLst>
                                        <p:tav tm="0">
                                          <p:val>
                                            <p:strVal val="#ppt_h"/>
                                          </p:val>
                                        </p:tav>
                                        <p:tav tm="100000">
                                          <p:val>
                                            <p:strVal val="#ppt_h"/>
                                          </p:val>
                                        </p:tav>
                                      </p:tavLst>
                                    </p:anim>
                                    <p:animEffect transition="in" filter="fade">
                                      <p:cBhvr>
                                        <p:cTn id="28" dur="1000"/>
                                        <p:tgtEl>
                                          <p:spTgt spid="22"/>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28"/>
                                        </p:tgtEl>
                                        <p:attrNameLst>
                                          <p:attrName>style.visibility</p:attrName>
                                        </p:attrNameLst>
                                      </p:cBhvr>
                                      <p:to>
                                        <p:strVal val="visible"/>
                                      </p:to>
                                    </p:set>
                                    <p:animEffect transition="in" filter="fade">
                                      <p:cBhvr>
                                        <p:cTn id="36"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id-ID" dirty="0" smtClean="0"/>
              <a:t>Project Display</a:t>
            </a:r>
            <a:endParaRPr lang="id-ID" dirty="0"/>
          </a:p>
        </p:txBody>
      </p:sp>
      <p:sp>
        <p:nvSpPr>
          <p:cNvPr id="7" name="Text Placeholder 6"/>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15" name="TextBox 14"/>
          <p:cNvSpPr txBox="1"/>
          <p:nvPr/>
        </p:nvSpPr>
        <p:spPr>
          <a:xfrm>
            <a:off x="160374" y="5124537"/>
            <a:ext cx="1049326" cy="369332"/>
          </a:xfrm>
          <a:prstGeom prst="rect">
            <a:avLst/>
          </a:prstGeom>
          <a:noFill/>
        </p:spPr>
        <p:txBody>
          <a:bodyPr wrap="none" rtlCol="0">
            <a:spAutoFit/>
          </a:bodyPr>
          <a:lstStyle/>
          <a:p>
            <a:r>
              <a:rPr lang="id-ID" b="1" dirty="0" smtClean="0">
                <a:solidFill>
                  <a:schemeClr val="bg1"/>
                </a:solidFill>
                <a:latin typeface="Neris Thin" panose="00000300000000000000" pitchFamily="50" charset="0"/>
              </a:rPr>
              <a:t>Project 1</a:t>
            </a:r>
            <a:endParaRPr lang="en-US" b="1" dirty="0">
              <a:solidFill>
                <a:schemeClr val="bg1"/>
              </a:solidFill>
              <a:latin typeface="Neris Thin" panose="00000300000000000000" pitchFamily="50" charset="0"/>
            </a:endParaRPr>
          </a:p>
        </p:txBody>
      </p:sp>
      <p:sp>
        <p:nvSpPr>
          <p:cNvPr id="16" name="TextBox 15"/>
          <p:cNvSpPr txBox="1"/>
          <p:nvPr/>
        </p:nvSpPr>
        <p:spPr>
          <a:xfrm>
            <a:off x="160374" y="5455218"/>
            <a:ext cx="2715348" cy="646331"/>
          </a:xfrm>
          <a:prstGeom prst="rect">
            <a:avLst/>
          </a:prstGeom>
          <a:noFill/>
        </p:spPr>
        <p:txBody>
          <a:bodyPr wrap="square" rtlCol="0">
            <a:spAutoFit/>
          </a:bodyPr>
          <a:lstStyle/>
          <a:p>
            <a:r>
              <a:rPr lang="id-ID" sz="1200" dirty="0">
                <a:solidFill>
                  <a:schemeClr val="bg1"/>
                </a:solidFill>
              </a:rPr>
              <a:t>Lorem ipsum dolor sit amet, consectetuer adipiscing elit, sed diam </a:t>
            </a:r>
            <a:r>
              <a:rPr lang="id-ID" sz="1200" dirty="0" smtClean="0">
                <a:solidFill>
                  <a:schemeClr val="bg1"/>
                </a:solidFill>
              </a:rPr>
              <a:t>nonumm.</a:t>
            </a:r>
            <a:endParaRPr lang="id-ID" sz="1200" dirty="0">
              <a:solidFill>
                <a:schemeClr val="bg1"/>
              </a:solidFill>
            </a:endParaRPr>
          </a:p>
        </p:txBody>
      </p:sp>
      <p:sp>
        <p:nvSpPr>
          <p:cNvPr id="17" name="TextBox 16"/>
          <p:cNvSpPr txBox="1"/>
          <p:nvPr/>
        </p:nvSpPr>
        <p:spPr>
          <a:xfrm>
            <a:off x="3216648" y="5124537"/>
            <a:ext cx="1110239" cy="369332"/>
          </a:xfrm>
          <a:prstGeom prst="rect">
            <a:avLst/>
          </a:prstGeom>
          <a:noFill/>
        </p:spPr>
        <p:txBody>
          <a:bodyPr wrap="none" rtlCol="0">
            <a:spAutoFit/>
          </a:bodyPr>
          <a:lstStyle/>
          <a:p>
            <a:r>
              <a:rPr lang="id-ID" b="1" dirty="0" smtClean="0">
                <a:solidFill>
                  <a:schemeClr val="bg1"/>
                </a:solidFill>
                <a:latin typeface="Neris Thin" panose="00000300000000000000" pitchFamily="50" charset="0"/>
              </a:rPr>
              <a:t>Project 2</a:t>
            </a:r>
            <a:endParaRPr lang="en-US" b="1" dirty="0">
              <a:solidFill>
                <a:schemeClr val="bg1"/>
              </a:solidFill>
              <a:latin typeface="Neris Thin" panose="00000300000000000000" pitchFamily="50" charset="0"/>
            </a:endParaRPr>
          </a:p>
        </p:txBody>
      </p:sp>
      <p:sp>
        <p:nvSpPr>
          <p:cNvPr id="18" name="TextBox 17"/>
          <p:cNvSpPr txBox="1"/>
          <p:nvPr/>
        </p:nvSpPr>
        <p:spPr>
          <a:xfrm>
            <a:off x="3230815" y="5455218"/>
            <a:ext cx="2715348" cy="646331"/>
          </a:xfrm>
          <a:prstGeom prst="rect">
            <a:avLst/>
          </a:prstGeom>
          <a:noFill/>
        </p:spPr>
        <p:txBody>
          <a:bodyPr wrap="square" rtlCol="0">
            <a:spAutoFit/>
          </a:bodyPr>
          <a:lstStyle/>
          <a:p>
            <a:r>
              <a:rPr lang="id-ID" sz="1200" dirty="0">
                <a:solidFill>
                  <a:schemeClr val="bg1"/>
                </a:solidFill>
              </a:rPr>
              <a:t>Lorem ipsum dolor sit amet, consectetuer adipiscing elit, sed diam </a:t>
            </a:r>
            <a:r>
              <a:rPr lang="id-ID" sz="1200" dirty="0" smtClean="0">
                <a:solidFill>
                  <a:schemeClr val="bg1"/>
                </a:solidFill>
              </a:rPr>
              <a:t>nonumm.</a:t>
            </a:r>
            <a:endParaRPr lang="id-ID" sz="1200" dirty="0">
              <a:solidFill>
                <a:schemeClr val="bg1"/>
              </a:solidFill>
            </a:endParaRPr>
          </a:p>
        </p:txBody>
      </p:sp>
      <p:sp>
        <p:nvSpPr>
          <p:cNvPr id="19" name="TextBox 18"/>
          <p:cNvSpPr txBox="1"/>
          <p:nvPr/>
        </p:nvSpPr>
        <p:spPr>
          <a:xfrm>
            <a:off x="6286024" y="5124537"/>
            <a:ext cx="1107033" cy="369332"/>
          </a:xfrm>
          <a:prstGeom prst="rect">
            <a:avLst/>
          </a:prstGeom>
          <a:noFill/>
        </p:spPr>
        <p:txBody>
          <a:bodyPr wrap="none" rtlCol="0">
            <a:spAutoFit/>
          </a:bodyPr>
          <a:lstStyle/>
          <a:p>
            <a:r>
              <a:rPr lang="id-ID" b="1" dirty="0" smtClean="0">
                <a:solidFill>
                  <a:schemeClr val="bg1"/>
                </a:solidFill>
                <a:latin typeface="Neris Thin" panose="00000300000000000000" pitchFamily="50" charset="0"/>
              </a:rPr>
              <a:t>Project 3</a:t>
            </a:r>
            <a:endParaRPr lang="en-US" b="1" dirty="0">
              <a:solidFill>
                <a:schemeClr val="bg1"/>
              </a:solidFill>
              <a:latin typeface="Neris Thin" panose="00000300000000000000" pitchFamily="50" charset="0"/>
            </a:endParaRPr>
          </a:p>
        </p:txBody>
      </p:sp>
      <p:sp>
        <p:nvSpPr>
          <p:cNvPr id="20" name="TextBox 19"/>
          <p:cNvSpPr txBox="1"/>
          <p:nvPr/>
        </p:nvSpPr>
        <p:spPr>
          <a:xfrm>
            <a:off x="6286024" y="5455218"/>
            <a:ext cx="2715348" cy="646331"/>
          </a:xfrm>
          <a:prstGeom prst="rect">
            <a:avLst/>
          </a:prstGeom>
          <a:noFill/>
        </p:spPr>
        <p:txBody>
          <a:bodyPr wrap="square" rtlCol="0">
            <a:spAutoFit/>
          </a:bodyPr>
          <a:lstStyle/>
          <a:p>
            <a:r>
              <a:rPr lang="id-ID" sz="1200" dirty="0">
                <a:solidFill>
                  <a:schemeClr val="bg1"/>
                </a:solidFill>
              </a:rPr>
              <a:t>Lorem ipsum dolor sit amet, consectetuer adipiscing elit, sed diam </a:t>
            </a:r>
            <a:r>
              <a:rPr lang="id-ID" sz="1200" dirty="0" smtClean="0">
                <a:solidFill>
                  <a:schemeClr val="bg1"/>
                </a:solidFill>
              </a:rPr>
              <a:t>nonumm.</a:t>
            </a:r>
            <a:endParaRPr lang="id-ID" sz="1200" dirty="0">
              <a:solidFill>
                <a:schemeClr val="bg1"/>
              </a:solidFill>
            </a:endParaRPr>
          </a:p>
        </p:txBody>
      </p:sp>
      <p:sp>
        <p:nvSpPr>
          <p:cNvPr id="21" name="TextBox 20"/>
          <p:cNvSpPr txBox="1"/>
          <p:nvPr/>
        </p:nvSpPr>
        <p:spPr>
          <a:xfrm>
            <a:off x="9293600" y="5124537"/>
            <a:ext cx="1116651" cy="369332"/>
          </a:xfrm>
          <a:prstGeom prst="rect">
            <a:avLst/>
          </a:prstGeom>
          <a:noFill/>
        </p:spPr>
        <p:txBody>
          <a:bodyPr wrap="none" rtlCol="0">
            <a:spAutoFit/>
          </a:bodyPr>
          <a:lstStyle/>
          <a:p>
            <a:r>
              <a:rPr lang="id-ID" b="1" dirty="0" smtClean="0">
                <a:solidFill>
                  <a:schemeClr val="bg1"/>
                </a:solidFill>
                <a:latin typeface="Neris Thin" panose="00000300000000000000" pitchFamily="50" charset="0"/>
              </a:rPr>
              <a:t>Project 4</a:t>
            </a:r>
            <a:endParaRPr lang="en-US" b="1" dirty="0">
              <a:solidFill>
                <a:schemeClr val="bg1"/>
              </a:solidFill>
              <a:latin typeface="Neris Thin" panose="00000300000000000000" pitchFamily="50" charset="0"/>
            </a:endParaRPr>
          </a:p>
        </p:txBody>
      </p:sp>
      <p:sp>
        <p:nvSpPr>
          <p:cNvPr id="22" name="TextBox 21"/>
          <p:cNvSpPr txBox="1"/>
          <p:nvPr/>
        </p:nvSpPr>
        <p:spPr>
          <a:xfrm>
            <a:off x="9298409" y="5455218"/>
            <a:ext cx="2715348" cy="646331"/>
          </a:xfrm>
          <a:prstGeom prst="rect">
            <a:avLst/>
          </a:prstGeom>
          <a:noFill/>
        </p:spPr>
        <p:txBody>
          <a:bodyPr wrap="square" rtlCol="0">
            <a:spAutoFit/>
          </a:bodyPr>
          <a:lstStyle/>
          <a:p>
            <a:r>
              <a:rPr lang="id-ID" sz="1200" dirty="0">
                <a:solidFill>
                  <a:schemeClr val="bg1"/>
                </a:solidFill>
              </a:rPr>
              <a:t>Lorem ipsum dolor sit amet, consectetuer adipiscing elit, sed diam </a:t>
            </a:r>
            <a:r>
              <a:rPr lang="id-ID" sz="1200" dirty="0" smtClean="0">
                <a:solidFill>
                  <a:schemeClr val="bg1"/>
                </a:solidFill>
              </a:rPr>
              <a:t>nonumm.</a:t>
            </a:r>
            <a:endParaRPr lang="id-ID" sz="1200" dirty="0">
              <a:solidFill>
                <a:schemeClr val="bg1"/>
              </a:solidFill>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33"/>
          </p:nvPr>
        </p:nvSpPr>
        <p:spPr/>
      </p:sp>
      <p:sp>
        <p:nvSpPr>
          <p:cNvPr id="4" name="Picture Placeholder 3"/>
          <p:cNvSpPr>
            <a:spLocks noGrp="1"/>
          </p:cNvSpPr>
          <p:nvPr>
            <p:ph type="pic" sz="quarter" idx="34"/>
          </p:nvPr>
        </p:nvSpPr>
        <p:spPr/>
      </p:sp>
      <p:sp>
        <p:nvSpPr>
          <p:cNvPr id="6" name="Picture Placeholder 5"/>
          <p:cNvSpPr>
            <a:spLocks noGrp="1"/>
          </p:cNvSpPr>
          <p:nvPr>
            <p:ph type="pic" sz="quarter" idx="35"/>
          </p:nvPr>
        </p:nvSpPr>
        <p:spPr/>
      </p:sp>
    </p:spTree>
    <p:extLst>
      <p:ext uri="{BB962C8B-B14F-4D97-AF65-F5344CB8AC3E}">
        <p14:creationId xmlns:p14="http://schemas.microsoft.com/office/powerpoint/2010/main" val="5653393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outVertical)">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500"/>
                                        <p:tgtEl>
                                          <p:spTgt spid="16"/>
                                        </p:tgtEl>
                                      </p:cBhvr>
                                    </p:animEffect>
                                  </p:childTnLst>
                                </p:cTn>
                              </p:par>
                              <p:par>
                                <p:cTn id="11" presetID="16" presetClass="entr" presetSubtype="37"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barn(outVertical)">
                                      <p:cBhvr>
                                        <p:cTn id="13" dur="500"/>
                                        <p:tgtEl>
                                          <p:spTgt spid="1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500"/>
                                        <p:tgtEl>
                                          <p:spTgt spid="18"/>
                                        </p:tgtEl>
                                      </p:cBhvr>
                                    </p:animEffect>
                                  </p:childTnLst>
                                </p:cTn>
                              </p:par>
                              <p:par>
                                <p:cTn id="17" presetID="16" presetClass="entr" presetSubtype="37"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barn(outVertical)">
                                      <p:cBhvr>
                                        <p:cTn id="19" dur="500"/>
                                        <p:tgtEl>
                                          <p:spTgt spid="1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500"/>
                                        <p:tgtEl>
                                          <p:spTgt spid="2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fade">
                                      <p:cBhvr>
                                        <p:cTn id="25" dur="500"/>
                                        <p:tgtEl>
                                          <p:spTgt spid="22"/>
                                        </p:tgtEl>
                                      </p:cBhvr>
                                    </p:animEffect>
                                  </p:childTnLst>
                                </p:cTn>
                              </p:par>
                              <p:par>
                                <p:cTn id="26" presetID="16" presetClass="entr" presetSubtype="37" fill="hold" grpId="0" nodeType="with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barn(outVertical)">
                                      <p:cBhvr>
                                        <p:cTn id="28"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Group 49"/>
          <p:cNvGrpSpPr/>
          <p:nvPr/>
        </p:nvGrpSpPr>
        <p:grpSpPr>
          <a:xfrm>
            <a:off x="-1462671" y="-1887379"/>
            <a:ext cx="4744129" cy="4983755"/>
            <a:chOff x="7977536" y="3455148"/>
            <a:chExt cx="4744129" cy="4983755"/>
          </a:xfrm>
        </p:grpSpPr>
        <p:sp>
          <p:nvSpPr>
            <p:cNvPr id="51" name="Hexagon 50"/>
            <p:cNvSpPr/>
            <p:nvPr userDrawn="1"/>
          </p:nvSpPr>
          <p:spPr>
            <a:xfrm rot="5400000">
              <a:off x="7785369" y="5391922"/>
              <a:ext cx="2281988" cy="1897653"/>
            </a:xfrm>
            <a:prstGeom prst="hexagon">
              <a:avLst/>
            </a:prstGeom>
            <a:no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Hexagon 51"/>
            <p:cNvSpPr/>
            <p:nvPr/>
          </p:nvSpPr>
          <p:spPr>
            <a:xfrm rot="5400000">
              <a:off x="8734195" y="4536601"/>
              <a:ext cx="2281988" cy="1897653"/>
            </a:xfrm>
            <a:prstGeom prst="hexagon">
              <a:avLst/>
            </a:prstGeom>
            <a:no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Hexagon 52"/>
            <p:cNvSpPr/>
            <p:nvPr/>
          </p:nvSpPr>
          <p:spPr>
            <a:xfrm rot="5400000">
              <a:off x="8734194" y="5861430"/>
              <a:ext cx="2281988" cy="1897653"/>
            </a:xfrm>
            <a:prstGeom prst="hexagon">
              <a:avLst/>
            </a:prstGeom>
            <a:no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Hexagon 53"/>
            <p:cNvSpPr/>
            <p:nvPr/>
          </p:nvSpPr>
          <p:spPr>
            <a:xfrm rot="5400000">
              <a:off x="9683020" y="3647315"/>
              <a:ext cx="2281988" cy="1897653"/>
            </a:xfrm>
            <a:prstGeom prst="hexagon">
              <a:avLst/>
            </a:prstGeom>
            <a:no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Hexagon 54"/>
            <p:cNvSpPr/>
            <p:nvPr/>
          </p:nvSpPr>
          <p:spPr>
            <a:xfrm rot="5400000">
              <a:off x="9683019" y="6349082"/>
              <a:ext cx="2281988" cy="1897653"/>
            </a:xfrm>
            <a:prstGeom prst="hexagon">
              <a:avLst/>
            </a:prstGeom>
            <a:no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Hexagon 55"/>
            <p:cNvSpPr/>
            <p:nvPr/>
          </p:nvSpPr>
          <p:spPr>
            <a:xfrm rot="5400000">
              <a:off x="10631845" y="4928801"/>
              <a:ext cx="2281988" cy="1897653"/>
            </a:xfrm>
            <a:prstGeom prst="hexagon">
              <a:avLst/>
            </a:prstGeom>
            <a:no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9" name="Group 48"/>
          <p:cNvGrpSpPr/>
          <p:nvPr/>
        </p:nvGrpSpPr>
        <p:grpSpPr>
          <a:xfrm>
            <a:off x="7977536" y="3455148"/>
            <a:ext cx="4744129" cy="4983755"/>
            <a:chOff x="7977536" y="3455148"/>
            <a:chExt cx="4744129" cy="4983755"/>
          </a:xfrm>
        </p:grpSpPr>
        <p:sp>
          <p:nvSpPr>
            <p:cNvPr id="35" name="Hexagon 34"/>
            <p:cNvSpPr/>
            <p:nvPr userDrawn="1"/>
          </p:nvSpPr>
          <p:spPr>
            <a:xfrm rot="5400000">
              <a:off x="7785369" y="5391922"/>
              <a:ext cx="2281988" cy="1897653"/>
            </a:xfrm>
            <a:prstGeom prst="hexagon">
              <a:avLst/>
            </a:prstGeom>
            <a:no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Hexagon 37"/>
            <p:cNvSpPr/>
            <p:nvPr/>
          </p:nvSpPr>
          <p:spPr>
            <a:xfrm rot="5400000">
              <a:off x="8734195" y="4536601"/>
              <a:ext cx="2281988" cy="1897653"/>
            </a:xfrm>
            <a:prstGeom prst="hexagon">
              <a:avLst/>
            </a:prstGeom>
            <a:no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Hexagon 38"/>
            <p:cNvSpPr/>
            <p:nvPr/>
          </p:nvSpPr>
          <p:spPr>
            <a:xfrm rot="5400000">
              <a:off x="8734194" y="5861430"/>
              <a:ext cx="2281988" cy="1897653"/>
            </a:xfrm>
            <a:prstGeom prst="hexagon">
              <a:avLst/>
            </a:prstGeom>
            <a:no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Hexagon 39"/>
            <p:cNvSpPr/>
            <p:nvPr/>
          </p:nvSpPr>
          <p:spPr>
            <a:xfrm rot="5400000">
              <a:off x="9683020" y="3647315"/>
              <a:ext cx="2281988" cy="1897653"/>
            </a:xfrm>
            <a:prstGeom prst="hexagon">
              <a:avLst/>
            </a:prstGeom>
            <a:no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Hexagon 40"/>
            <p:cNvSpPr/>
            <p:nvPr/>
          </p:nvSpPr>
          <p:spPr>
            <a:xfrm rot="5400000">
              <a:off x="9683019" y="6349082"/>
              <a:ext cx="2281988" cy="1897653"/>
            </a:xfrm>
            <a:prstGeom prst="hexagon">
              <a:avLst/>
            </a:prstGeom>
            <a:no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Hexagon 41"/>
            <p:cNvSpPr/>
            <p:nvPr/>
          </p:nvSpPr>
          <p:spPr>
            <a:xfrm rot="5400000">
              <a:off x="10631845" y="4928801"/>
              <a:ext cx="2281988" cy="1897653"/>
            </a:xfrm>
            <a:prstGeom prst="hexagon">
              <a:avLst/>
            </a:prstGeom>
            <a:no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TextBox 23"/>
          <p:cNvSpPr txBox="1"/>
          <p:nvPr/>
        </p:nvSpPr>
        <p:spPr>
          <a:xfrm>
            <a:off x="4858742" y="2633879"/>
            <a:ext cx="3711722" cy="646331"/>
          </a:xfrm>
          <a:prstGeom prst="rect">
            <a:avLst/>
          </a:prstGeom>
          <a:noFill/>
        </p:spPr>
        <p:txBody>
          <a:bodyPr wrap="none" rtlCol="0">
            <a:spAutoFit/>
          </a:bodyPr>
          <a:lstStyle/>
          <a:p>
            <a:r>
              <a:rPr lang="id-ID" sz="3600" dirty="0" smtClean="0">
                <a:solidFill>
                  <a:schemeClr val="bg1"/>
                </a:solidFill>
                <a:latin typeface="Neris Thin" panose="00000300000000000000" pitchFamily="50" charset="0"/>
              </a:rPr>
              <a:t>Change the World</a:t>
            </a:r>
            <a:endParaRPr lang="en-US" sz="3600" dirty="0">
              <a:solidFill>
                <a:schemeClr val="bg1"/>
              </a:solidFill>
              <a:latin typeface="Neris Thin" panose="00000300000000000000" pitchFamily="50" charset="0"/>
            </a:endParaRPr>
          </a:p>
        </p:txBody>
      </p:sp>
      <p:sp>
        <p:nvSpPr>
          <p:cNvPr id="25" name="TextBox 24"/>
          <p:cNvSpPr txBox="1"/>
          <p:nvPr/>
        </p:nvSpPr>
        <p:spPr>
          <a:xfrm>
            <a:off x="4870406" y="3028418"/>
            <a:ext cx="6158481" cy="769441"/>
          </a:xfrm>
          <a:prstGeom prst="rect">
            <a:avLst/>
          </a:prstGeom>
          <a:noFill/>
        </p:spPr>
        <p:txBody>
          <a:bodyPr wrap="none" rtlCol="0">
            <a:spAutoFit/>
          </a:bodyPr>
          <a:lstStyle/>
          <a:p>
            <a:r>
              <a:rPr lang="id-ID" sz="4400" dirty="0" smtClean="0">
                <a:solidFill>
                  <a:schemeClr val="bg1"/>
                </a:solidFill>
                <a:latin typeface="Neris Black" panose="00000A00000000000000" pitchFamily="50" charset="0"/>
              </a:rPr>
              <a:t>With </a:t>
            </a:r>
            <a:r>
              <a:rPr lang="id-ID" sz="4400" dirty="0" smtClean="0">
                <a:solidFill>
                  <a:schemeClr val="accent3"/>
                </a:solidFill>
                <a:latin typeface="Neris Black" panose="00000A00000000000000" pitchFamily="50" charset="0"/>
              </a:rPr>
              <a:t>Creative</a:t>
            </a:r>
            <a:r>
              <a:rPr lang="id-ID" sz="4400" dirty="0" smtClean="0">
                <a:solidFill>
                  <a:schemeClr val="bg1"/>
                </a:solidFill>
                <a:latin typeface="Neris Black" panose="00000A00000000000000" pitchFamily="50" charset="0"/>
              </a:rPr>
              <a:t> Business</a:t>
            </a:r>
            <a:endParaRPr lang="en-US" sz="4400" dirty="0">
              <a:solidFill>
                <a:schemeClr val="bg1"/>
              </a:solidFill>
              <a:latin typeface="Neris Black" panose="00000A00000000000000" pitchFamily="50" charset="0"/>
            </a:endParaRPr>
          </a:p>
        </p:txBody>
      </p:sp>
      <p:grpSp>
        <p:nvGrpSpPr>
          <p:cNvPr id="26" name="Group 25"/>
          <p:cNvGrpSpPr/>
          <p:nvPr/>
        </p:nvGrpSpPr>
        <p:grpSpPr>
          <a:xfrm rot="8210825">
            <a:off x="1257330" y="1749589"/>
            <a:ext cx="1212751" cy="1458379"/>
            <a:chOff x="10683243" y="5391148"/>
            <a:chExt cx="1053462" cy="1266827"/>
          </a:xfrm>
        </p:grpSpPr>
        <p:sp>
          <p:nvSpPr>
            <p:cNvPr id="27" name="Hexagon 26"/>
            <p:cNvSpPr/>
            <p:nvPr userDrawn="1"/>
          </p:nvSpPr>
          <p:spPr>
            <a:xfrm rot="16200000">
              <a:off x="10622283" y="5814060"/>
              <a:ext cx="723900" cy="601980"/>
            </a:xfrm>
            <a:prstGeom prst="hexagon">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Hexagon 27"/>
            <p:cNvSpPr/>
            <p:nvPr userDrawn="1"/>
          </p:nvSpPr>
          <p:spPr>
            <a:xfrm rot="16200000">
              <a:off x="10923272" y="5452108"/>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Hexagon 28"/>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0" name="Group 29"/>
          <p:cNvGrpSpPr/>
          <p:nvPr/>
        </p:nvGrpSpPr>
        <p:grpSpPr>
          <a:xfrm rot="8210825">
            <a:off x="3385590" y="4496894"/>
            <a:ext cx="872348" cy="1049032"/>
            <a:chOff x="10683243" y="5391148"/>
            <a:chExt cx="1053462" cy="1266827"/>
          </a:xfrm>
        </p:grpSpPr>
        <p:sp>
          <p:nvSpPr>
            <p:cNvPr id="31" name="Hexagon 30"/>
            <p:cNvSpPr/>
            <p:nvPr userDrawn="1"/>
          </p:nvSpPr>
          <p:spPr>
            <a:xfrm rot="16200000">
              <a:off x="10622283" y="5814060"/>
              <a:ext cx="723900" cy="601980"/>
            </a:xfrm>
            <a:prstGeom prst="hexagon">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Hexagon 31"/>
            <p:cNvSpPr/>
            <p:nvPr userDrawn="1"/>
          </p:nvSpPr>
          <p:spPr>
            <a:xfrm rot="16200000">
              <a:off x="10923272" y="5452108"/>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Hexagon 32"/>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2"/>
          </p:nvPr>
        </p:nvSpPr>
        <p:spPr/>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16008516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500"/>
                                        <p:tgtEl>
                                          <p:spTgt spid="50"/>
                                        </p:tgtEl>
                                      </p:cBhvr>
                                    </p:animEffect>
                                  </p:childTnLst>
                                </p:cTn>
                              </p:par>
                              <p:par>
                                <p:cTn id="8" presetID="10" presetClass="entr" presetSubtype="0" fill="hold" nodeType="withEffect">
                                  <p:stCondLst>
                                    <p:cond delay="0"/>
                                  </p:stCondLst>
                                  <p:childTnLst>
                                    <p:set>
                                      <p:cBhvr>
                                        <p:cTn id="9" dur="1" fill="hold">
                                          <p:stCondLst>
                                            <p:cond delay="0"/>
                                          </p:stCondLst>
                                        </p:cTn>
                                        <p:tgtEl>
                                          <p:spTgt spid="49"/>
                                        </p:tgtEl>
                                        <p:attrNameLst>
                                          <p:attrName>style.visibility</p:attrName>
                                        </p:attrNameLst>
                                      </p:cBhvr>
                                      <p:to>
                                        <p:strVal val="visible"/>
                                      </p:to>
                                    </p:set>
                                    <p:animEffect transition="in" filter="fade">
                                      <p:cBhvr>
                                        <p:cTn id="10" dur="500"/>
                                        <p:tgtEl>
                                          <p:spTgt spid="49"/>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1000"/>
                                        <p:tgtEl>
                                          <p:spTgt spid="24"/>
                                        </p:tgtEl>
                                      </p:cBhvr>
                                    </p:animEffect>
                                    <p:anim calcmode="lin" valueType="num">
                                      <p:cBhvr>
                                        <p:cTn id="15" dur="1000" fill="hold"/>
                                        <p:tgtEl>
                                          <p:spTgt spid="24"/>
                                        </p:tgtEl>
                                        <p:attrNameLst>
                                          <p:attrName>ppt_x</p:attrName>
                                        </p:attrNameLst>
                                      </p:cBhvr>
                                      <p:tavLst>
                                        <p:tav tm="0">
                                          <p:val>
                                            <p:strVal val="#ppt_x"/>
                                          </p:val>
                                        </p:tav>
                                        <p:tav tm="100000">
                                          <p:val>
                                            <p:strVal val="#ppt_x"/>
                                          </p:val>
                                        </p:tav>
                                      </p:tavLst>
                                    </p:anim>
                                    <p:anim calcmode="lin" valueType="num">
                                      <p:cBhvr>
                                        <p:cTn id="16" dur="1000" fill="hold"/>
                                        <p:tgtEl>
                                          <p:spTgt spid="24"/>
                                        </p:tgtEl>
                                        <p:attrNameLst>
                                          <p:attrName>ppt_y</p:attrName>
                                        </p:attrNameLst>
                                      </p:cBhvr>
                                      <p:tavLst>
                                        <p:tav tm="0">
                                          <p:val>
                                            <p:strVal val="#ppt_y+.1"/>
                                          </p:val>
                                        </p:tav>
                                        <p:tav tm="100000">
                                          <p:val>
                                            <p:strVal val="#ppt_y"/>
                                          </p:val>
                                        </p:tav>
                                      </p:tavLst>
                                    </p:anim>
                                  </p:childTnLst>
                                </p:cTn>
                              </p:par>
                              <p:par>
                                <p:cTn id="17" presetID="47" presetClass="entr" presetSubtype="0" fill="hold" grpId="0" nodeType="with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500"/>
                                        <p:tgtEl>
                                          <p:spTgt spid="26"/>
                                        </p:tgtEl>
                                      </p:cBhvr>
                                    </p:animEffect>
                                  </p:childTnLst>
                                </p:cTn>
                              </p:par>
                            </p:childTnLst>
                          </p:cTn>
                        </p:par>
                        <p:par>
                          <p:cTn id="26" fill="hold">
                            <p:stCondLst>
                              <p:cond delay="2000"/>
                            </p:stCondLst>
                            <p:childTnLst>
                              <p:par>
                                <p:cTn id="27" presetID="10" presetClass="entr" presetSubtype="0"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 name="TextBox 140"/>
          <p:cNvSpPr txBox="1"/>
          <p:nvPr/>
        </p:nvSpPr>
        <p:spPr>
          <a:xfrm>
            <a:off x="5139749" y="1708976"/>
            <a:ext cx="1724383" cy="461665"/>
          </a:xfrm>
          <a:prstGeom prst="rect">
            <a:avLst/>
          </a:prstGeom>
          <a:noFill/>
        </p:spPr>
        <p:txBody>
          <a:bodyPr wrap="none" rtlCol="0">
            <a:spAutoFit/>
          </a:bodyPr>
          <a:lstStyle/>
          <a:p>
            <a:pPr algn="ctr"/>
            <a:r>
              <a:rPr lang="id-ID" sz="2400" i="1" dirty="0" smtClean="0">
                <a:solidFill>
                  <a:schemeClr val="bg1"/>
                </a:solidFill>
                <a:latin typeface="Neris Thin" panose="00000300000000000000" pitchFamily="50" charset="0"/>
              </a:rPr>
              <a:t>Playground</a:t>
            </a:r>
            <a:endParaRPr lang="en-US" sz="2400" i="1" dirty="0">
              <a:solidFill>
                <a:schemeClr val="bg1"/>
              </a:solidFill>
              <a:latin typeface="Neris Thin" panose="00000300000000000000" pitchFamily="50" charset="0"/>
            </a:endParaRPr>
          </a:p>
        </p:txBody>
      </p:sp>
      <p:sp>
        <p:nvSpPr>
          <p:cNvPr id="142" name="TextBox 141"/>
          <p:cNvSpPr txBox="1"/>
          <p:nvPr/>
        </p:nvSpPr>
        <p:spPr>
          <a:xfrm>
            <a:off x="3680856" y="2278746"/>
            <a:ext cx="4642168" cy="646331"/>
          </a:xfrm>
          <a:prstGeom prst="rect">
            <a:avLst/>
          </a:prstGeom>
          <a:noFill/>
        </p:spPr>
        <p:txBody>
          <a:bodyPr wrap="none" rtlCol="0">
            <a:spAutoFit/>
          </a:bodyPr>
          <a:lstStyle/>
          <a:p>
            <a:r>
              <a:rPr lang="id-ID" sz="3600" dirty="0" smtClean="0">
                <a:solidFill>
                  <a:schemeClr val="bg1"/>
                </a:solidFill>
                <a:latin typeface="Neris Black" panose="00000A00000000000000" pitchFamily="50" charset="0"/>
              </a:rPr>
              <a:t>Get </a:t>
            </a:r>
            <a:r>
              <a:rPr lang="id-ID" sz="3600" dirty="0" smtClean="0">
                <a:solidFill>
                  <a:schemeClr val="accent3"/>
                </a:solidFill>
                <a:latin typeface="Neris Black" panose="00000A00000000000000" pitchFamily="50" charset="0"/>
              </a:rPr>
              <a:t>Success</a:t>
            </a:r>
            <a:r>
              <a:rPr lang="id-ID" sz="3600" dirty="0" smtClean="0">
                <a:solidFill>
                  <a:schemeClr val="bg1"/>
                </a:solidFill>
                <a:latin typeface="Neris Black" panose="00000A00000000000000" pitchFamily="50" charset="0"/>
              </a:rPr>
              <a:t> Business</a:t>
            </a:r>
            <a:endParaRPr lang="en-US" sz="3600" dirty="0">
              <a:solidFill>
                <a:schemeClr val="bg1"/>
              </a:solidFill>
              <a:latin typeface="Neris Black" panose="00000A00000000000000" pitchFamily="50" charset="0"/>
            </a:endParaRPr>
          </a:p>
        </p:txBody>
      </p:sp>
      <p:sp>
        <p:nvSpPr>
          <p:cNvPr id="145" name="TextBox 144"/>
          <p:cNvSpPr txBox="1"/>
          <p:nvPr/>
        </p:nvSpPr>
        <p:spPr>
          <a:xfrm>
            <a:off x="3242196" y="2601913"/>
            <a:ext cx="5777544" cy="1015663"/>
          </a:xfrm>
          <a:prstGeom prst="rect">
            <a:avLst/>
          </a:prstGeom>
          <a:noFill/>
        </p:spPr>
        <p:txBody>
          <a:bodyPr wrap="none" rtlCol="0">
            <a:spAutoFit/>
          </a:bodyPr>
          <a:lstStyle/>
          <a:p>
            <a:r>
              <a:rPr lang="id-ID" sz="6000" dirty="0" smtClean="0">
                <a:solidFill>
                  <a:schemeClr val="bg1"/>
                </a:solidFill>
                <a:latin typeface="Neris Black" panose="00000A00000000000000" pitchFamily="50" charset="0"/>
              </a:rPr>
              <a:t>with </a:t>
            </a:r>
            <a:r>
              <a:rPr lang="id-ID" sz="6000" dirty="0" smtClean="0">
                <a:solidFill>
                  <a:schemeClr val="accent3"/>
                </a:solidFill>
                <a:latin typeface="Neris Black" panose="00000A00000000000000" pitchFamily="50" charset="0"/>
              </a:rPr>
              <a:t>MAX</a:t>
            </a:r>
            <a:r>
              <a:rPr lang="id-ID" sz="6000" dirty="0" smtClean="0">
                <a:solidFill>
                  <a:schemeClr val="bg1"/>
                </a:solidFill>
                <a:latin typeface="Neris Thin" panose="00000300000000000000" pitchFamily="50" charset="0"/>
              </a:rPr>
              <a:t>IMIZE</a:t>
            </a:r>
            <a:r>
              <a:rPr lang="id-ID" sz="6000" dirty="0" smtClean="0">
                <a:solidFill>
                  <a:schemeClr val="bg1"/>
                </a:solidFill>
                <a:latin typeface="Neris Black" panose="00000A00000000000000" pitchFamily="50" charset="0"/>
              </a:rPr>
              <a:t> </a:t>
            </a:r>
            <a:endParaRPr lang="en-US" sz="6000" dirty="0">
              <a:solidFill>
                <a:schemeClr val="bg1"/>
              </a:solidFill>
              <a:latin typeface="Neris Black" panose="00000A00000000000000" pitchFamily="50" charset="0"/>
            </a:endParaRPr>
          </a:p>
        </p:txBody>
      </p:sp>
      <p:sp>
        <p:nvSpPr>
          <p:cNvPr id="146" name="TextBox 145"/>
          <p:cNvSpPr txBox="1"/>
          <p:nvPr/>
        </p:nvSpPr>
        <p:spPr>
          <a:xfrm>
            <a:off x="3081395" y="3602952"/>
            <a:ext cx="6091343" cy="830997"/>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r>
              <a:rPr lang="id-ID" sz="1200" dirty="0" smtClean="0">
                <a:solidFill>
                  <a:schemeClr val="bg1"/>
                </a:solidFill>
              </a:rPr>
              <a:t>. Ut wisi enim ad minim veniam, quis nostrud exerci .</a:t>
            </a:r>
            <a:endParaRPr lang="id-ID" sz="1200" dirty="0">
              <a:solidFill>
                <a:schemeClr val="bg1"/>
              </a:solidFill>
            </a:endParaRPr>
          </a:p>
        </p:txBody>
      </p:sp>
      <p:grpSp>
        <p:nvGrpSpPr>
          <p:cNvPr id="1107" name="Group 1106"/>
          <p:cNvGrpSpPr/>
          <p:nvPr/>
        </p:nvGrpSpPr>
        <p:grpSpPr>
          <a:xfrm>
            <a:off x="5915412" y="4876728"/>
            <a:ext cx="383236" cy="383236"/>
            <a:chOff x="5826521" y="4813155"/>
            <a:chExt cx="510381" cy="510381"/>
          </a:xfrm>
        </p:grpSpPr>
        <p:sp>
          <p:nvSpPr>
            <p:cNvPr id="1103" name="Oval 1102"/>
            <p:cNvSpPr/>
            <p:nvPr/>
          </p:nvSpPr>
          <p:spPr>
            <a:xfrm>
              <a:off x="5826521" y="4813155"/>
              <a:ext cx="510381" cy="510381"/>
            </a:xfrm>
            <a:prstGeom prst="ellipse">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106" name="Group 1105"/>
            <p:cNvGrpSpPr/>
            <p:nvPr/>
          </p:nvGrpSpPr>
          <p:grpSpPr>
            <a:xfrm>
              <a:off x="5941757" y="5017715"/>
              <a:ext cx="273305" cy="144594"/>
              <a:chOff x="5956300" y="4956175"/>
              <a:chExt cx="360075" cy="190500"/>
            </a:xfrm>
          </p:grpSpPr>
          <p:cxnSp>
            <p:nvCxnSpPr>
              <p:cNvPr id="1105" name="Straight Connector 1104"/>
              <p:cNvCxnSpPr/>
              <p:nvPr/>
            </p:nvCxnSpPr>
            <p:spPr>
              <a:xfrm>
                <a:off x="5956300" y="4956175"/>
                <a:ext cx="190500" cy="19050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flipV="1">
                <a:off x="6125875" y="4956175"/>
                <a:ext cx="190500" cy="19050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8698562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childTnLst>
                          </p:cTn>
                        </p:par>
                        <p:par>
                          <p:cTn id="8" fill="hold">
                            <p:stCondLst>
                              <p:cond delay="500"/>
                            </p:stCondLst>
                            <p:childTnLst>
                              <p:par>
                                <p:cTn id="9" presetID="50" presetClass="entr" presetSubtype="0" decel="100000" fill="hold" grpId="0" nodeType="afterEffect">
                                  <p:stCondLst>
                                    <p:cond delay="0"/>
                                  </p:stCondLst>
                                  <p:childTnLst>
                                    <p:set>
                                      <p:cBhvr>
                                        <p:cTn id="10" dur="1" fill="hold">
                                          <p:stCondLst>
                                            <p:cond delay="0"/>
                                          </p:stCondLst>
                                        </p:cTn>
                                        <p:tgtEl>
                                          <p:spTgt spid="142"/>
                                        </p:tgtEl>
                                        <p:attrNameLst>
                                          <p:attrName>style.visibility</p:attrName>
                                        </p:attrNameLst>
                                      </p:cBhvr>
                                      <p:to>
                                        <p:strVal val="visible"/>
                                      </p:to>
                                    </p:set>
                                    <p:anim calcmode="lin" valueType="num">
                                      <p:cBhvr>
                                        <p:cTn id="11" dur="1000" fill="hold"/>
                                        <p:tgtEl>
                                          <p:spTgt spid="142"/>
                                        </p:tgtEl>
                                        <p:attrNameLst>
                                          <p:attrName>ppt_w</p:attrName>
                                        </p:attrNameLst>
                                      </p:cBhvr>
                                      <p:tavLst>
                                        <p:tav tm="0">
                                          <p:val>
                                            <p:strVal val="#ppt_w+.3"/>
                                          </p:val>
                                        </p:tav>
                                        <p:tav tm="100000">
                                          <p:val>
                                            <p:strVal val="#ppt_w"/>
                                          </p:val>
                                        </p:tav>
                                      </p:tavLst>
                                    </p:anim>
                                    <p:anim calcmode="lin" valueType="num">
                                      <p:cBhvr>
                                        <p:cTn id="12" dur="1000" fill="hold"/>
                                        <p:tgtEl>
                                          <p:spTgt spid="142"/>
                                        </p:tgtEl>
                                        <p:attrNameLst>
                                          <p:attrName>ppt_h</p:attrName>
                                        </p:attrNameLst>
                                      </p:cBhvr>
                                      <p:tavLst>
                                        <p:tav tm="0">
                                          <p:val>
                                            <p:strVal val="#ppt_h"/>
                                          </p:val>
                                        </p:tav>
                                        <p:tav tm="100000">
                                          <p:val>
                                            <p:strVal val="#ppt_h"/>
                                          </p:val>
                                        </p:tav>
                                      </p:tavLst>
                                    </p:anim>
                                    <p:animEffect transition="in" filter="fade">
                                      <p:cBhvr>
                                        <p:cTn id="13" dur="1000"/>
                                        <p:tgtEl>
                                          <p:spTgt spid="142"/>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45"/>
                                        </p:tgtEl>
                                        <p:attrNameLst>
                                          <p:attrName>style.visibility</p:attrName>
                                        </p:attrNameLst>
                                      </p:cBhvr>
                                      <p:to>
                                        <p:strVal val="visible"/>
                                      </p:to>
                                    </p:set>
                                    <p:anim calcmode="lin" valueType="num">
                                      <p:cBhvr>
                                        <p:cTn id="16" dur="500" fill="hold"/>
                                        <p:tgtEl>
                                          <p:spTgt spid="145"/>
                                        </p:tgtEl>
                                        <p:attrNameLst>
                                          <p:attrName>ppt_w</p:attrName>
                                        </p:attrNameLst>
                                      </p:cBhvr>
                                      <p:tavLst>
                                        <p:tav tm="0">
                                          <p:val>
                                            <p:fltVal val="0"/>
                                          </p:val>
                                        </p:tav>
                                        <p:tav tm="100000">
                                          <p:val>
                                            <p:strVal val="#ppt_w"/>
                                          </p:val>
                                        </p:tav>
                                      </p:tavLst>
                                    </p:anim>
                                    <p:anim calcmode="lin" valueType="num">
                                      <p:cBhvr>
                                        <p:cTn id="17" dur="500" fill="hold"/>
                                        <p:tgtEl>
                                          <p:spTgt spid="145"/>
                                        </p:tgtEl>
                                        <p:attrNameLst>
                                          <p:attrName>ppt_h</p:attrName>
                                        </p:attrNameLst>
                                      </p:cBhvr>
                                      <p:tavLst>
                                        <p:tav tm="0">
                                          <p:val>
                                            <p:fltVal val="0"/>
                                          </p:val>
                                        </p:tav>
                                        <p:tav tm="100000">
                                          <p:val>
                                            <p:strVal val="#ppt_h"/>
                                          </p:val>
                                        </p:tav>
                                      </p:tavLst>
                                    </p:anim>
                                    <p:animEffect transition="in" filter="fade">
                                      <p:cBhvr>
                                        <p:cTn id="18" dur="500"/>
                                        <p:tgtEl>
                                          <p:spTgt spid="145"/>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46"/>
                                        </p:tgtEl>
                                        <p:attrNameLst>
                                          <p:attrName>style.visibility</p:attrName>
                                        </p:attrNameLst>
                                      </p:cBhvr>
                                      <p:to>
                                        <p:strVal val="visible"/>
                                      </p:to>
                                    </p:set>
                                    <p:animEffect transition="in" filter="fade">
                                      <p:cBhvr>
                                        <p:cTn id="22" dur="500"/>
                                        <p:tgtEl>
                                          <p:spTgt spid="146"/>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1107"/>
                                        </p:tgtEl>
                                        <p:attrNameLst>
                                          <p:attrName>style.visibility</p:attrName>
                                        </p:attrNameLst>
                                      </p:cBhvr>
                                      <p:to>
                                        <p:strVal val="visible"/>
                                      </p:to>
                                    </p:set>
                                    <p:animEffect transition="in" filter="fade">
                                      <p:cBhvr>
                                        <p:cTn id="26" dur="500"/>
                                        <p:tgtEl>
                                          <p:spTgt spid="1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p:bldP spid="142" grpId="0"/>
      <p:bldP spid="145" grpId="0"/>
      <p:bldP spid="14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4629268" y="3024941"/>
            <a:ext cx="2877251" cy="461665"/>
          </a:xfrm>
          <a:prstGeom prst="rect">
            <a:avLst/>
          </a:prstGeom>
          <a:noFill/>
        </p:spPr>
        <p:txBody>
          <a:bodyPr wrap="square" rtlCol="0">
            <a:spAutoFit/>
          </a:bodyPr>
          <a:lstStyle/>
          <a:p>
            <a:pPr algn="ctr"/>
            <a:r>
              <a:rPr lang="id-ID" sz="2400" b="0" dirty="0" smtClean="0">
                <a:solidFill>
                  <a:schemeClr val="bg1"/>
                </a:solidFill>
                <a:latin typeface="Neris Thin" panose="00000300000000000000" pitchFamily="50" charset="0"/>
              </a:rPr>
              <a:t>Mario Mc</a:t>
            </a:r>
            <a:r>
              <a:rPr lang="id-ID" sz="2400" b="0" baseline="0" dirty="0" smtClean="0">
                <a:solidFill>
                  <a:schemeClr val="bg1"/>
                </a:solidFill>
                <a:latin typeface="Neris Thin" panose="00000300000000000000" pitchFamily="50" charset="0"/>
              </a:rPr>
              <a:t> Flanegan</a:t>
            </a:r>
            <a:endParaRPr lang="id-ID" sz="2400" b="0" dirty="0">
              <a:solidFill>
                <a:schemeClr val="bg1"/>
              </a:solidFill>
              <a:latin typeface="Neris Thin" panose="00000300000000000000" pitchFamily="50" charset="0"/>
            </a:endParaRPr>
          </a:p>
        </p:txBody>
      </p:sp>
      <p:sp>
        <p:nvSpPr>
          <p:cNvPr id="6" name="TextBox 5"/>
          <p:cNvSpPr txBox="1"/>
          <p:nvPr/>
        </p:nvSpPr>
        <p:spPr>
          <a:xfrm>
            <a:off x="4931244" y="3382452"/>
            <a:ext cx="2273300" cy="261610"/>
          </a:xfrm>
          <a:prstGeom prst="rect">
            <a:avLst/>
          </a:prstGeom>
          <a:noFill/>
        </p:spPr>
        <p:txBody>
          <a:bodyPr wrap="square" rtlCol="0">
            <a:spAutoFit/>
          </a:bodyPr>
          <a:lstStyle/>
          <a:p>
            <a:pPr algn="ctr"/>
            <a:r>
              <a:rPr lang="id-ID" sz="1100" i="1" dirty="0" smtClean="0">
                <a:solidFill>
                  <a:schemeClr val="accent1">
                    <a:lumMod val="20000"/>
                    <a:lumOff val="80000"/>
                  </a:schemeClr>
                </a:solidFill>
              </a:rPr>
              <a:t>Chief Executive Officer</a:t>
            </a:r>
            <a:endParaRPr lang="id-ID" sz="1100" i="1" dirty="0">
              <a:solidFill>
                <a:schemeClr val="accent1">
                  <a:lumMod val="20000"/>
                  <a:lumOff val="80000"/>
                </a:schemeClr>
              </a:solidFill>
            </a:endParaRPr>
          </a:p>
        </p:txBody>
      </p:sp>
      <p:sp>
        <p:nvSpPr>
          <p:cNvPr id="15" name="TextBox 14"/>
          <p:cNvSpPr txBox="1"/>
          <p:nvPr/>
        </p:nvSpPr>
        <p:spPr>
          <a:xfrm>
            <a:off x="2668827" y="4636935"/>
            <a:ext cx="6798129" cy="646331"/>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p>
        </p:txBody>
      </p:sp>
      <p:sp>
        <p:nvSpPr>
          <p:cNvPr id="16" name="TextBox 15"/>
          <p:cNvSpPr txBox="1"/>
          <p:nvPr/>
        </p:nvSpPr>
        <p:spPr>
          <a:xfrm>
            <a:off x="4494507" y="4203693"/>
            <a:ext cx="3189606" cy="461665"/>
          </a:xfrm>
          <a:prstGeom prst="rect">
            <a:avLst/>
          </a:prstGeom>
          <a:noFill/>
        </p:spPr>
        <p:txBody>
          <a:bodyPr wrap="square" rtlCol="0">
            <a:spAutoFit/>
          </a:bodyPr>
          <a:lstStyle/>
          <a:p>
            <a:pPr algn="ctr"/>
            <a:r>
              <a:rPr lang="id-ID" sz="2400" dirty="0" smtClean="0">
                <a:solidFill>
                  <a:schemeClr val="bg1"/>
                </a:solidFill>
                <a:latin typeface="Neris Thin" panose="00000300000000000000" pitchFamily="50" charset="0"/>
              </a:rPr>
              <a:t>Introduce</a:t>
            </a:r>
            <a:r>
              <a:rPr lang="id-ID" sz="2400" dirty="0" smtClean="0">
                <a:solidFill>
                  <a:schemeClr val="tx1">
                    <a:lumMod val="50000"/>
                    <a:lumOff val="50000"/>
                  </a:schemeClr>
                </a:solidFill>
                <a:latin typeface="Neris Thin" panose="00000300000000000000" pitchFamily="50" charset="0"/>
              </a:rPr>
              <a:t> </a:t>
            </a:r>
            <a:r>
              <a:rPr lang="id-ID" sz="2400" dirty="0" smtClean="0">
                <a:solidFill>
                  <a:schemeClr val="accent3"/>
                </a:solidFill>
                <a:latin typeface="Neris Thin" panose="00000300000000000000" pitchFamily="50" charset="0"/>
              </a:rPr>
              <a:t>Our CEO</a:t>
            </a:r>
            <a:endParaRPr lang="id-ID" sz="2400" dirty="0">
              <a:solidFill>
                <a:schemeClr val="accent3"/>
              </a:solidFill>
              <a:latin typeface="Neris Thin" panose="00000300000000000000" pitchFamily="50" charset="0"/>
            </a:endParaRPr>
          </a:p>
        </p:txBody>
      </p:sp>
      <p:sp>
        <p:nvSpPr>
          <p:cNvPr id="17" name="Freeform 325"/>
          <p:cNvSpPr>
            <a:spLocks noEditPoints="1"/>
          </p:cNvSpPr>
          <p:nvPr/>
        </p:nvSpPr>
        <p:spPr bwMode="auto">
          <a:xfrm>
            <a:off x="5634586" y="5603309"/>
            <a:ext cx="252000" cy="2520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8" name="Freeform 337"/>
          <p:cNvSpPr>
            <a:spLocks noEditPoints="1"/>
          </p:cNvSpPr>
          <p:nvPr/>
        </p:nvSpPr>
        <p:spPr bwMode="auto">
          <a:xfrm>
            <a:off x="4494507" y="5604897"/>
            <a:ext cx="252000" cy="252000"/>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Freeform 453"/>
          <p:cNvSpPr>
            <a:spLocks noEditPoints="1"/>
          </p:cNvSpPr>
          <p:nvPr/>
        </p:nvSpPr>
        <p:spPr bwMode="auto">
          <a:xfrm>
            <a:off x="6839724" y="5603309"/>
            <a:ext cx="252000" cy="252000"/>
          </a:xfrm>
          <a:custGeom>
            <a:avLst/>
            <a:gdLst>
              <a:gd name="T0" fmla="*/ 11062 w 16128"/>
              <a:gd name="T1" fmla="*/ 12854 h 16128"/>
              <a:gd name="T2" fmla="*/ 11325 w 16128"/>
              <a:gd name="T3" fmla="*/ 11679 h 16128"/>
              <a:gd name="T4" fmla="*/ 11501 w 16128"/>
              <a:gd name="T5" fmla="*/ 10229 h 16128"/>
              <a:gd name="T6" fmla="*/ 11381 w 16128"/>
              <a:gd name="T7" fmla="*/ 8924 h 16128"/>
              <a:gd name="T8" fmla="*/ 10749 w 16128"/>
              <a:gd name="T9" fmla="*/ 8179 h 16128"/>
              <a:gd name="T10" fmla="*/ 10295 w 16128"/>
              <a:gd name="T11" fmla="*/ 8139 h 16128"/>
              <a:gd name="T12" fmla="*/ 9898 w 16128"/>
              <a:gd name="T13" fmla="*/ 8294 h 16128"/>
              <a:gd name="T14" fmla="*/ 9379 w 16128"/>
              <a:gd name="T15" fmla="*/ 8793 h 16128"/>
              <a:gd name="T16" fmla="*/ 8955 w 16128"/>
              <a:gd name="T17" fmla="*/ 9838 h 16128"/>
              <a:gd name="T18" fmla="*/ 8832 w 16128"/>
              <a:gd name="T19" fmla="*/ 11629 h 16128"/>
              <a:gd name="T20" fmla="*/ 6747 w 16128"/>
              <a:gd name="T21" fmla="*/ 6947 h 16128"/>
              <a:gd name="T22" fmla="*/ 9346 w 16128"/>
              <a:gd name="T23" fmla="*/ 6777 h 16128"/>
              <a:gd name="T24" fmla="*/ 10525 w 16128"/>
              <a:gd name="T25" fmla="*/ 6245 h 16128"/>
              <a:gd name="T26" fmla="*/ 12046 w 16128"/>
              <a:gd name="T27" fmla="*/ 6075 h 16128"/>
              <a:gd name="T28" fmla="*/ 13269 w 16128"/>
              <a:gd name="T29" fmla="*/ 7050 h 16128"/>
              <a:gd name="T30" fmla="*/ 13558 w 16128"/>
              <a:gd name="T31" fmla="*/ 9950 h 16128"/>
              <a:gd name="T32" fmla="*/ 4980 w 16128"/>
              <a:gd name="T33" fmla="*/ 5902 h 16128"/>
              <a:gd name="T34" fmla="*/ 4435 w 16128"/>
              <a:gd name="T35" fmla="*/ 6071 h 16128"/>
              <a:gd name="T36" fmla="*/ 3901 w 16128"/>
              <a:gd name="T37" fmla="*/ 6098 h 16128"/>
              <a:gd name="T38" fmla="*/ 3410 w 16128"/>
              <a:gd name="T39" fmla="*/ 5989 h 16128"/>
              <a:gd name="T40" fmla="*/ 2997 w 16128"/>
              <a:gd name="T41" fmla="*/ 5751 h 16128"/>
              <a:gd name="T42" fmla="*/ 2692 w 16128"/>
              <a:gd name="T43" fmla="*/ 5391 h 16128"/>
              <a:gd name="T44" fmla="*/ 2535 w 16128"/>
              <a:gd name="T45" fmla="*/ 4939 h 16128"/>
              <a:gd name="T46" fmla="*/ 2544 w 16128"/>
              <a:gd name="T47" fmla="*/ 4460 h 16128"/>
              <a:gd name="T48" fmla="*/ 2705 w 16128"/>
              <a:gd name="T49" fmla="*/ 3988 h 16128"/>
              <a:gd name="T50" fmla="*/ 3006 w 16128"/>
              <a:gd name="T51" fmla="*/ 3550 h 16128"/>
              <a:gd name="T52" fmla="*/ 3430 w 16128"/>
              <a:gd name="T53" fmla="*/ 3181 h 16128"/>
              <a:gd name="T54" fmla="*/ 3954 w 16128"/>
              <a:gd name="T55" fmla="*/ 2916 h 16128"/>
              <a:gd name="T56" fmla="*/ 4500 w 16128"/>
              <a:gd name="T57" fmla="*/ 2794 h 16128"/>
              <a:gd name="T58" fmla="*/ 5023 w 16128"/>
              <a:gd name="T59" fmla="*/ 2814 h 16128"/>
              <a:gd name="T60" fmla="*/ 5491 w 16128"/>
              <a:gd name="T61" fmla="*/ 2968 h 16128"/>
              <a:gd name="T62" fmla="*/ 5872 w 16128"/>
              <a:gd name="T63" fmla="*/ 3247 h 16128"/>
              <a:gd name="T64" fmla="*/ 6133 w 16128"/>
              <a:gd name="T65" fmla="*/ 3645 h 16128"/>
              <a:gd name="T66" fmla="*/ 6232 w 16128"/>
              <a:gd name="T67" fmla="*/ 4111 h 16128"/>
              <a:gd name="T68" fmla="*/ 6172 w 16128"/>
              <a:gd name="T69" fmla="*/ 4590 h 16128"/>
              <a:gd name="T70" fmla="*/ 5962 w 16128"/>
              <a:gd name="T71" fmla="*/ 5055 h 16128"/>
              <a:gd name="T72" fmla="*/ 5620 w 16128"/>
              <a:gd name="T73" fmla="*/ 5472 h 16128"/>
              <a:gd name="T74" fmla="*/ 5157 w 16128"/>
              <a:gd name="T75" fmla="*/ 5812 h 16128"/>
              <a:gd name="T76" fmla="*/ 5784 w 16128"/>
              <a:gd name="T77" fmla="*/ 13338 h 16128"/>
              <a:gd name="T78" fmla="*/ 15483 w 16128"/>
              <a:gd name="T79" fmla="*/ 4865 h 16128"/>
              <a:gd name="T80" fmla="*/ 14255 w 16128"/>
              <a:gd name="T81" fmla="*/ 2866 h 16128"/>
              <a:gd name="T82" fmla="*/ 12529 w 16128"/>
              <a:gd name="T83" fmla="*/ 1329 h 16128"/>
              <a:gd name="T84" fmla="*/ 10431 w 16128"/>
              <a:gd name="T85" fmla="*/ 343 h 16128"/>
              <a:gd name="T86" fmla="*/ 8083 w 16128"/>
              <a:gd name="T87" fmla="*/ 0 h 16128"/>
              <a:gd name="T88" fmla="*/ 5655 w 16128"/>
              <a:gd name="T89" fmla="*/ 381 h 16128"/>
              <a:gd name="T90" fmla="*/ 3518 w 16128"/>
              <a:gd name="T91" fmla="*/ 1425 h 16128"/>
              <a:gd name="T92" fmla="*/ 1809 w 16128"/>
              <a:gd name="T93" fmla="*/ 3007 h 16128"/>
              <a:gd name="T94" fmla="*/ 620 w 16128"/>
              <a:gd name="T95" fmla="*/ 5001 h 16128"/>
              <a:gd name="T96" fmla="*/ 41 w 16128"/>
              <a:gd name="T97" fmla="*/ 7281 h 16128"/>
              <a:gd name="T98" fmla="*/ 165 w 16128"/>
              <a:gd name="T99" fmla="*/ 9719 h 16128"/>
              <a:gd name="T100" fmla="*/ 992 w 16128"/>
              <a:gd name="T101" fmla="*/ 11974 h 16128"/>
              <a:gd name="T102" fmla="*/ 2399 w 16128"/>
              <a:gd name="T103" fmla="*/ 13830 h 16128"/>
              <a:gd name="T104" fmla="*/ 4264 w 16128"/>
              <a:gd name="T105" fmla="*/ 15194 h 16128"/>
              <a:gd name="T106" fmla="*/ 6459 w 16128"/>
              <a:gd name="T107" fmla="*/ 15976 h 16128"/>
              <a:gd name="T108" fmla="*/ 8861 w 16128"/>
              <a:gd name="T109" fmla="*/ 16084 h 16128"/>
              <a:gd name="T110" fmla="*/ 11227 w 16128"/>
              <a:gd name="T111" fmla="*/ 15466 h 16128"/>
              <a:gd name="T112" fmla="*/ 13232 w 16128"/>
              <a:gd name="T113" fmla="*/ 14227 h 16128"/>
              <a:gd name="T114" fmla="*/ 14777 w 16128"/>
              <a:gd name="T115" fmla="*/ 12494 h 16128"/>
              <a:gd name="T116" fmla="*/ 15774 w 16128"/>
              <a:gd name="T117" fmla="*/ 10390 h 16128"/>
              <a:gd name="T118" fmla="*/ 16128 w 16128"/>
              <a:gd name="T119" fmla="*/ 8043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128" h="16128">
                <a:moveTo>
                  <a:pt x="12914" y="13338"/>
                </a:moveTo>
                <a:lnTo>
                  <a:pt x="10927" y="13338"/>
                </a:lnTo>
                <a:lnTo>
                  <a:pt x="10945" y="13279"/>
                </a:lnTo>
                <a:lnTo>
                  <a:pt x="10992" y="13112"/>
                </a:lnTo>
                <a:lnTo>
                  <a:pt x="11024" y="12993"/>
                </a:lnTo>
                <a:lnTo>
                  <a:pt x="11062" y="12854"/>
                </a:lnTo>
                <a:lnTo>
                  <a:pt x="11102" y="12695"/>
                </a:lnTo>
                <a:lnTo>
                  <a:pt x="11145" y="12518"/>
                </a:lnTo>
                <a:lnTo>
                  <a:pt x="11191" y="12327"/>
                </a:lnTo>
                <a:lnTo>
                  <a:pt x="11236" y="12121"/>
                </a:lnTo>
                <a:lnTo>
                  <a:pt x="11281" y="11904"/>
                </a:lnTo>
                <a:lnTo>
                  <a:pt x="11325" y="11679"/>
                </a:lnTo>
                <a:lnTo>
                  <a:pt x="11365" y="11445"/>
                </a:lnTo>
                <a:lnTo>
                  <a:pt x="11404" y="11205"/>
                </a:lnTo>
                <a:lnTo>
                  <a:pt x="11437" y="10962"/>
                </a:lnTo>
                <a:lnTo>
                  <a:pt x="11465" y="10717"/>
                </a:lnTo>
                <a:lnTo>
                  <a:pt x="11487" y="10472"/>
                </a:lnTo>
                <a:lnTo>
                  <a:pt x="11501" y="10229"/>
                </a:lnTo>
                <a:lnTo>
                  <a:pt x="11508" y="9991"/>
                </a:lnTo>
                <a:lnTo>
                  <a:pt x="11505" y="9758"/>
                </a:lnTo>
                <a:lnTo>
                  <a:pt x="11492" y="9533"/>
                </a:lnTo>
                <a:lnTo>
                  <a:pt x="11467" y="9318"/>
                </a:lnTo>
                <a:lnTo>
                  <a:pt x="11431" y="9114"/>
                </a:lnTo>
                <a:lnTo>
                  <a:pt x="11381" y="8924"/>
                </a:lnTo>
                <a:lnTo>
                  <a:pt x="11317" y="8749"/>
                </a:lnTo>
                <a:lnTo>
                  <a:pt x="11238" y="8593"/>
                </a:lnTo>
                <a:lnTo>
                  <a:pt x="11142" y="8455"/>
                </a:lnTo>
                <a:lnTo>
                  <a:pt x="11030" y="8339"/>
                </a:lnTo>
                <a:lnTo>
                  <a:pt x="10900" y="8246"/>
                </a:lnTo>
                <a:lnTo>
                  <a:pt x="10749" y="8179"/>
                </a:lnTo>
                <a:lnTo>
                  <a:pt x="10580" y="8139"/>
                </a:lnTo>
                <a:lnTo>
                  <a:pt x="10388" y="8126"/>
                </a:lnTo>
                <a:lnTo>
                  <a:pt x="10382" y="8128"/>
                </a:lnTo>
                <a:lnTo>
                  <a:pt x="10364" y="8129"/>
                </a:lnTo>
                <a:lnTo>
                  <a:pt x="10334" y="8133"/>
                </a:lnTo>
                <a:lnTo>
                  <a:pt x="10295" y="8139"/>
                </a:lnTo>
                <a:lnTo>
                  <a:pt x="10245" y="8150"/>
                </a:lnTo>
                <a:lnTo>
                  <a:pt x="10189" y="8165"/>
                </a:lnTo>
                <a:lnTo>
                  <a:pt x="10124" y="8186"/>
                </a:lnTo>
                <a:lnTo>
                  <a:pt x="10053" y="8214"/>
                </a:lnTo>
                <a:lnTo>
                  <a:pt x="9977" y="8249"/>
                </a:lnTo>
                <a:lnTo>
                  <a:pt x="9898" y="8294"/>
                </a:lnTo>
                <a:lnTo>
                  <a:pt x="9814" y="8348"/>
                </a:lnTo>
                <a:lnTo>
                  <a:pt x="9727" y="8412"/>
                </a:lnTo>
                <a:lnTo>
                  <a:pt x="9641" y="8488"/>
                </a:lnTo>
                <a:lnTo>
                  <a:pt x="9553" y="8576"/>
                </a:lnTo>
                <a:lnTo>
                  <a:pt x="9465" y="8678"/>
                </a:lnTo>
                <a:lnTo>
                  <a:pt x="9379" y="8793"/>
                </a:lnTo>
                <a:lnTo>
                  <a:pt x="9297" y="8924"/>
                </a:lnTo>
                <a:lnTo>
                  <a:pt x="9217" y="9071"/>
                </a:lnTo>
                <a:lnTo>
                  <a:pt x="9143" y="9235"/>
                </a:lnTo>
                <a:lnTo>
                  <a:pt x="9073" y="9417"/>
                </a:lnTo>
                <a:lnTo>
                  <a:pt x="9011" y="9617"/>
                </a:lnTo>
                <a:lnTo>
                  <a:pt x="8955" y="9838"/>
                </a:lnTo>
                <a:lnTo>
                  <a:pt x="8908" y="10079"/>
                </a:lnTo>
                <a:lnTo>
                  <a:pt x="8869" y="10342"/>
                </a:lnTo>
                <a:lnTo>
                  <a:pt x="8842" y="10627"/>
                </a:lnTo>
                <a:lnTo>
                  <a:pt x="8826" y="10937"/>
                </a:lnTo>
                <a:lnTo>
                  <a:pt x="8822" y="11270"/>
                </a:lnTo>
                <a:lnTo>
                  <a:pt x="8832" y="11629"/>
                </a:lnTo>
                <a:lnTo>
                  <a:pt x="8856" y="12014"/>
                </a:lnTo>
                <a:lnTo>
                  <a:pt x="8895" y="12428"/>
                </a:lnTo>
                <a:lnTo>
                  <a:pt x="8950" y="12868"/>
                </a:lnTo>
                <a:lnTo>
                  <a:pt x="9023" y="13338"/>
                </a:lnTo>
                <a:lnTo>
                  <a:pt x="7037" y="13338"/>
                </a:lnTo>
                <a:lnTo>
                  <a:pt x="6747" y="6947"/>
                </a:lnTo>
                <a:lnTo>
                  <a:pt x="9065" y="6026"/>
                </a:lnTo>
                <a:lnTo>
                  <a:pt x="9065" y="6947"/>
                </a:lnTo>
                <a:lnTo>
                  <a:pt x="9084" y="6935"/>
                </a:lnTo>
                <a:lnTo>
                  <a:pt x="9140" y="6900"/>
                </a:lnTo>
                <a:lnTo>
                  <a:pt x="9227" y="6846"/>
                </a:lnTo>
                <a:lnTo>
                  <a:pt x="9346" y="6777"/>
                </a:lnTo>
                <a:lnTo>
                  <a:pt x="9491" y="6696"/>
                </a:lnTo>
                <a:lnTo>
                  <a:pt x="9662" y="6607"/>
                </a:lnTo>
                <a:lnTo>
                  <a:pt x="9852" y="6515"/>
                </a:lnTo>
                <a:lnTo>
                  <a:pt x="10062" y="6421"/>
                </a:lnTo>
                <a:lnTo>
                  <a:pt x="10288" y="6329"/>
                </a:lnTo>
                <a:lnTo>
                  <a:pt x="10525" y="6245"/>
                </a:lnTo>
                <a:lnTo>
                  <a:pt x="10771" y="6171"/>
                </a:lnTo>
                <a:lnTo>
                  <a:pt x="11026" y="6109"/>
                </a:lnTo>
                <a:lnTo>
                  <a:pt x="11283" y="6066"/>
                </a:lnTo>
                <a:lnTo>
                  <a:pt x="11540" y="6044"/>
                </a:lnTo>
                <a:lnTo>
                  <a:pt x="11796" y="6046"/>
                </a:lnTo>
                <a:lnTo>
                  <a:pt x="12046" y="6075"/>
                </a:lnTo>
                <a:lnTo>
                  <a:pt x="12287" y="6138"/>
                </a:lnTo>
                <a:lnTo>
                  <a:pt x="12517" y="6234"/>
                </a:lnTo>
                <a:lnTo>
                  <a:pt x="12734" y="6371"/>
                </a:lnTo>
                <a:lnTo>
                  <a:pt x="12934" y="6550"/>
                </a:lnTo>
                <a:lnTo>
                  <a:pt x="13113" y="6775"/>
                </a:lnTo>
                <a:lnTo>
                  <a:pt x="13269" y="7050"/>
                </a:lnTo>
                <a:lnTo>
                  <a:pt x="13399" y="7379"/>
                </a:lnTo>
                <a:lnTo>
                  <a:pt x="13500" y="7764"/>
                </a:lnTo>
                <a:lnTo>
                  <a:pt x="13570" y="8210"/>
                </a:lnTo>
                <a:lnTo>
                  <a:pt x="13604" y="8721"/>
                </a:lnTo>
                <a:lnTo>
                  <a:pt x="13601" y="9300"/>
                </a:lnTo>
                <a:lnTo>
                  <a:pt x="13558" y="9950"/>
                </a:lnTo>
                <a:lnTo>
                  <a:pt x="13470" y="10675"/>
                </a:lnTo>
                <a:lnTo>
                  <a:pt x="13335" y="11479"/>
                </a:lnTo>
                <a:lnTo>
                  <a:pt x="13151" y="12365"/>
                </a:lnTo>
                <a:lnTo>
                  <a:pt x="12914" y="13338"/>
                </a:lnTo>
                <a:close/>
                <a:moveTo>
                  <a:pt x="5069" y="5858"/>
                </a:moveTo>
                <a:lnTo>
                  <a:pt x="4980" y="5902"/>
                </a:lnTo>
                <a:lnTo>
                  <a:pt x="4890" y="5940"/>
                </a:lnTo>
                <a:lnTo>
                  <a:pt x="4799" y="5974"/>
                </a:lnTo>
                <a:lnTo>
                  <a:pt x="4708" y="6005"/>
                </a:lnTo>
                <a:lnTo>
                  <a:pt x="4617" y="6031"/>
                </a:lnTo>
                <a:lnTo>
                  <a:pt x="4526" y="6053"/>
                </a:lnTo>
                <a:lnTo>
                  <a:pt x="4435" y="6071"/>
                </a:lnTo>
                <a:lnTo>
                  <a:pt x="4344" y="6085"/>
                </a:lnTo>
                <a:lnTo>
                  <a:pt x="4254" y="6096"/>
                </a:lnTo>
                <a:lnTo>
                  <a:pt x="4164" y="6102"/>
                </a:lnTo>
                <a:lnTo>
                  <a:pt x="4075" y="6104"/>
                </a:lnTo>
                <a:lnTo>
                  <a:pt x="3988" y="6103"/>
                </a:lnTo>
                <a:lnTo>
                  <a:pt x="3901" y="6098"/>
                </a:lnTo>
                <a:lnTo>
                  <a:pt x="3815" y="6089"/>
                </a:lnTo>
                <a:lnTo>
                  <a:pt x="3731" y="6076"/>
                </a:lnTo>
                <a:lnTo>
                  <a:pt x="3648" y="6060"/>
                </a:lnTo>
                <a:lnTo>
                  <a:pt x="3567" y="6040"/>
                </a:lnTo>
                <a:lnTo>
                  <a:pt x="3488" y="6016"/>
                </a:lnTo>
                <a:lnTo>
                  <a:pt x="3410" y="5989"/>
                </a:lnTo>
                <a:lnTo>
                  <a:pt x="3335" y="5957"/>
                </a:lnTo>
                <a:lnTo>
                  <a:pt x="3263" y="5923"/>
                </a:lnTo>
                <a:lnTo>
                  <a:pt x="3192" y="5885"/>
                </a:lnTo>
                <a:lnTo>
                  <a:pt x="3124" y="5843"/>
                </a:lnTo>
                <a:lnTo>
                  <a:pt x="3059" y="5799"/>
                </a:lnTo>
                <a:lnTo>
                  <a:pt x="2997" y="5751"/>
                </a:lnTo>
                <a:lnTo>
                  <a:pt x="2937" y="5699"/>
                </a:lnTo>
                <a:lnTo>
                  <a:pt x="2882" y="5644"/>
                </a:lnTo>
                <a:lnTo>
                  <a:pt x="2828" y="5585"/>
                </a:lnTo>
                <a:lnTo>
                  <a:pt x="2779" y="5524"/>
                </a:lnTo>
                <a:lnTo>
                  <a:pt x="2734" y="5459"/>
                </a:lnTo>
                <a:lnTo>
                  <a:pt x="2692" y="5391"/>
                </a:lnTo>
                <a:lnTo>
                  <a:pt x="2654" y="5320"/>
                </a:lnTo>
                <a:lnTo>
                  <a:pt x="2621" y="5246"/>
                </a:lnTo>
                <a:lnTo>
                  <a:pt x="2593" y="5171"/>
                </a:lnTo>
                <a:lnTo>
                  <a:pt x="2568" y="5094"/>
                </a:lnTo>
                <a:lnTo>
                  <a:pt x="2549" y="5017"/>
                </a:lnTo>
                <a:lnTo>
                  <a:pt x="2535" y="4939"/>
                </a:lnTo>
                <a:lnTo>
                  <a:pt x="2526" y="4860"/>
                </a:lnTo>
                <a:lnTo>
                  <a:pt x="2521" y="4781"/>
                </a:lnTo>
                <a:lnTo>
                  <a:pt x="2520" y="4700"/>
                </a:lnTo>
                <a:lnTo>
                  <a:pt x="2524" y="4621"/>
                </a:lnTo>
                <a:lnTo>
                  <a:pt x="2532" y="4540"/>
                </a:lnTo>
                <a:lnTo>
                  <a:pt x="2544" y="4460"/>
                </a:lnTo>
                <a:lnTo>
                  <a:pt x="2561" y="4380"/>
                </a:lnTo>
                <a:lnTo>
                  <a:pt x="2582" y="4300"/>
                </a:lnTo>
                <a:lnTo>
                  <a:pt x="2607" y="4222"/>
                </a:lnTo>
                <a:lnTo>
                  <a:pt x="2636" y="4142"/>
                </a:lnTo>
                <a:lnTo>
                  <a:pt x="2669" y="4064"/>
                </a:lnTo>
                <a:lnTo>
                  <a:pt x="2705" y="3988"/>
                </a:lnTo>
                <a:lnTo>
                  <a:pt x="2747" y="3911"/>
                </a:lnTo>
                <a:lnTo>
                  <a:pt x="2791" y="3836"/>
                </a:lnTo>
                <a:lnTo>
                  <a:pt x="2840" y="3762"/>
                </a:lnTo>
                <a:lnTo>
                  <a:pt x="2891" y="3690"/>
                </a:lnTo>
                <a:lnTo>
                  <a:pt x="2946" y="3620"/>
                </a:lnTo>
                <a:lnTo>
                  <a:pt x="3006" y="3550"/>
                </a:lnTo>
                <a:lnTo>
                  <a:pt x="3068" y="3484"/>
                </a:lnTo>
                <a:lnTo>
                  <a:pt x="3134" y="3418"/>
                </a:lnTo>
                <a:lnTo>
                  <a:pt x="3203" y="3356"/>
                </a:lnTo>
                <a:lnTo>
                  <a:pt x="3276" y="3295"/>
                </a:lnTo>
                <a:lnTo>
                  <a:pt x="3352" y="3237"/>
                </a:lnTo>
                <a:lnTo>
                  <a:pt x="3430" y="3181"/>
                </a:lnTo>
                <a:lnTo>
                  <a:pt x="3512" y="3129"/>
                </a:lnTo>
                <a:lnTo>
                  <a:pt x="3597" y="3078"/>
                </a:lnTo>
                <a:lnTo>
                  <a:pt x="3684" y="3032"/>
                </a:lnTo>
                <a:lnTo>
                  <a:pt x="3774" y="2989"/>
                </a:lnTo>
                <a:lnTo>
                  <a:pt x="3864" y="2950"/>
                </a:lnTo>
                <a:lnTo>
                  <a:pt x="3954" y="2916"/>
                </a:lnTo>
                <a:lnTo>
                  <a:pt x="4045" y="2886"/>
                </a:lnTo>
                <a:lnTo>
                  <a:pt x="4137" y="2860"/>
                </a:lnTo>
                <a:lnTo>
                  <a:pt x="4228" y="2838"/>
                </a:lnTo>
                <a:lnTo>
                  <a:pt x="4318" y="2819"/>
                </a:lnTo>
                <a:lnTo>
                  <a:pt x="4409" y="2804"/>
                </a:lnTo>
                <a:lnTo>
                  <a:pt x="4500" y="2794"/>
                </a:lnTo>
                <a:lnTo>
                  <a:pt x="4589" y="2788"/>
                </a:lnTo>
                <a:lnTo>
                  <a:pt x="4678" y="2786"/>
                </a:lnTo>
                <a:lnTo>
                  <a:pt x="4766" y="2787"/>
                </a:lnTo>
                <a:lnTo>
                  <a:pt x="4853" y="2792"/>
                </a:lnTo>
                <a:lnTo>
                  <a:pt x="4938" y="2801"/>
                </a:lnTo>
                <a:lnTo>
                  <a:pt x="5023" y="2814"/>
                </a:lnTo>
                <a:lnTo>
                  <a:pt x="5106" y="2830"/>
                </a:lnTo>
                <a:lnTo>
                  <a:pt x="5186" y="2851"/>
                </a:lnTo>
                <a:lnTo>
                  <a:pt x="5266" y="2875"/>
                </a:lnTo>
                <a:lnTo>
                  <a:pt x="5342" y="2902"/>
                </a:lnTo>
                <a:lnTo>
                  <a:pt x="5418" y="2933"/>
                </a:lnTo>
                <a:lnTo>
                  <a:pt x="5491" y="2968"/>
                </a:lnTo>
                <a:lnTo>
                  <a:pt x="5561" y="3006"/>
                </a:lnTo>
                <a:lnTo>
                  <a:pt x="5630" y="3047"/>
                </a:lnTo>
                <a:lnTo>
                  <a:pt x="5694" y="3092"/>
                </a:lnTo>
                <a:lnTo>
                  <a:pt x="5757" y="3140"/>
                </a:lnTo>
                <a:lnTo>
                  <a:pt x="5816" y="3192"/>
                </a:lnTo>
                <a:lnTo>
                  <a:pt x="5872" y="3247"/>
                </a:lnTo>
                <a:lnTo>
                  <a:pt x="5925" y="3305"/>
                </a:lnTo>
                <a:lnTo>
                  <a:pt x="5974" y="3367"/>
                </a:lnTo>
                <a:lnTo>
                  <a:pt x="6020" y="3432"/>
                </a:lnTo>
                <a:lnTo>
                  <a:pt x="6061" y="3500"/>
                </a:lnTo>
                <a:lnTo>
                  <a:pt x="6099" y="3571"/>
                </a:lnTo>
                <a:lnTo>
                  <a:pt x="6133" y="3645"/>
                </a:lnTo>
                <a:lnTo>
                  <a:pt x="6161" y="3721"/>
                </a:lnTo>
                <a:lnTo>
                  <a:pt x="6185" y="3796"/>
                </a:lnTo>
                <a:lnTo>
                  <a:pt x="6204" y="3874"/>
                </a:lnTo>
                <a:lnTo>
                  <a:pt x="6218" y="3952"/>
                </a:lnTo>
                <a:lnTo>
                  <a:pt x="6228" y="4031"/>
                </a:lnTo>
                <a:lnTo>
                  <a:pt x="6232" y="4111"/>
                </a:lnTo>
                <a:lnTo>
                  <a:pt x="6233" y="4190"/>
                </a:lnTo>
                <a:lnTo>
                  <a:pt x="6229" y="4270"/>
                </a:lnTo>
                <a:lnTo>
                  <a:pt x="6221" y="4351"/>
                </a:lnTo>
                <a:lnTo>
                  <a:pt x="6209" y="4430"/>
                </a:lnTo>
                <a:lnTo>
                  <a:pt x="6192" y="4511"/>
                </a:lnTo>
                <a:lnTo>
                  <a:pt x="6172" y="4590"/>
                </a:lnTo>
                <a:lnTo>
                  <a:pt x="6147" y="4670"/>
                </a:lnTo>
                <a:lnTo>
                  <a:pt x="6118" y="4749"/>
                </a:lnTo>
                <a:lnTo>
                  <a:pt x="6084" y="4826"/>
                </a:lnTo>
                <a:lnTo>
                  <a:pt x="6048" y="4904"/>
                </a:lnTo>
                <a:lnTo>
                  <a:pt x="6007" y="4980"/>
                </a:lnTo>
                <a:lnTo>
                  <a:pt x="5962" y="5055"/>
                </a:lnTo>
                <a:lnTo>
                  <a:pt x="5914" y="5129"/>
                </a:lnTo>
                <a:lnTo>
                  <a:pt x="5863" y="5200"/>
                </a:lnTo>
                <a:lnTo>
                  <a:pt x="5807" y="5271"/>
                </a:lnTo>
                <a:lnTo>
                  <a:pt x="5748" y="5340"/>
                </a:lnTo>
                <a:lnTo>
                  <a:pt x="5685" y="5407"/>
                </a:lnTo>
                <a:lnTo>
                  <a:pt x="5620" y="5472"/>
                </a:lnTo>
                <a:lnTo>
                  <a:pt x="5550" y="5535"/>
                </a:lnTo>
                <a:lnTo>
                  <a:pt x="5477" y="5595"/>
                </a:lnTo>
                <a:lnTo>
                  <a:pt x="5402" y="5654"/>
                </a:lnTo>
                <a:lnTo>
                  <a:pt x="5323" y="5709"/>
                </a:lnTo>
                <a:lnTo>
                  <a:pt x="5242" y="5762"/>
                </a:lnTo>
                <a:lnTo>
                  <a:pt x="5157" y="5812"/>
                </a:lnTo>
                <a:lnTo>
                  <a:pt x="5069" y="5858"/>
                </a:lnTo>
                <a:close/>
                <a:moveTo>
                  <a:pt x="5784" y="13338"/>
                </a:moveTo>
                <a:lnTo>
                  <a:pt x="3342" y="13338"/>
                </a:lnTo>
                <a:lnTo>
                  <a:pt x="2970" y="7789"/>
                </a:lnTo>
                <a:lnTo>
                  <a:pt x="5784" y="6947"/>
                </a:lnTo>
                <a:lnTo>
                  <a:pt x="5784" y="13338"/>
                </a:lnTo>
                <a:close/>
                <a:moveTo>
                  <a:pt x="16035" y="6816"/>
                </a:moveTo>
                <a:lnTo>
                  <a:pt x="15963" y="6408"/>
                </a:lnTo>
                <a:lnTo>
                  <a:pt x="15871" y="6008"/>
                </a:lnTo>
                <a:lnTo>
                  <a:pt x="15760" y="5618"/>
                </a:lnTo>
                <a:lnTo>
                  <a:pt x="15630" y="5236"/>
                </a:lnTo>
                <a:lnTo>
                  <a:pt x="15483" y="4865"/>
                </a:lnTo>
                <a:lnTo>
                  <a:pt x="15318" y="4504"/>
                </a:lnTo>
                <a:lnTo>
                  <a:pt x="15136" y="4153"/>
                </a:lnTo>
                <a:lnTo>
                  <a:pt x="14939" y="3813"/>
                </a:lnTo>
                <a:lnTo>
                  <a:pt x="14726" y="3486"/>
                </a:lnTo>
                <a:lnTo>
                  <a:pt x="14497" y="3169"/>
                </a:lnTo>
                <a:lnTo>
                  <a:pt x="14255" y="2866"/>
                </a:lnTo>
                <a:lnTo>
                  <a:pt x="13998" y="2575"/>
                </a:lnTo>
                <a:lnTo>
                  <a:pt x="13729" y="2297"/>
                </a:lnTo>
                <a:lnTo>
                  <a:pt x="13447" y="2034"/>
                </a:lnTo>
                <a:lnTo>
                  <a:pt x="13152" y="1784"/>
                </a:lnTo>
                <a:lnTo>
                  <a:pt x="12846" y="1548"/>
                </a:lnTo>
                <a:lnTo>
                  <a:pt x="12529" y="1329"/>
                </a:lnTo>
                <a:lnTo>
                  <a:pt x="12202" y="1123"/>
                </a:lnTo>
                <a:lnTo>
                  <a:pt x="11865" y="933"/>
                </a:lnTo>
                <a:lnTo>
                  <a:pt x="11518" y="761"/>
                </a:lnTo>
                <a:lnTo>
                  <a:pt x="11164" y="604"/>
                </a:lnTo>
                <a:lnTo>
                  <a:pt x="10801" y="465"/>
                </a:lnTo>
                <a:lnTo>
                  <a:pt x="10431" y="343"/>
                </a:lnTo>
                <a:lnTo>
                  <a:pt x="10053" y="238"/>
                </a:lnTo>
                <a:lnTo>
                  <a:pt x="9670" y="152"/>
                </a:lnTo>
                <a:lnTo>
                  <a:pt x="9280" y="86"/>
                </a:lnTo>
                <a:lnTo>
                  <a:pt x="8886" y="37"/>
                </a:lnTo>
                <a:lnTo>
                  <a:pt x="8486" y="9"/>
                </a:lnTo>
                <a:lnTo>
                  <a:pt x="8083" y="0"/>
                </a:lnTo>
                <a:lnTo>
                  <a:pt x="7676" y="12"/>
                </a:lnTo>
                <a:lnTo>
                  <a:pt x="7267" y="44"/>
                </a:lnTo>
                <a:lnTo>
                  <a:pt x="6855" y="99"/>
                </a:lnTo>
                <a:lnTo>
                  <a:pt x="6446" y="173"/>
                </a:lnTo>
                <a:lnTo>
                  <a:pt x="6046" y="267"/>
                </a:lnTo>
                <a:lnTo>
                  <a:pt x="5655" y="381"/>
                </a:lnTo>
                <a:lnTo>
                  <a:pt x="5273" y="512"/>
                </a:lnTo>
                <a:lnTo>
                  <a:pt x="4901" y="661"/>
                </a:lnTo>
                <a:lnTo>
                  <a:pt x="4539" y="829"/>
                </a:lnTo>
                <a:lnTo>
                  <a:pt x="4187" y="1011"/>
                </a:lnTo>
                <a:lnTo>
                  <a:pt x="3848" y="1211"/>
                </a:lnTo>
                <a:lnTo>
                  <a:pt x="3518" y="1425"/>
                </a:lnTo>
                <a:lnTo>
                  <a:pt x="3201" y="1655"/>
                </a:lnTo>
                <a:lnTo>
                  <a:pt x="2897" y="1899"/>
                </a:lnTo>
                <a:lnTo>
                  <a:pt x="2605" y="2157"/>
                </a:lnTo>
                <a:lnTo>
                  <a:pt x="2325" y="2427"/>
                </a:lnTo>
                <a:lnTo>
                  <a:pt x="2060" y="2712"/>
                </a:lnTo>
                <a:lnTo>
                  <a:pt x="1809" y="3007"/>
                </a:lnTo>
                <a:lnTo>
                  <a:pt x="1572" y="3314"/>
                </a:lnTo>
                <a:lnTo>
                  <a:pt x="1351" y="3632"/>
                </a:lnTo>
                <a:lnTo>
                  <a:pt x="1144" y="3959"/>
                </a:lnTo>
                <a:lnTo>
                  <a:pt x="953" y="4298"/>
                </a:lnTo>
                <a:lnTo>
                  <a:pt x="778" y="4645"/>
                </a:lnTo>
                <a:lnTo>
                  <a:pt x="620" y="5001"/>
                </a:lnTo>
                <a:lnTo>
                  <a:pt x="479" y="5364"/>
                </a:lnTo>
                <a:lnTo>
                  <a:pt x="354" y="5735"/>
                </a:lnTo>
                <a:lnTo>
                  <a:pt x="248" y="6113"/>
                </a:lnTo>
                <a:lnTo>
                  <a:pt x="160" y="6497"/>
                </a:lnTo>
                <a:lnTo>
                  <a:pt x="92" y="6887"/>
                </a:lnTo>
                <a:lnTo>
                  <a:pt x="41" y="7281"/>
                </a:lnTo>
                <a:lnTo>
                  <a:pt x="11" y="7681"/>
                </a:lnTo>
                <a:lnTo>
                  <a:pt x="0" y="8084"/>
                </a:lnTo>
                <a:lnTo>
                  <a:pt x="10" y="8490"/>
                </a:lnTo>
                <a:lnTo>
                  <a:pt x="40" y="8900"/>
                </a:lnTo>
                <a:lnTo>
                  <a:pt x="93" y="9311"/>
                </a:lnTo>
                <a:lnTo>
                  <a:pt x="165" y="9719"/>
                </a:lnTo>
                <a:lnTo>
                  <a:pt x="257" y="10119"/>
                </a:lnTo>
                <a:lnTo>
                  <a:pt x="369" y="10510"/>
                </a:lnTo>
                <a:lnTo>
                  <a:pt x="498" y="10891"/>
                </a:lnTo>
                <a:lnTo>
                  <a:pt x="645" y="11262"/>
                </a:lnTo>
                <a:lnTo>
                  <a:pt x="810" y="11624"/>
                </a:lnTo>
                <a:lnTo>
                  <a:pt x="992" y="11974"/>
                </a:lnTo>
                <a:lnTo>
                  <a:pt x="1189" y="12314"/>
                </a:lnTo>
                <a:lnTo>
                  <a:pt x="1403" y="12641"/>
                </a:lnTo>
                <a:lnTo>
                  <a:pt x="1631" y="12958"/>
                </a:lnTo>
                <a:lnTo>
                  <a:pt x="1874" y="13261"/>
                </a:lnTo>
                <a:lnTo>
                  <a:pt x="2130" y="13553"/>
                </a:lnTo>
                <a:lnTo>
                  <a:pt x="2399" y="13830"/>
                </a:lnTo>
                <a:lnTo>
                  <a:pt x="2682" y="14094"/>
                </a:lnTo>
                <a:lnTo>
                  <a:pt x="2977" y="14344"/>
                </a:lnTo>
                <a:lnTo>
                  <a:pt x="3282" y="14579"/>
                </a:lnTo>
                <a:lnTo>
                  <a:pt x="3600" y="14799"/>
                </a:lnTo>
                <a:lnTo>
                  <a:pt x="3926" y="15004"/>
                </a:lnTo>
                <a:lnTo>
                  <a:pt x="4264" y="15194"/>
                </a:lnTo>
                <a:lnTo>
                  <a:pt x="4610" y="15367"/>
                </a:lnTo>
                <a:lnTo>
                  <a:pt x="4964" y="15523"/>
                </a:lnTo>
                <a:lnTo>
                  <a:pt x="5327" y="15663"/>
                </a:lnTo>
                <a:lnTo>
                  <a:pt x="5698" y="15785"/>
                </a:lnTo>
                <a:lnTo>
                  <a:pt x="6075" y="15889"/>
                </a:lnTo>
                <a:lnTo>
                  <a:pt x="6459" y="15976"/>
                </a:lnTo>
                <a:lnTo>
                  <a:pt x="6848" y="16042"/>
                </a:lnTo>
                <a:lnTo>
                  <a:pt x="7242" y="16091"/>
                </a:lnTo>
                <a:lnTo>
                  <a:pt x="7642" y="16119"/>
                </a:lnTo>
                <a:lnTo>
                  <a:pt x="8045" y="16128"/>
                </a:lnTo>
                <a:lnTo>
                  <a:pt x="8452" y="16116"/>
                </a:lnTo>
                <a:lnTo>
                  <a:pt x="8861" y="16084"/>
                </a:lnTo>
                <a:lnTo>
                  <a:pt x="9273" y="16029"/>
                </a:lnTo>
                <a:lnTo>
                  <a:pt x="9682" y="15955"/>
                </a:lnTo>
                <a:lnTo>
                  <a:pt x="10082" y="15860"/>
                </a:lnTo>
                <a:lnTo>
                  <a:pt x="10473" y="15747"/>
                </a:lnTo>
                <a:lnTo>
                  <a:pt x="10855" y="15615"/>
                </a:lnTo>
                <a:lnTo>
                  <a:pt x="11227" y="15466"/>
                </a:lnTo>
                <a:lnTo>
                  <a:pt x="11589" y="15299"/>
                </a:lnTo>
                <a:lnTo>
                  <a:pt x="11941" y="15116"/>
                </a:lnTo>
                <a:lnTo>
                  <a:pt x="12280" y="14916"/>
                </a:lnTo>
                <a:lnTo>
                  <a:pt x="12610" y="14702"/>
                </a:lnTo>
                <a:lnTo>
                  <a:pt x="12927" y="14472"/>
                </a:lnTo>
                <a:lnTo>
                  <a:pt x="13232" y="14227"/>
                </a:lnTo>
                <a:lnTo>
                  <a:pt x="13523" y="13970"/>
                </a:lnTo>
                <a:lnTo>
                  <a:pt x="13803" y="13699"/>
                </a:lnTo>
                <a:lnTo>
                  <a:pt x="14068" y="13414"/>
                </a:lnTo>
                <a:lnTo>
                  <a:pt x="14319" y="13119"/>
                </a:lnTo>
                <a:lnTo>
                  <a:pt x="14556" y="12812"/>
                </a:lnTo>
                <a:lnTo>
                  <a:pt x="14777" y="12494"/>
                </a:lnTo>
                <a:lnTo>
                  <a:pt x="14984" y="12166"/>
                </a:lnTo>
                <a:lnTo>
                  <a:pt x="15175" y="11828"/>
                </a:lnTo>
                <a:lnTo>
                  <a:pt x="15350" y="11480"/>
                </a:lnTo>
                <a:lnTo>
                  <a:pt x="15508" y="11125"/>
                </a:lnTo>
                <a:lnTo>
                  <a:pt x="15650" y="10761"/>
                </a:lnTo>
                <a:lnTo>
                  <a:pt x="15774" y="10390"/>
                </a:lnTo>
                <a:lnTo>
                  <a:pt x="15880" y="10012"/>
                </a:lnTo>
                <a:lnTo>
                  <a:pt x="15968" y="9628"/>
                </a:lnTo>
                <a:lnTo>
                  <a:pt x="16037" y="9239"/>
                </a:lnTo>
                <a:lnTo>
                  <a:pt x="16087" y="8844"/>
                </a:lnTo>
                <a:lnTo>
                  <a:pt x="16118" y="8446"/>
                </a:lnTo>
                <a:lnTo>
                  <a:pt x="16128" y="8043"/>
                </a:lnTo>
                <a:lnTo>
                  <a:pt x="16118" y="7637"/>
                </a:lnTo>
                <a:lnTo>
                  <a:pt x="16088" y="7227"/>
                </a:lnTo>
                <a:lnTo>
                  <a:pt x="16035" y="6816"/>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0" name="TextBox 19"/>
          <p:cNvSpPr txBox="1"/>
          <p:nvPr/>
        </p:nvSpPr>
        <p:spPr>
          <a:xfrm>
            <a:off x="4699935" y="5593699"/>
            <a:ext cx="881311" cy="261610"/>
          </a:xfrm>
          <a:prstGeom prst="rect">
            <a:avLst/>
          </a:prstGeom>
          <a:noFill/>
        </p:spPr>
        <p:txBody>
          <a:bodyPr wrap="square" rtlCol="0">
            <a:spAutoFit/>
          </a:bodyPr>
          <a:lstStyle/>
          <a:p>
            <a:r>
              <a:rPr lang="id-ID" sz="1100" dirty="0" smtClean="0">
                <a:solidFill>
                  <a:schemeClr val="bg1"/>
                </a:solidFill>
              </a:rPr>
              <a:t>Facebook</a:t>
            </a:r>
            <a:endParaRPr lang="id-ID" sz="1100" dirty="0">
              <a:solidFill>
                <a:schemeClr val="bg1"/>
              </a:solidFill>
            </a:endParaRPr>
          </a:p>
        </p:txBody>
      </p:sp>
      <p:sp>
        <p:nvSpPr>
          <p:cNvPr id="21" name="TextBox 20"/>
          <p:cNvSpPr txBox="1"/>
          <p:nvPr/>
        </p:nvSpPr>
        <p:spPr>
          <a:xfrm>
            <a:off x="5886586" y="5593699"/>
            <a:ext cx="881311" cy="261610"/>
          </a:xfrm>
          <a:prstGeom prst="rect">
            <a:avLst/>
          </a:prstGeom>
          <a:noFill/>
        </p:spPr>
        <p:txBody>
          <a:bodyPr wrap="square" rtlCol="0">
            <a:spAutoFit/>
          </a:bodyPr>
          <a:lstStyle/>
          <a:p>
            <a:r>
              <a:rPr lang="id-ID" sz="1100" dirty="0" smtClean="0">
                <a:solidFill>
                  <a:schemeClr val="bg1"/>
                </a:solidFill>
              </a:rPr>
              <a:t>@twitter</a:t>
            </a:r>
            <a:endParaRPr lang="id-ID" sz="1100" dirty="0">
              <a:solidFill>
                <a:schemeClr val="bg1"/>
              </a:solidFill>
            </a:endParaRPr>
          </a:p>
        </p:txBody>
      </p:sp>
      <p:sp>
        <p:nvSpPr>
          <p:cNvPr id="22" name="TextBox 21"/>
          <p:cNvSpPr txBox="1"/>
          <p:nvPr/>
        </p:nvSpPr>
        <p:spPr>
          <a:xfrm>
            <a:off x="7091724" y="5593699"/>
            <a:ext cx="881311" cy="261610"/>
          </a:xfrm>
          <a:prstGeom prst="rect">
            <a:avLst/>
          </a:prstGeom>
          <a:noFill/>
        </p:spPr>
        <p:txBody>
          <a:bodyPr wrap="square" rtlCol="0">
            <a:spAutoFit/>
          </a:bodyPr>
          <a:lstStyle/>
          <a:p>
            <a:r>
              <a:rPr lang="id-ID" sz="1100" dirty="0" smtClean="0">
                <a:solidFill>
                  <a:schemeClr val="bg1"/>
                </a:solidFill>
              </a:rPr>
              <a:t>LinkedIn</a:t>
            </a:r>
            <a:endParaRPr lang="id-ID" sz="1100" dirty="0">
              <a:solidFill>
                <a:schemeClr val="bg1"/>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5358803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outVertical)">
                                      <p:cBhvr>
                                        <p:cTn id="15" dur="500"/>
                                        <p:tgtEl>
                                          <p:spTgt spid="1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6" presetClass="entr" presetSubtype="32" fill="hold" grpId="0"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circle(out)">
                                      <p:cBhvr>
                                        <p:cTn id="23" dur="500"/>
                                        <p:tgtEl>
                                          <p:spTgt spid="18"/>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6" presetClass="entr" presetSubtype="32"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circle(out)">
                                      <p:cBhvr>
                                        <p:cTn id="31" dur="500"/>
                                        <p:tgtEl>
                                          <p:spTgt spid="17"/>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childTnLst>
                          </p:cTn>
                        </p:par>
                        <p:par>
                          <p:cTn id="36" fill="hold">
                            <p:stCondLst>
                              <p:cond delay="4000"/>
                            </p:stCondLst>
                            <p:childTnLst>
                              <p:par>
                                <p:cTn id="37" presetID="6" presetClass="entr" presetSubtype="32" fill="hold" grpId="0" nodeType="after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circle(out)">
                                      <p:cBhvr>
                                        <p:cTn id="39" dur="500"/>
                                        <p:tgtEl>
                                          <p:spTgt spid="19"/>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5" grpId="0"/>
      <p:bldP spid="16" grpId="0"/>
      <p:bldP spid="17" grpId="0" animBg="1"/>
      <p:bldP spid="18" grpId="0" animBg="1"/>
      <p:bldP spid="19" grpId="0" animBg="1"/>
      <p:bldP spid="20" grpId="0"/>
      <p:bldP spid="21" grpId="0"/>
      <p:bldP spid="2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3" y="2612220"/>
            <a:ext cx="5042511" cy="221140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Pentagon 6"/>
          <p:cNvSpPr/>
          <p:nvPr/>
        </p:nvSpPr>
        <p:spPr>
          <a:xfrm>
            <a:off x="6829377" y="2616211"/>
            <a:ext cx="3786241" cy="485775"/>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Pentagon 7"/>
          <p:cNvSpPr/>
          <p:nvPr/>
        </p:nvSpPr>
        <p:spPr>
          <a:xfrm>
            <a:off x="6829377" y="3190091"/>
            <a:ext cx="5000625" cy="485775"/>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entagon 8"/>
          <p:cNvSpPr/>
          <p:nvPr/>
        </p:nvSpPr>
        <p:spPr>
          <a:xfrm>
            <a:off x="6829374" y="3763973"/>
            <a:ext cx="4557767" cy="485775"/>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Pentagon 9"/>
          <p:cNvSpPr/>
          <p:nvPr/>
        </p:nvSpPr>
        <p:spPr>
          <a:xfrm>
            <a:off x="6829375" y="4337854"/>
            <a:ext cx="3629079" cy="485775"/>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678139" y="2958886"/>
            <a:ext cx="3632726" cy="584775"/>
          </a:xfrm>
          <a:prstGeom prst="rect">
            <a:avLst/>
          </a:prstGeom>
          <a:noFill/>
        </p:spPr>
        <p:txBody>
          <a:bodyPr wrap="none" rtlCol="0">
            <a:spAutoFit/>
          </a:bodyPr>
          <a:lstStyle/>
          <a:p>
            <a:pPr algn="r"/>
            <a:r>
              <a:rPr lang="id-ID" sz="3200" dirty="0" smtClean="0">
                <a:solidFill>
                  <a:schemeClr val="bg1"/>
                </a:solidFill>
                <a:latin typeface="Neris Thin" panose="00000300000000000000" pitchFamily="50" charset="0"/>
              </a:rPr>
              <a:t>Mr. M. Mc Flanagan </a:t>
            </a:r>
            <a:endParaRPr lang="id-ID" sz="3200" dirty="0">
              <a:solidFill>
                <a:schemeClr val="bg1"/>
              </a:solidFill>
              <a:latin typeface="Neris Thin" panose="00000300000000000000" pitchFamily="50" charset="0"/>
            </a:endParaRPr>
          </a:p>
        </p:txBody>
      </p:sp>
      <p:sp>
        <p:nvSpPr>
          <p:cNvPr id="12" name="TextBox 34"/>
          <p:cNvSpPr txBox="1"/>
          <p:nvPr/>
        </p:nvSpPr>
        <p:spPr>
          <a:xfrm>
            <a:off x="2362672" y="3472341"/>
            <a:ext cx="1948195" cy="276999"/>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r"/>
            <a:r>
              <a:rPr lang="en-US" sz="1200" i="1" dirty="0">
                <a:solidFill>
                  <a:schemeClr val="bg1"/>
                </a:solidFill>
              </a:rPr>
              <a:t>CEO Company </a:t>
            </a:r>
            <a:r>
              <a:rPr lang="en-US" sz="1200" i="1" dirty="0" err="1">
                <a:solidFill>
                  <a:schemeClr val="bg1"/>
                </a:solidFill>
              </a:rPr>
              <a:t>Inc</a:t>
            </a:r>
            <a:endParaRPr lang="en-US" sz="1200" i="1" dirty="0">
              <a:solidFill>
                <a:schemeClr val="bg1"/>
              </a:solidFill>
              <a:latin typeface="+mj-lt"/>
            </a:endParaRPr>
          </a:p>
        </p:txBody>
      </p:sp>
      <p:sp>
        <p:nvSpPr>
          <p:cNvPr id="13" name="Rectangle 12"/>
          <p:cNvSpPr/>
          <p:nvPr/>
        </p:nvSpPr>
        <p:spPr>
          <a:xfrm>
            <a:off x="8058931" y="2674427"/>
            <a:ext cx="1295932" cy="369332"/>
          </a:xfrm>
          <a:prstGeom prst="rect">
            <a:avLst/>
          </a:prstGeom>
        </p:spPr>
        <p:txBody>
          <a:bodyPr wrap="none">
            <a:spAutoFit/>
          </a:bodyPr>
          <a:lstStyle/>
          <a:p>
            <a:r>
              <a:rPr lang="id-ID" i="1" dirty="0">
                <a:solidFill>
                  <a:schemeClr val="bg1"/>
                </a:solidFill>
              </a:rPr>
              <a:t>Web Design</a:t>
            </a:r>
          </a:p>
        </p:txBody>
      </p:sp>
      <p:sp>
        <p:nvSpPr>
          <p:cNvPr id="14" name="Rectangle 13"/>
          <p:cNvSpPr/>
          <p:nvPr/>
        </p:nvSpPr>
        <p:spPr>
          <a:xfrm>
            <a:off x="8058933" y="3244815"/>
            <a:ext cx="1600118" cy="369332"/>
          </a:xfrm>
          <a:prstGeom prst="rect">
            <a:avLst/>
          </a:prstGeom>
        </p:spPr>
        <p:txBody>
          <a:bodyPr wrap="none">
            <a:spAutoFit/>
          </a:bodyPr>
          <a:lstStyle/>
          <a:p>
            <a:r>
              <a:rPr lang="id-ID" i="1" dirty="0">
                <a:solidFill>
                  <a:schemeClr val="bg1"/>
                </a:solidFill>
              </a:rPr>
              <a:t>Graphic Design</a:t>
            </a:r>
          </a:p>
        </p:txBody>
      </p:sp>
      <p:sp>
        <p:nvSpPr>
          <p:cNvPr id="15" name="Rectangle 14"/>
          <p:cNvSpPr/>
          <p:nvPr/>
        </p:nvSpPr>
        <p:spPr>
          <a:xfrm>
            <a:off x="8058932" y="3822189"/>
            <a:ext cx="2212016" cy="369332"/>
          </a:xfrm>
          <a:prstGeom prst="rect">
            <a:avLst/>
          </a:prstGeom>
        </p:spPr>
        <p:txBody>
          <a:bodyPr wrap="none">
            <a:spAutoFit/>
          </a:bodyPr>
          <a:lstStyle/>
          <a:p>
            <a:r>
              <a:rPr lang="id-ID" i="1" dirty="0">
                <a:solidFill>
                  <a:schemeClr val="bg1"/>
                </a:solidFill>
              </a:rPr>
              <a:t>Server Administration</a:t>
            </a:r>
          </a:p>
        </p:txBody>
      </p:sp>
      <p:sp>
        <p:nvSpPr>
          <p:cNvPr id="16" name="Rectangle 15"/>
          <p:cNvSpPr/>
          <p:nvPr/>
        </p:nvSpPr>
        <p:spPr>
          <a:xfrm>
            <a:off x="8058935" y="4396069"/>
            <a:ext cx="1949957" cy="369332"/>
          </a:xfrm>
          <a:prstGeom prst="rect">
            <a:avLst/>
          </a:prstGeom>
        </p:spPr>
        <p:txBody>
          <a:bodyPr wrap="none">
            <a:spAutoFit/>
          </a:bodyPr>
          <a:lstStyle/>
          <a:p>
            <a:r>
              <a:rPr lang="id-ID" i="1" dirty="0">
                <a:solidFill>
                  <a:schemeClr val="bg1"/>
                </a:solidFill>
              </a:rPr>
              <a:t>Web Programming</a:t>
            </a:r>
          </a:p>
        </p:txBody>
      </p:sp>
      <p:sp>
        <p:nvSpPr>
          <p:cNvPr id="17" name="Text Placeholder 6"/>
          <p:cNvSpPr txBox="1">
            <a:spLocks/>
          </p:cNvSpPr>
          <p:nvPr/>
        </p:nvSpPr>
        <p:spPr>
          <a:xfrm>
            <a:off x="1571629" y="3729905"/>
            <a:ext cx="2739239" cy="88242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consetetur</a:t>
            </a:r>
            <a:r>
              <a:rPr lang="en-US" sz="1200" dirty="0">
                <a:solidFill>
                  <a:schemeClr val="bg1"/>
                </a:solidFill>
              </a:rPr>
              <a:t> of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Integer </a:t>
            </a:r>
            <a:r>
              <a:rPr lang="en-US" sz="1200" dirty="0" err="1">
                <a:solidFill>
                  <a:schemeClr val="bg1"/>
                </a:solidFill>
              </a:rPr>
              <a:t>laoreet</a:t>
            </a:r>
            <a:r>
              <a:rPr lang="en-US" sz="1200" dirty="0" smtClean="0">
                <a:solidFill>
                  <a:schemeClr val="bg1"/>
                </a:solidFill>
              </a:rPr>
              <a:t>.</a:t>
            </a:r>
            <a:r>
              <a:rPr lang="id-ID" sz="1200" dirty="0" smtClean="0">
                <a:solidFill>
                  <a:schemeClr val="bg1"/>
                </a:solidFill>
              </a:rPr>
              <a:t> </a:t>
            </a:r>
            <a:r>
              <a:rPr lang="en-US" sz="1200" dirty="0" smtClean="0">
                <a:solidFill>
                  <a:schemeClr val="bg1"/>
                </a:solidFill>
              </a:rPr>
              <a:t>Lorem ipsum dolor sit </a:t>
            </a:r>
            <a:r>
              <a:rPr lang="en-US" sz="1200" dirty="0" err="1" smtClean="0">
                <a:solidFill>
                  <a:schemeClr val="bg1"/>
                </a:solidFill>
              </a:rPr>
              <a:t>amet</a:t>
            </a:r>
            <a:r>
              <a:rPr lang="en-US" sz="1200" dirty="0" smtClean="0">
                <a:solidFill>
                  <a:schemeClr val="bg1"/>
                </a:solidFill>
              </a:rPr>
              <a:t>, </a:t>
            </a:r>
            <a:r>
              <a:rPr lang="en-US" sz="1200" dirty="0" err="1" smtClean="0">
                <a:solidFill>
                  <a:schemeClr val="bg1"/>
                </a:solidFill>
              </a:rPr>
              <a:t>consetetur</a:t>
            </a:r>
            <a:r>
              <a:rPr lang="en-US" sz="1200" dirty="0" smtClean="0">
                <a:solidFill>
                  <a:schemeClr val="bg1"/>
                </a:solidFill>
              </a:rPr>
              <a:t> of </a:t>
            </a:r>
            <a:r>
              <a:rPr lang="en-US" sz="1200" dirty="0" err="1" smtClean="0">
                <a:solidFill>
                  <a:schemeClr val="bg1"/>
                </a:solidFill>
              </a:rPr>
              <a:t>adipiscing</a:t>
            </a:r>
            <a:r>
              <a:rPr lang="en-US" sz="1200" dirty="0" smtClean="0">
                <a:solidFill>
                  <a:schemeClr val="bg1"/>
                </a:solidFill>
              </a:rPr>
              <a:t> </a:t>
            </a:r>
            <a:r>
              <a:rPr lang="en-US" sz="1200" dirty="0" err="1" smtClean="0">
                <a:solidFill>
                  <a:schemeClr val="bg1"/>
                </a:solidFill>
              </a:rPr>
              <a:t>elit</a:t>
            </a:r>
            <a:r>
              <a:rPr lang="en-US" sz="1200" dirty="0" smtClean="0">
                <a:solidFill>
                  <a:schemeClr val="bg1"/>
                </a:solidFill>
              </a:rPr>
              <a:t>. Integer </a:t>
            </a:r>
            <a:r>
              <a:rPr lang="en-US" sz="1200" dirty="0" err="1" smtClean="0">
                <a:solidFill>
                  <a:schemeClr val="bg1"/>
                </a:solidFill>
              </a:rPr>
              <a:t>laoreet</a:t>
            </a:r>
            <a:r>
              <a:rPr lang="en-US" sz="1200" dirty="0" smtClean="0">
                <a:solidFill>
                  <a:schemeClr val="bg1"/>
                </a:solidFill>
              </a:rPr>
              <a:t>. </a:t>
            </a:r>
            <a:endParaRPr lang="id-ID" sz="1200" dirty="0" smtClean="0">
              <a:solidFill>
                <a:schemeClr val="bg1"/>
              </a:solidFill>
            </a:endParaRPr>
          </a:p>
          <a:p>
            <a:pPr marL="0" indent="0" algn="r">
              <a:buNone/>
            </a:pPr>
            <a:r>
              <a:rPr lang="en-US" sz="1200" dirty="0" smtClean="0">
                <a:solidFill>
                  <a:schemeClr val="bg1"/>
                </a:solidFill>
              </a:rPr>
              <a:t> </a:t>
            </a:r>
            <a:endParaRPr lang="id-ID" sz="1200" dirty="0">
              <a:solidFill>
                <a:schemeClr val="bg1"/>
              </a:solidFill>
            </a:endParaRPr>
          </a:p>
        </p:txBody>
      </p:sp>
      <p:sp>
        <p:nvSpPr>
          <p:cNvPr id="3" name="Title 2"/>
          <p:cNvSpPr>
            <a:spLocks noGrp="1"/>
          </p:cNvSpPr>
          <p:nvPr>
            <p:ph type="ctrTitle"/>
          </p:nvPr>
        </p:nvSpPr>
        <p:spPr/>
        <p:txBody>
          <a:bodyPr/>
          <a:lstStyle/>
          <a:p>
            <a:r>
              <a:rPr lang="id-ID" dirty="0" smtClean="0"/>
              <a:t>Meet Our CEO</a:t>
            </a:r>
            <a:endParaRPr lang="id-ID" dirty="0"/>
          </a:p>
        </p:txBody>
      </p:sp>
      <p:sp>
        <p:nvSpPr>
          <p:cNvPr id="5" name="Text Placeholder 4"/>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2" name="Picture Placeholder 1"/>
          <p:cNvSpPr>
            <a:spLocks noGrp="1"/>
          </p:cNvSpPr>
          <p:nvPr>
            <p:ph type="pic" sz="quarter" idx="20"/>
          </p:nvPr>
        </p:nvSpPr>
        <p:spPr/>
      </p:sp>
    </p:spTree>
    <p:extLst>
      <p:ext uri="{BB962C8B-B14F-4D97-AF65-F5344CB8AC3E}">
        <p14:creationId xmlns:p14="http://schemas.microsoft.com/office/powerpoint/2010/main" val="224590793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fade">
                                      <p:cBhvr>
                                        <p:cTn id="17" dur="500"/>
                                        <p:tgtEl>
                                          <p:spTgt spid="1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left)">
                                      <p:cBhvr>
                                        <p:cTn id="27" dur="500"/>
                                        <p:tgtEl>
                                          <p:spTgt spid="9"/>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left)">
                                      <p:cBhvr>
                                        <p:cTn id="30" dur="500"/>
                                        <p:tgtEl>
                                          <p:spTgt spid="10"/>
                                        </p:tgtEl>
                                      </p:cBhvr>
                                    </p:animEffect>
                                  </p:childTnLst>
                                </p:cTn>
                              </p:par>
                            </p:childTnLst>
                          </p:cTn>
                        </p:par>
                        <p:par>
                          <p:cTn id="31" fill="hold">
                            <p:stCondLst>
                              <p:cond delay="1500"/>
                            </p:stCondLst>
                            <p:childTnLst>
                              <p:par>
                                <p:cTn id="32" presetID="10"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500"/>
                                        <p:tgtEl>
                                          <p:spTgt spid="13"/>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500"/>
                                        <p:tgtEl>
                                          <p:spTgt spid="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500"/>
                                        <p:tgtEl>
                                          <p:spTgt spid="1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p:bldP spid="12" grpId="0"/>
      <p:bldP spid="13" grpId="0"/>
      <p:bldP spid="14" grpId="0"/>
      <p:bldP spid="15" grpId="0"/>
      <p:bldP spid="16" grpId="0"/>
      <p:bldP spid="1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id-ID" dirty="0" smtClean="0"/>
              <a:t>Meet Our Best Team</a:t>
            </a:r>
            <a:endParaRPr lang="id-ID" dirty="0"/>
          </a:p>
        </p:txBody>
      </p:sp>
      <p:sp>
        <p:nvSpPr>
          <p:cNvPr id="10" name="Text Placeholder 9"/>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11" name="TextBox 10"/>
          <p:cNvSpPr txBox="1"/>
          <p:nvPr/>
        </p:nvSpPr>
        <p:spPr>
          <a:xfrm>
            <a:off x="646020" y="4651148"/>
            <a:ext cx="2273300" cy="369332"/>
          </a:xfrm>
          <a:prstGeom prst="rect">
            <a:avLst/>
          </a:prstGeom>
          <a:noFill/>
        </p:spPr>
        <p:txBody>
          <a:bodyPr wrap="square" rtlCol="0">
            <a:spAutoFit/>
          </a:bodyPr>
          <a:lstStyle/>
          <a:p>
            <a:pPr algn="ctr"/>
            <a:r>
              <a:rPr lang="id-ID" b="1" dirty="0" smtClean="0">
                <a:solidFill>
                  <a:schemeClr val="bg1"/>
                </a:solidFill>
                <a:latin typeface="Neris Thin" panose="00000300000000000000" pitchFamily="50" charset="0"/>
              </a:rPr>
              <a:t>Jonathan Sanzhez</a:t>
            </a:r>
            <a:endParaRPr lang="id-ID" b="1" dirty="0">
              <a:solidFill>
                <a:schemeClr val="bg1"/>
              </a:solidFill>
              <a:latin typeface="Neris Thin" panose="00000300000000000000" pitchFamily="50" charset="0"/>
            </a:endParaRPr>
          </a:p>
        </p:txBody>
      </p:sp>
      <p:sp>
        <p:nvSpPr>
          <p:cNvPr id="12" name="TextBox 11"/>
          <p:cNvSpPr txBox="1"/>
          <p:nvPr/>
        </p:nvSpPr>
        <p:spPr>
          <a:xfrm>
            <a:off x="646020" y="4941345"/>
            <a:ext cx="2273300" cy="276999"/>
          </a:xfrm>
          <a:prstGeom prst="rect">
            <a:avLst/>
          </a:prstGeom>
          <a:noFill/>
        </p:spPr>
        <p:txBody>
          <a:bodyPr wrap="square" rtlCol="0">
            <a:spAutoFit/>
          </a:bodyPr>
          <a:lstStyle/>
          <a:p>
            <a:pPr algn="ctr"/>
            <a:r>
              <a:rPr lang="id-ID" sz="1200" dirty="0" smtClean="0">
                <a:solidFill>
                  <a:schemeClr val="bg1"/>
                </a:solidFill>
              </a:rPr>
              <a:t>UI/UX Designer</a:t>
            </a:r>
            <a:endParaRPr lang="id-ID" sz="1200" dirty="0">
              <a:solidFill>
                <a:schemeClr val="bg1"/>
              </a:solidFill>
            </a:endParaRPr>
          </a:p>
        </p:txBody>
      </p:sp>
      <p:sp>
        <p:nvSpPr>
          <p:cNvPr id="13" name="TextBox 12"/>
          <p:cNvSpPr txBox="1"/>
          <p:nvPr/>
        </p:nvSpPr>
        <p:spPr>
          <a:xfrm>
            <a:off x="3541473" y="4651148"/>
            <a:ext cx="2273300" cy="369332"/>
          </a:xfrm>
          <a:prstGeom prst="rect">
            <a:avLst/>
          </a:prstGeom>
          <a:noFill/>
        </p:spPr>
        <p:txBody>
          <a:bodyPr wrap="square" rtlCol="0">
            <a:spAutoFit/>
          </a:bodyPr>
          <a:lstStyle/>
          <a:p>
            <a:pPr algn="ctr"/>
            <a:r>
              <a:rPr lang="id-ID" b="1" dirty="0" smtClean="0">
                <a:solidFill>
                  <a:schemeClr val="bg1"/>
                </a:solidFill>
                <a:latin typeface="Neris Thin" panose="00000300000000000000" pitchFamily="50" charset="0"/>
              </a:rPr>
              <a:t>Olivia Wagner</a:t>
            </a:r>
            <a:endParaRPr lang="id-ID" b="1" dirty="0">
              <a:solidFill>
                <a:schemeClr val="bg1"/>
              </a:solidFill>
              <a:latin typeface="Neris Thin" panose="00000300000000000000" pitchFamily="50" charset="0"/>
            </a:endParaRPr>
          </a:p>
        </p:txBody>
      </p:sp>
      <p:sp>
        <p:nvSpPr>
          <p:cNvPr id="14" name="TextBox 13"/>
          <p:cNvSpPr txBox="1"/>
          <p:nvPr/>
        </p:nvSpPr>
        <p:spPr>
          <a:xfrm>
            <a:off x="3454712" y="5144347"/>
            <a:ext cx="2446822" cy="461665"/>
          </a:xfrm>
          <a:prstGeom prst="rect">
            <a:avLst/>
          </a:prstGeom>
          <a:noFill/>
        </p:spPr>
        <p:txBody>
          <a:bodyPr wrap="square" rtlCol="0">
            <a:spAutoFit/>
          </a:bodyPr>
          <a:lstStyle/>
          <a:p>
            <a:pPr algn="ctr"/>
            <a:r>
              <a:rPr lang="id-ID" sz="1200" dirty="0">
                <a:solidFill>
                  <a:schemeClr val="bg1"/>
                </a:solidFill>
              </a:rPr>
              <a:t>Lorem ipsum dolor sit amet, consectetuer adipiscing </a:t>
            </a:r>
            <a:r>
              <a:rPr lang="id-ID" sz="1200" dirty="0" smtClean="0">
                <a:solidFill>
                  <a:schemeClr val="bg1"/>
                </a:solidFill>
              </a:rPr>
              <a:t>elit</a:t>
            </a:r>
            <a:r>
              <a:rPr lang="id-ID" sz="1200" dirty="0">
                <a:solidFill>
                  <a:schemeClr val="bg1"/>
                </a:solidFill>
              </a:rPr>
              <a:t>.</a:t>
            </a:r>
          </a:p>
        </p:txBody>
      </p:sp>
      <p:sp>
        <p:nvSpPr>
          <p:cNvPr id="15" name="TextBox 14"/>
          <p:cNvSpPr txBox="1"/>
          <p:nvPr/>
        </p:nvSpPr>
        <p:spPr>
          <a:xfrm>
            <a:off x="3541473" y="4941345"/>
            <a:ext cx="2273300" cy="276999"/>
          </a:xfrm>
          <a:prstGeom prst="rect">
            <a:avLst/>
          </a:prstGeom>
          <a:noFill/>
        </p:spPr>
        <p:txBody>
          <a:bodyPr wrap="square" rtlCol="0">
            <a:spAutoFit/>
          </a:bodyPr>
          <a:lstStyle/>
          <a:p>
            <a:pPr algn="ctr"/>
            <a:r>
              <a:rPr lang="id-ID" sz="1200" dirty="0" smtClean="0">
                <a:solidFill>
                  <a:schemeClr val="bg1"/>
                </a:solidFill>
              </a:rPr>
              <a:t>Chief Marketing</a:t>
            </a:r>
            <a:endParaRPr lang="id-ID" sz="1200" dirty="0">
              <a:solidFill>
                <a:schemeClr val="bg1"/>
              </a:solidFill>
            </a:endParaRPr>
          </a:p>
        </p:txBody>
      </p:sp>
      <p:sp>
        <p:nvSpPr>
          <p:cNvPr id="16" name="Freeform 325"/>
          <p:cNvSpPr>
            <a:spLocks noEditPoints="1"/>
          </p:cNvSpPr>
          <p:nvPr/>
        </p:nvSpPr>
        <p:spPr bwMode="auto">
          <a:xfrm>
            <a:off x="4727428" y="5714361"/>
            <a:ext cx="252000" cy="2520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 name="Freeform 337"/>
          <p:cNvSpPr>
            <a:spLocks noEditPoints="1"/>
          </p:cNvSpPr>
          <p:nvPr/>
        </p:nvSpPr>
        <p:spPr bwMode="auto">
          <a:xfrm>
            <a:off x="3940036" y="5715949"/>
            <a:ext cx="252000" cy="252000"/>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8" name="TextBox 17"/>
          <p:cNvSpPr txBox="1"/>
          <p:nvPr/>
        </p:nvSpPr>
        <p:spPr>
          <a:xfrm>
            <a:off x="4143687" y="5730863"/>
            <a:ext cx="583741" cy="215444"/>
          </a:xfrm>
          <a:prstGeom prst="rect">
            <a:avLst/>
          </a:prstGeom>
          <a:noFill/>
        </p:spPr>
        <p:txBody>
          <a:bodyPr wrap="square" rtlCol="0">
            <a:spAutoFit/>
          </a:bodyPr>
          <a:lstStyle/>
          <a:p>
            <a:r>
              <a:rPr lang="id-ID" sz="800" dirty="0" smtClean="0">
                <a:solidFill>
                  <a:schemeClr val="bg1"/>
                </a:solidFill>
              </a:rPr>
              <a:t>facebook</a:t>
            </a:r>
            <a:endParaRPr lang="id-ID" sz="800" dirty="0">
              <a:solidFill>
                <a:schemeClr val="bg1"/>
              </a:solidFill>
            </a:endParaRPr>
          </a:p>
        </p:txBody>
      </p:sp>
      <p:sp>
        <p:nvSpPr>
          <p:cNvPr id="19" name="TextBox 18"/>
          <p:cNvSpPr txBox="1"/>
          <p:nvPr/>
        </p:nvSpPr>
        <p:spPr>
          <a:xfrm>
            <a:off x="4931308" y="5730863"/>
            <a:ext cx="583741" cy="215444"/>
          </a:xfrm>
          <a:prstGeom prst="rect">
            <a:avLst/>
          </a:prstGeom>
          <a:noFill/>
        </p:spPr>
        <p:txBody>
          <a:bodyPr wrap="square" rtlCol="0">
            <a:spAutoFit/>
          </a:bodyPr>
          <a:lstStyle/>
          <a:p>
            <a:r>
              <a:rPr lang="id-ID" sz="800" dirty="0" smtClean="0">
                <a:solidFill>
                  <a:schemeClr val="bg1"/>
                </a:solidFill>
              </a:rPr>
              <a:t>@twitter</a:t>
            </a:r>
            <a:endParaRPr lang="id-ID" sz="800" dirty="0">
              <a:solidFill>
                <a:schemeClr val="bg1"/>
              </a:solidFill>
            </a:endParaRPr>
          </a:p>
        </p:txBody>
      </p:sp>
      <p:sp>
        <p:nvSpPr>
          <p:cNvPr id="20" name="TextBox 19"/>
          <p:cNvSpPr txBox="1"/>
          <p:nvPr/>
        </p:nvSpPr>
        <p:spPr>
          <a:xfrm>
            <a:off x="6523687" y="4651148"/>
            <a:ext cx="2273300" cy="369332"/>
          </a:xfrm>
          <a:prstGeom prst="rect">
            <a:avLst/>
          </a:prstGeom>
          <a:noFill/>
        </p:spPr>
        <p:txBody>
          <a:bodyPr wrap="square" rtlCol="0">
            <a:spAutoFit/>
          </a:bodyPr>
          <a:lstStyle/>
          <a:p>
            <a:pPr algn="ctr"/>
            <a:r>
              <a:rPr lang="id-ID" b="1" dirty="0" smtClean="0">
                <a:solidFill>
                  <a:schemeClr val="bg1"/>
                </a:solidFill>
                <a:latin typeface="Neris Thin" panose="00000300000000000000" pitchFamily="50" charset="0"/>
              </a:rPr>
              <a:t>Alicia de Morgan</a:t>
            </a:r>
            <a:endParaRPr lang="id-ID" b="1" dirty="0">
              <a:solidFill>
                <a:schemeClr val="bg1"/>
              </a:solidFill>
              <a:latin typeface="Neris Thin" panose="00000300000000000000" pitchFamily="50" charset="0"/>
            </a:endParaRPr>
          </a:p>
        </p:txBody>
      </p:sp>
      <p:sp>
        <p:nvSpPr>
          <p:cNvPr id="21" name="TextBox 20"/>
          <p:cNvSpPr txBox="1"/>
          <p:nvPr/>
        </p:nvSpPr>
        <p:spPr>
          <a:xfrm>
            <a:off x="6523687" y="4941345"/>
            <a:ext cx="2273300" cy="276999"/>
          </a:xfrm>
          <a:prstGeom prst="rect">
            <a:avLst/>
          </a:prstGeom>
          <a:noFill/>
        </p:spPr>
        <p:txBody>
          <a:bodyPr wrap="square" rtlCol="0">
            <a:spAutoFit/>
          </a:bodyPr>
          <a:lstStyle/>
          <a:p>
            <a:pPr algn="ctr"/>
            <a:r>
              <a:rPr lang="id-ID" sz="1200" dirty="0" smtClean="0">
                <a:solidFill>
                  <a:schemeClr val="bg1"/>
                </a:solidFill>
              </a:rPr>
              <a:t>UI/UX Designer</a:t>
            </a:r>
            <a:endParaRPr lang="id-ID" sz="1200" dirty="0">
              <a:solidFill>
                <a:schemeClr val="bg1"/>
              </a:solidFill>
            </a:endParaRPr>
          </a:p>
        </p:txBody>
      </p:sp>
      <p:sp>
        <p:nvSpPr>
          <p:cNvPr id="22" name="TextBox 21"/>
          <p:cNvSpPr txBox="1"/>
          <p:nvPr/>
        </p:nvSpPr>
        <p:spPr>
          <a:xfrm>
            <a:off x="9419140" y="4651148"/>
            <a:ext cx="2273300" cy="369332"/>
          </a:xfrm>
          <a:prstGeom prst="rect">
            <a:avLst/>
          </a:prstGeom>
          <a:noFill/>
        </p:spPr>
        <p:txBody>
          <a:bodyPr wrap="square" rtlCol="0">
            <a:spAutoFit/>
          </a:bodyPr>
          <a:lstStyle/>
          <a:p>
            <a:pPr algn="ctr"/>
            <a:r>
              <a:rPr lang="id-ID" b="1" dirty="0" smtClean="0">
                <a:solidFill>
                  <a:schemeClr val="bg1"/>
                </a:solidFill>
                <a:latin typeface="Neris Thin" panose="00000300000000000000" pitchFamily="50" charset="0"/>
              </a:rPr>
              <a:t>Paulo Jacobsson</a:t>
            </a:r>
            <a:endParaRPr lang="id-ID" b="1" dirty="0">
              <a:solidFill>
                <a:schemeClr val="bg1"/>
              </a:solidFill>
              <a:latin typeface="Neris Thin" panose="00000300000000000000" pitchFamily="50" charset="0"/>
            </a:endParaRPr>
          </a:p>
        </p:txBody>
      </p:sp>
      <p:sp>
        <p:nvSpPr>
          <p:cNvPr id="23" name="TextBox 22"/>
          <p:cNvSpPr txBox="1"/>
          <p:nvPr/>
        </p:nvSpPr>
        <p:spPr>
          <a:xfrm>
            <a:off x="9419140" y="4941345"/>
            <a:ext cx="2273300" cy="276999"/>
          </a:xfrm>
          <a:prstGeom prst="rect">
            <a:avLst/>
          </a:prstGeom>
          <a:noFill/>
        </p:spPr>
        <p:txBody>
          <a:bodyPr wrap="square" rtlCol="0">
            <a:spAutoFit/>
          </a:bodyPr>
          <a:lstStyle/>
          <a:p>
            <a:pPr algn="ctr"/>
            <a:r>
              <a:rPr lang="id-ID" sz="1200" dirty="0" smtClean="0">
                <a:solidFill>
                  <a:schemeClr val="bg1"/>
                </a:solidFill>
              </a:rPr>
              <a:t>UI/UX Designer</a:t>
            </a:r>
            <a:endParaRPr lang="id-ID" sz="1200" dirty="0">
              <a:solidFill>
                <a:schemeClr val="bg1"/>
              </a:solidFill>
            </a:endParaRPr>
          </a:p>
        </p:txBody>
      </p:sp>
      <p:sp>
        <p:nvSpPr>
          <p:cNvPr id="24" name="Freeform 325"/>
          <p:cNvSpPr>
            <a:spLocks noEditPoints="1"/>
          </p:cNvSpPr>
          <p:nvPr/>
        </p:nvSpPr>
        <p:spPr bwMode="auto">
          <a:xfrm>
            <a:off x="7709642" y="5267014"/>
            <a:ext cx="252000" cy="2520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5" name="Freeform 337"/>
          <p:cNvSpPr>
            <a:spLocks noEditPoints="1"/>
          </p:cNvSpPr>
          <p:nvPr/>
        </p:nvSpPr>
        <p:spPr bwMode="auto">
          <a:xfrm>
            <a:off x="6922250" y="5268602"/>
            <a:ext cx="252000" cy="252000"/>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TextBox 25"/>
          <p:cNvSpPr txBox="1"/>
          <p:nvPr/>
        </p:nvSpPr>
        <p:spPr>
          <a:xfrm>
            <a:off x="7125901" y="5283516"/>
            <a:ext cx="583741" cy="215444"/>
          </a:xfrm>
          <a:prstGeom prst="rect">
            <a:avLst/>
          </a:prstGeom>
          <a:noFill/>
        </p:spPr>
        <p:txBody>
          <a:bodyPr wrap="square" rtlCol="0">
            <a:spAutoFit/>
          </a:bodyPr>
          <a:lstStyle/>
          <a:p>
            <a:r>
              <a:rPr lang="id-ID" sz="800" dirty="0" smtClean="0">
                <a:solidFill>
                  <a:schemeClr val="bg1"/>
                </a:solidFill>
              </a:rPr>
              <a:t>facebook</a:t>
            </a:r>
            <a:endParaRPr lang="id-ID" sz="800" dirty="0">
              <a:solidFill>
                <a:schemeClr val="bg1"/>
              </a:solidFill>
            </a:endParaRPr>
          </a:p>
        </p:txBody>
      </p:sp>
      <p:sp>
        <p:nvSpPr>
          <p:cNvPr id="27" name="TextBox 26"/>
          <p:cNvSpPr txBox="1"/>
          <p:nvPr/>
        </p:nvSpPr>
        <p:spPr>
          <a:xfrm>
            <a:off x="7913522" y="5283516"/>
            <a:ext cx="583741" cy="215444"/>
          </a:xfrm>
          <a:prstGeom prst="rect">
            <a:avLst/>
          </a:prstGeom>
          <a:noFill/>
        </p:spPr>
        <p:txBody>
          <a:bodyPr wrap="square" rtlCol="0">
            <a:spAutoFit/>
          </a:bodyPr>
          <a:lstStyle/>
          <a:p>
            <a:r>
              <a:rPr lang="id-ID" sz="800" dirty="0" smtClean="0">
                <a:solidFill>
                  <a:schemeClr val="bg1"/>
                </a:solidFill>
              </a:rPr>
              <a:t>@twitter</a:t>
            </a:r>
            <a:endParaRPr lang="id-ID" sz="800" dirty="0">
              <a:solidFill>
                <a:schemeClr val="bg1"/>
              </a:solidFill>
            </a:endParaRPr>
          </a:p>
        </p:txBody>
      </p:sp>
      <p:sp>
        <p:nvSpPr>
          <p:cNvPr id="28" name="Freeform 325"/>
          <p:cNvSpPr>
            <a:spLocks noEditPoints="1"/>
          </p:cNvSpPr>
          <p:nvPr/>
        </p:nvSpPr>
        <p:spPr bwMode="auto">
          <a:xfrm>
            <a:off x="10605095" y="5267014"/>
            <a:ext cx="252000" cy="2520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337"/>
          <p:cNvSpPr>
            <a:spLocks noEditPoints="1"/>
          </p:cNvSpPr>
          <p:nvPr/>
        </p:nvSpPr>
        <p:spPr bwMode="auto">
          <a:xfrm>
            <a:off x="9817703" y="5268602"/>
            <a:ext cx="252000" cy="252000"/>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TextBox 29"/>
          <p:cNvSpPr txBox="1"/>
          <p:nvPr/>
        </p:nvSpPr>
        <p:spPr>
          <a:xfrm>
            <a:off x="10021354" y="5283516"/>
            <a:ext cx="583741" cy="215444"/>
          </a:xfrm>
          <a:prstGeom prst="rect">
            <a:avLst/>
          </a:prstGeom>
          <a:noFill/>
        </p:spPr>
        <p:txBody>
          <a:bodyPr wrap="square" rtlCol="0">
            <a:spAutoFit/>
          </a:bodyPr>
          <a:lstStyle/>
          <a:p>
            <a:r>
              <a:rPr lang="id-ID" sz="800" dirty="0" smtClean="0">
                <a:solidFill>
                  <a:schemeClr val="bg1"/>
                </a:solidFill>
              </a:rPr>
              <a:t>facebook</a:t>
            </a:r>
            <a:endParaRPr lang="id-ID" sz="800" dirty="0">
              <a:solidFill>
                <a:schemeClr val="bg1"/>
              </a:solidFill>
            </a:endParaRPr>
          </a:p>
        </p:txBody>
      </p:sp>
      <p:sp>
        <p:nvSpPr>
          <p:cNvPr id="31" name="TextBox 30"/>
          <p:cNvSpPr txBox="1"/>
          <p:nvPr/>
        </p:nvSpPr>
        <p:spPr>
          <a:xfrm>
            <a:off x="10808975" y="5283516"/>
            <a:ext cx="583741" cy="215444"/>
          </a:xfrm>
          <a:prstGeom prst="rect">
            <a:avLst/>
          </a:prstGeom>
          <a:noFill/>
        </p:spPr>
        <p:txBody>
          <a:bodyPr wrap="square" rtlCol="0">
            <a:spAutoFit/>
          </a:bodyPr>
          <a:lstStyle/>
          <a:p>
            <a:r>
              <a:rPr lang="id-ID" sz="800" dirty="0" smtClean="0">
                <a:solidFill>
                  <a:schemeClr val="bg1"/>
                </a:solidFill>
              </a:rPr>
              <a:t>@twitter</a:t>
            </a:r>
            <a:endParaRPr lang="id-ID" sz="800" dirty="0">
              <a:solidFill>
                <a:schemeClr val="bg1"/>
              </a:solidFill>
            </a:endParaRPr>
          </a:p>
        </p:txBody>
      </p:sp>
      <p:sp>
        <p:nvSpPr>
          <p:cNvPr id="32" name="Freeform 325"/>
          <p:cNvSpPr>
            <a:spLocks noEditPoints="1"/>
          </p:cNvSpPr>
          <p:nvPr/>
        </p:nvSpPr>
        <p:spPr bwMode="auto">
          <a:xfrm>
            <a:off x="1880871" y="5267014"/>
            <a:ext cx="252000" cy="2520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337"/>
          <p:cNvSpPr>
            <a:spLocks noEditPoints="1"/>
          </p:cNvSpPr>
          <p:nvPr/>
        </p:nvSpPr>
        <p:spPr bwMode="auto">
          <a:xfrm>
            <a:off x="1093479" y="5268602"/>
            <a:ext cx="252000" cy="252000"/>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TextBox 33"/>
          <p:cNvSpPr txBox="1"/>
          <p:nvPr/>
        </p:nvSpPr>
        <p:spPr>
          <a:xfrm>
            <a:off x="1297130" y="5283516"/>
            <a:ext cx="583741" cy="215444"/>
          </a:xfrm>
          <a:prstGeom prst="rect">
            <a:avLst/>
          </a:prstGeom>
          <a:noFill/>
        </p:spPr>
        <p:txBody>
          <a:bodyPr wrap="square" rtlCol="0">
            <a:spAutoFit/>
          </a:bodyPr>
          <a:lstStyle/>
          <a:p>
            <a:r>
              <a:rPr lang="id-ID" sz="800" dirty="0" smtClean="0">
                <a:solidFill>
                  <a:schemeClr val="bg1"/>
                </a:solidFill>
              </a:rPr>
              <a:t>facebook</a:t>
            </a:r>
            <a:endParaRPr lang="id-ID" sz="800" dirty="0">
              <a:solidFill>
                <a:schemeClr val="bg1"/>
              </a:solidFill>
            </a:endParaRPr>
          </a:p>
        </p:txBody>
      </p:sp>
      <p:sp>
        <p:nvSpPr>
          <p:cNvPr id="35" name="TextBox 34"/>
          <p:cNvSpPr txBox="1"/>
          <p:nvPr/>
        </p:nvSpPr>
        <p:spPr>
          <a:xfrm>
            <a:off x="2084751" y="5283516"/>
            <a:ext cx="583741" cy="215444"/>
          </a:xfrm>
          <a:prstGeom prst="rect">
            <a:avLst/>
          </a:prstGeom>
          <a:noFill/>
        </p:spPr>
        <p:txBody>
          <a:bodyPr wrap="square" rtlCol="0">
            <a:spAutoFit/>
          </a:bodyPr>
          <a:lstStyle/>
          <a:p>
            <a:r>
              <a:rPr lang="id-ID" sz="800" dirty="0" smtClean="0">
                <a:solidFill>
                  <a:schemeClr val="bg1"/>
                </a:solidFill>
              </a:rPr>
              <a:t>@twitter</a:t>
            </a:r>
            <a:endParaRPr lang="id-ID" sz="800" dirty="0">
              <a:solidFill>
                <a:schemeClr val="bg1"/>
              </a:solidFill>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289726514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outVertical)">
                                      <p:cBhvr>
                                        <p:cTn id="7" dur="750"/>
                                        <p:tgtEl>
                                          <p:spTgt spid="11"/>
                                        </p:tgtEl>
                                      </p:cBhvr>
                                    </p:animEffect>
                                  </p:childTnLst>
                                </p:cTn>
                              </p:par>
                            </p:childTnLst>
                          </p:cTn>
                        </p:par>
                        <p:par>
                          <p:cTn id="8" fill="hold">
                            <p:stCondLst>
                              <p:cond delay="75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250"/>
                            </p:stCondLst>
                            <p:childTnLst>
                              <p:par>
                                <p:cTn id="13" presetID="6" presetClass="entr" presetSubtype="32" fill="hold" grpId="0" nodeType="afterEffect">
                                  <p:stCondLst>
                                    <p:cond delay="0"/>
                                  </p:stCondLst>
                                  <p:childTnLst>
                                    <p:set>
                                      <p:cBhvr>
                                        <p:cTn id="14" dur="1" fill="hold">
                                          <p:stCondLst>
                                            <p:cond delay="0"/>
                                          </p:stCondLst>
                                        </p:cTn>
                                        <p:tgtEl>
                                          <p:spTgt spid="33"/>
                                        </p:tgtEl>
                                        <p:attrNameLst>
                                          <p:attrName>style.visibility</p:attrName>
                                        </p:attrNameLst>
                                      </p:cBhvr>
                                      <p:to>
                                        <p:strVal val="visible"/>
                                      </p:to>
                                    </p:set>
                                    <p:animEffect transition="in" filter="circle(out)">
                                      <p:cBhvr>
                                        <p:cTn id="15" dur="500"/>
                                        <p:tgtEl>
                                          <p:spTgt spid="33"/>
                                        </p:tgtEl>
                                      </p:cBhvr>
                                    </p:animEffect>
                                  </p:childTnLst>
                                </p:cTn>
                              </p:par>
                            </p:childTnLst>
                          </p:cTn>
                        </p:par>
                        <p:par>
                          <p:cTn id="16" fill="hold">
                            <p:stCondLst>
                              <p:cond delay="1750"/>
                            </p:stCondLst>
                            <p:childTnLst>
                              <p:par>
                                <p:cTn id="17" presetID="10" presetClass="entr" presetSubtype="0" fill="hold" grpId="0" nodeType="after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500"/>
                                        <p:tgtEl>
                                          <p:spTgt spid="34"/>
                                        </p:tgtEl>
                                      </p:cBhvr>
                                    </p:animEffect>
                                  </p:childTnLst>
                                </p:cTn>
                              </p:par>
                            </p:childTnLst>
                          </p:cTn>
                        </p:par>
                        <p:par>
                          <p:cTn id="20" fill="hold">
                            <p:stCondLst>
                              <p:cond delay="2250"/>
                            </p:stCondLst>
                            <p:childTnLst>
                              <p:par>
                                <p:cTn id="21" presetID="6" presetClass="entr" presetSubtype="32"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circle(out)">
                                      <p:cBhvr>
                                        <p:cTn id="23" dur="500"/>
                                        <p:tgtEl>
                                          <p:spTgt spid="32"/>
                                        </p:tgtEl>
                                      </p:cBhvr>
                                    </p:animEffect>
                                  </p:childTnLst>
                                </p:cTn>
                              </p:par>
                            </p:childTnLst>
                          </p:cTn>
                        </p:par>
                        <p:par>
                          <p:cTn id="24" fill="hold">
                            <p:stCondLst>
                              <p:cond delay="2750"/>
                            </p:stCondLst>
                            <p:childTnLst>
                              <p:par>
                                <p:cTn id="25" presetID="10" presetClass="entr" presetSubtype="0" fill="hold" grpId="0"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par>
                          <p:cTn id="28" fill="hold">
                            <p:stCondLst>
                              <p:cond delay="3250"/>
                            </p:stCondLst>
                            <p:childTnLst>
                              <p:par>
                                <p:cTn id="29" presetID="16" presetClass="entr" presetSubtype="37" fill="hold" grpId="0" nodeType="after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barn(outVertical)">
                                      <p:cBhvr>
                                        <p:cTn id="31" dur="750"/>
                                        <p:tgtEl>
                                          <p:spTgt spid="13"/>
                                        </p:tgtEl>
                                      </p:cBhvr>
                                    </p:animEffect>
                                  </p:childTnLst>
                                </p:cTn>
                              </p:par>
                            </p:childTnLst>
                          </p:cTn>
                        </p:par>
                        <p:par>
                          <p:cTn id="32" fill="hold">
                            <p:stCondLst>
                              <p:cond delay="4000"/>
                            </p:stCondLst>
                            <p:childTnLst>
                              <p:par>
                                <p:cTn id="33" presetID="10"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500"/>
                                        <p:tgtEl>
                                          <p:spTgt spid="15"/>
                                        </p:tgtEl>
                                      </p:cBhvr>
                                    </p:animEffect>
                                  </p:childTnLst>
                                </p:cTn>
                              </p:par>
                            </p:childTnLst>
                          </p:cTn>
                        </p:par>
                        <p:par>
                          <p:cTn id="36" fill="hold">
                            <p:stCondLst>
                              <p:cond delay="4500"/>
                            </p:stCondLst>
                            <p:childTnLst>
                              <p:par>
                                <p:cTn id="37" presetID="10"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500"/>
                                        <p:tgtEl>
                                          <p:spTgt spid="14"/>
                                        </p:tgtEl>
                                      </p:cBhvr>
                                    </p:animEffect>
                                  </p:childTnLst>
                                </p:cTn>
                              </p:par>
                            </p:childTnLst>
                          </p:cTn>
                        </p:par>
                        <p:par>
                          <p:cTn id="40" fill="hold">
                            <p:stCondLst>
                              <p:cond delay="5000"/>
                            </p:stCondLst>
                            <p:childTnLst>
                              <p:par>
                                <p:cTn id="41" presetID="6" presetClass="entr" presetSubtype="32"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circle(out)">
                                      <p:cBhvr>
                                        <p:cTn id="43" dur="500"/>
                                        <p:tgtEl>
                                          <p:spTgt spid="17"/>
                                        </p:tgtEl>
                                      </p:cBhvr>
                                    </p:animEffect>
                                  </p:childTnLst>
                                </p:cTn>
                              </p:par>
                            </p:childTnLst>
                          </p:cTn>
                        </p:par>
                        <p:par>
                          <p:cTn id="44" fill="hold">
                            <p:stCondLst>
                              <p:cond delay="5500"/>
                            </p:stCondLst>
                            <p:childTnLst>
                              <p:par>
                                <p:cTn id="45" presetID="10" presetClass="entr" presetSubtype="0" fill="hold" grpId="0" nodeType="after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500"/>
                                        <p:tgtEl>
                                          <p:spTgt spid="18"/>
                                        </p:tgtEl>
                                      </p:cBhvr>
                                    </p:animEffect>
                                  </p:childTnLst>
                                </p:cTn>
                              </p:par>
                            </p:childTnLst>
                          </p:cTn>
                        </p:par>
                        <p:par>
                          <p:cTn id="48" fill="hold">
                            <p:stCondLst>
                              <p:cond delay="6000"/>
                            </p:stCondLst>
                            <p:childTnLst>
                              <p:par>
                                <p:cTn id="49" presetID="6" presetClass="entr" presetSubtype="32" fill="hold" grpId="0" nodeType="after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circle(out)">
                                      <p:cBhvr>
                                        <p:cTn id="51" dur="500"/>
                                        <p:tgtEl>
                                          <p:spTgt spid="16"/>
                                        </p:tgtEl>
                                      </p:cBhvr>
                                    </p:animEffect>
                                  </p:childTnLst>
                                </p:cTn>
                              </p:par>
                            </p:childTnLst>
                          </p:cTn>
                        </p:par>
                        <p:par>
                          <p:cTn id="52" fill="hold">
                            <p:stCondLst>
                              <p:cond delay="6500"/>
                            </p:stCondLst>
                            <p:childTnLst>
                              <p:par>
                                <p:cTn id="53" presetID="10" presetClass="entr" presetSubtype="0" fill="hold" grpId="0" nodeType="after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fade">
                                      <p:cBhvr>
                                        <p:cTn id="55" dur="500"/>
                                        <p:tgtEl>
                                          <p:spTgt spid="19"/>
                                        </p:tgtEl>
                                      </p:cBhvr>
                                    </p:animEffect>
                                  </p:childTnLst>
                                </p:cTn>
                              </p:par>
                            </p:childTnLst>
                          </p:cTn>
                        </p:par>
                        <p:par>
                          <p:cTn id="56" fill="hold">
                            <p:stCondLst>
                              <p:cond delay="7000"/>
                            </p:stCondLst>
                            <p:childTnLst>
                              <p:par>
                                <p:cTn id="57" presetID="16" presetClass="entr" presetSubtype="37" fill="hold" grpId="0" nodeType="after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barn(outVertical)">
                                      <p:cBhvr>
                                        <p:cTn id="59" dur="750"/>
                                        <p:tgtEl>
                                          <p:spTgt spid="20"/>
                                        </p:tgtEl>
                                      </p:cBhvr>
                                    </p:animEffect>
                                  </p:childTnLst>
                                </p:cTn>
                              </p:par>
                            </p:childTnLst>
                          </p:cTn>
                        </p:par>
                        <p:par>
                          <p:cTn id="60" fill="hold">
                            <p:stCondLst>
                              <p:cond delay="7750"/>
                            </p:stCondLst>
                            <p:childTnLst>
                              <p:par>
                                <p:cTn id="61" presetID="10" presetClass="entr" presetSubtype="0" fill="hold" grpId="0" nodeType="afterEffect">
                                  <p:stCondLst>
                                    <p:cond delay="0"/>
                                  </p:stCondLst>
                                  <p:childTnLst>
                                    <p:set>
                                      <p:cBhvr>
                                        <p:cTn id="62" dur="1" fill="hold">
                                          <p:stCondLst>
                                            <p:cond delay="0"/>
                                          </p:stCondLst>
                                        </p:cTn>
                                        <p:tgtEl>
                                          <p:spTgt spid="21"/>
                                        </p:tgtEl>
                                        <p:attrNameLst>
                                          <p:attrName>style.visibility</p:attrName>
                                        </p:attrNameLst>
                                      </p:cBhvr>
                                      <p:to>
                                        <p:strVal val="visible"/>
                                      </p:to>
                                    </p:set>
                                    <p:animEffect transition="in" filter="fade">
                                      <p:cBhvr>
                                        <p:cTn id="63" dur="500"/>
                                        <p:tgtEl>
                                          <p:spTgt spid="21"/>
                                        </p:tgtEl>
                                      </p:cBhvr>
                                    </p:animEffect>
                                  </p:childTnLst>
                                </p:cTn>
                              </p:par>
                            </p:childTnLst>
                          </p:cTn>
                        </p:par>
                        <p:par>
                          <p:cTn id="64" fill="hold">
                            <p:stCondLst>
                              <p:cond delay="8250"/>
                            </p:stCondLst>
                            <p:childTnLst>
                              <p:par>
                                <p:cTn id="65" presetID="6" presetClass="entr" presetSubtype="32"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circle(out)">
                                      <p:cBhvr>
                                        <p:cTn id="67" dur="500"/>
                                        <p:tgtEl>
                                          <p:spTgt spid="25"/>
                                        </p:tgtEl>
                                      </p:cBhvr>
                                    </p:animEffect>
                                  </p:childTnLst>
                                </p:cTn>
                              </p:par>
                            </p:childTnLst>
                          </p:cTn>
                        </p:par>
                        <p:par>
                          <p:cTn id="68" fill="hold">
                            <p:stCondLst>
                              <p:cond delay="8750"/>
                            </p:stCondLst>
                            <p:childTnLst>
                              <p:par>
                                <p:cTn id="69" presetID="10" presetClass="entr" presetSubtype="0" fill="hold" grpId="0" nodeType="afterEffect">
                                  <p:stCondLst>
                                    <p:cond delay="0"/>
                                  </p:stCondLst>
                                  <p:childTnLst>
                                    <p:set>
                                      <p:cBhvr>
                                        <p:cTn id="70" dur="1" fill="hold">
                                          <p:stCondLst>
                                            <p:cond delay="0"/>
                                          </p:stCondLst>
                                        </p:cTn>
                                        <p:tgtEl>
                                          <p:spTgt spid="26"/>
                                        </p:tgtEl>
                                        <p:attrNameLst>
                                          <p:attrName>style.visibility</p:attrName>
                                        </p:attrNameLst>
                                      </p:cBhvr>
                                      <p:to>
                                        <p:strVal val="visible"/>
                                      </p:to>
                                    </p:set>
                                    <p:animEffect transition="in" filter="fade">
                                      <p:cBhvr>
                                        <p:cTn id="71" dur="500"/>
                                        <p:tgtEl>
                                          <p:spTgt spid="26"/>
                                        </p:tgtEl>
                                      </p:cBhvr>
                                    </p:animEffect>
                                  </p:childTnLst>
                                </p:cTn>
                              </p:par>
                            </p:childTnLst>
                          </p:cTn>
                        </p:par>
                        <p:par>
                          <p:cTn id="72" fill="hold">
                            <p:stCondLst>
                              <p:cond delay="9250"/>
                            </p:stCondLst>
                            <p:childTnLst>
                              <p:par>
                                <p:cTn id="73" presetID="6" presetClass="entr" presetSubtype="32"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circle(out)">
                                      <p:cBhvr>
                                        <p:cTn id="75" dur="500"/>
                                        <p:tgtEl>
                                          <p:spTgt spid="24"/>
                                        </p:tgtEl>
                                      </p:cBhvr>
                                    </p:animEffect>
                                  </p:childTnLst>
                                </p:cTn>
                              </p:par>
                            </p:childTnLst>
                          </p:cTn>
                        </p:par>
                        <p:par>
                          <p:cTn id="76" fill="hold">
                            <p:stCondLst>
                              <p:cond delay="9750"/>
                            </p:stCondLst>
                            <p:childTnLst>
                              <p:par>
                                <p:cTn id="77" presetID="10" presetClass="entr" presetSubtype="0" fill="hold" grpId="0" nodeType="afterEffect">
                                  <p:stCondLst>
                                    <p:cond delay="0"/>
                                  </p:stCondLst>
                                  <p:childTnLst>
                                    <p:set>
                                      <p:cBhvr>
                                        <p:cTn id="78" dur="1" fill="hold">
                                          <p:stCondLst>
                                            <p:cond delay="0"/>
                                          </p:stCondLst>
                                        </p:cTn>
                                        <p:tgtEl>
                                          <p:spTgt spid="27"/>
                                        </p:tgtEl>
                                        <p:attrNameLst>
                                          <p:attrName>style.visibility</p:attrName>
                                        </p:attrNameLst>
                                      </p:cBhvr>
                                      <p:to>
                                        <p:strVal val="visible"/>
                                      </p:to>
                                    </p:set>
                                    <p:animEffect transition="in" filter="fade">
                                      <p:cBhvr>
                                        <p:cTn id="79" dur="500"/>
                                        <p:tgtEl>
                                          <p:spTgt spid="27"/>
                                        </p:tgtEl>
                                      </p:cBhvr>
                                    </p:animEffect>
                                  </p:childTnLst>
                                </p:cTn>
                              </p:par>
                            </p:childTnLst>
                          </p:cTn>
                        </p:par>
                        <p:par>
                          <p:cTn id="80" fill="hold">
                            <p:stCondLst>
                              <p:cond delay="10250"/>
                            </p:stCondLst>
                            <p:childTnLst>
                              <p:par>
                                <p:cTn id="81" presetID="16" presetClass="entr" presetSubtype="37" fill="hold" grpId="0" nodeType="afterEffect">
                                  <p:stCondLst>
                                    <p:cond delay="0"/>
                                  </p:stCondLst>
                                  <p:childTnLst>
                                    <p:set>
                                      <p:cBhvr>
                                        <p:cTn id="82" dur="1" fill="hold">
                                          <p:stCondLst>
                                            <p:cond delay="0"/>
                                          </p:stCondLst>
                                        </p:cTn>
                                        <p:tgtEl>
                                          <p:spTgt spid="22"/>
                                        </p:tgtEl>
                                        <p:attrNameLst>
                                          <p:attrName>style.visibility</p:attrName>
                                        </p:attrNameLst>
                                      </p:cBhvr>
                                      <p:to>
                                        <p:strVal val="visible"/>
                                      </p:to>
                                    </p:set>
                                    <p:animEffect transition="in" filter="barn(outVertical)">
                                      <p:cBhvr>
                                        <p:cTn id="83" dur="750"/>
                                        <p:tgtEl>
                                          <p:spTgt spid="22"/>
                                        </p:tgtEl>
                                      </p:cBhvr>
                                    </p:animEffect>
                                  </p:childTnLst>
                                </p:cTn>
                              </p:par>
                            </p:childTnLst>
                          </p:cTn>
                        </p:par>
                        <p:par>
                          <p:cTn id="84" fill="hold">
                            <p:stCondLst>
                              <p:cond delay="11000"/>
                            </p:stCondLst>
                            <p:childTnLst>
                              <p:par>
                                <p:cTn id="85" presetID="10" presetClass="entr" presetSubtype="0" fill="hold" grpId="0" nodeType="afterEffect">
                                  <p:stCondLst>
                                    <p:cond delay="0"/>
                                  </p:stCondLst>
                                  <p:childTnLst>
                                    <p:set>
                                      <p:cBhvr>
                                        <p:cTn id="86" dur="1" fill="hold">
                                          <p:stCondLst>
                                            <p:cond delay="0"/>
                                          </p:stCondLst>
                                        </p:cTn>
                                        <p:tgtEl>
                                          <p:spTgt spid="23"/>
                                        </p:tgtEl>
                                        <p:attrNameLst>
                                          <p:attrName>style.visibility</p:attrName>
                                        </p:attrNameLst>
                                      </p:cBhvr>
                                      <p:to>
                                        <p:strVal val="visible"/>
                                      </p:to>
                                    </p:set>
                                    <p:animEffect transition="in" filter="fade">
                                      <p:cBhvr>
                                        <p:cTn id="87" dur="500"/>
                                        <p:tgtEl>
                                          <p:spTgt spid="23"/>
                                        </p:tgtEl>
                                      </p:cBhvr>
                                    </p:animEffect>
                                  </p:childTnLst>
                                </p:cTn>
                              </p:par>
                            </p:childTnLst>
                          </p:cTn>
                        </p:par>
                        <p:par>
                          <p:cTn id="88" fill="hold">
                            <p:stCondLst>
                              <p:cond delay="11500"/>
                            </p:stCondLst>
                            <p:childTnLst>
                              <p:par>
                                <p:cTn id="89" presetID="6" presetClass="entr" presetSubtype="32" fill="hold" grpId="0" nodeType="afterEffect">
                                  <p:stCondLst>
                                    <p:cond delay="0"/>
                                  </p:stCondLst>
                                  <p:childTnLst>
                                    <p:set>
                                      <p:cBhvr>
                                        <p:cTn id="90" dur="1" fill="hold">
                                          <p:stCondLst>
                                            <p:cond delay="0"/>
                                          </p:stCondLst>
                                        </p:cTn>
                                        <p:tgtEl>
                                          <p:spTgt spid="29"/>
                                        </p:tgtEl>
                                        <p:attrNameLst>
                                          <p:attrName>style.visibility</p:attrName>
                                        </p:attrNameLst>
                                      </p:cBhvr>
                                      <p:to>
                                        <p:strVal val="visible"/>
                                      </p:to>
                                    </p:set>
                                    <p:animEffect transition="in" filter="circle(out)">
                                      <p:cBhvr>
                                        <p:cTn id="91" dur="500"/>
                                        <p:tgtEl>
                                          <p:spTgt spid="29"/>
                                        </p:tgtEl>
                                      </p:cBhvr>
                                    </p:animEffect>
                                  </p:childTnLst>
                                </p:cTn>
                              </p:par>
                            </p:childTnLst>
                          </p:cTn>
                        </p:par>
                        <p:par>
                          <p:cTn id="92" fill="hold">
                            <p:stCondLst>
                              <p:cond delay="12000"/>
                            </p:stCondLst>
                            <p:childTnLst>
                              <p:par>
                                <p:cTn id="93" presetID="10" presetClass="entr" presetSubtype="0" fill="hold" grpId="0" nodeType="afterEffect">
                                  <p:stCondLst>
                                    <p:cond delay="0"/>
                                  </p:stCondLst>
                                  <p:childTnLst>
                                    <p:set>
                                      <p:cBhvr>
                                        <p:cTn id="94" dur="1" fill="hold">
                                          <p:stCondLst>
                                            <p:cond delay="0"/>
                                          </p:stCondLst>
                                        </p:cTn>
                                        <p:tgtEl>
                                          <p:spTgt spid="30"/>
                                        </p:tgtEl>
                                        <p:attrNameLst>
                                          <p:attrName>style.visibility</p:attrName>
                                        </p:attrNameLst>
                                      </p:cBhvr>
                                      <p:to>
                                        <p:strVal val="visible"/>
                                      </p:to>
                                    </p:set>
                                    <p:animEffect transition="in" filter="fade">
                                      <p:cBhvr>
                                        <p:cTn id="95" dur="500"/>
                                        <p:tgtEl>
                                          <p:spTgt spid="30"/>
                                        </p:tgtEl>
                                      </p:cBhvr>
                                    </p:animEffect>
                                  </p:childTnLst>
                                </p:cTn>
                              </p:par>
                            </p:childTnLst>
                          </p:cTn>
                        </p:par>
                        <p:par>
                          <p:cTn id="96" fill="hold">
                            <p:stCondLst>
                              <p:cond delay="12500"/>
                            </p:stCondLst>
                            <p:childTnLst>
                              <p:par>
                                <p:cTn id="97" presetID="6" presetClass="entr" presetSubtype="32" fill="hold" grpId="0" nodeType="after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circle(out)">
                                      <p:cBhvr>
                                        <p:cTn id="99" dur="500"/>
                                        <p:tgtEl>
                                          <p:spTgt spid="28"/>
                                        </p:tgtEl>
                                      </p:cBhvr>
                                    </p:animEffect>
                                  </p:childTnLst>
                                </p:cTn>
                              </p:par>
                            </p:childTnLst>
                          </p:cTn>
                        </p:par>
                        <p:par>
                          <p:cTn id="100" fill="hold">
                            <p:stCondLst>
                              <p:cond delay="13000"/>
                            </p:stCondLst>
                            <p:childTnLst>
                              <p:par>
                                <p:cTn id="101" presetID="10" presetClass="entr" presetSubtype="0" fill="hold" grpId="0" nodeType="afterEffect">
                                  <p:stCondLst>
                                    <p:cond delay="0"/>
                                  </p:stCondLst>
                                  <p:childTnLst>
                                    <p:set>
                                      <p:cBhvr>
                                        <p:cTn id="102" dur="1" fill="hold">
                                          <p:stCondLst>
                                            <p:cond delay="0"/>
                                          </p:stCondLst>
                                        </p:cTn>
                                        <p:tgtEl>
                                          <p:spTgt spid="31"/>
                                        </p:tgtEl>
                                        <p:attrNameLst>
                                          <p:attrName>style.visibility</p:attrName>
                                        </p:attrNameLst>
                                      </p:cBhvr>
                                      <p:to>
                                        <p:strVal val="visible"/>
                                      </p:to>
                                    </p:set>
                                    <p:animEffect transition="in" filter="fade">
                                      <p:cBhvr>
                                        <p:cTn id="103"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P spid="15" grpId="0"/>
      <p:bldP spid="16" grpId="0" animBg="1"/>
      <p:bldP spid="17" grpId="0" animBg="1"/>
      <p:bldP spid="18" grpId="0"/>
      <p:bldP spid="19" grpId="0"/>
      <p:bldP spid="20" grpId="0"/>
      <p:bldP spid="21" grpId="0"/>
      <p:bldP spid="22" grpId="0"/>
      <p:bldP spid="23" grpId="0"/>
      <p:bldP spid="24" grpId="0" animBg="1"/>
      <p:bldP spid="25" grpId="0" animBg="1"/>
      <p:bldP spid="26" grpId="0"/>
      <p:bldP spid="27" grpId="0"/>
      <p:bldP spid="28" grpId="0" animBg="1"/>
      <p:bldP spid="29" grpId="0" animBg="1"/>
      <p:bldP spid="30" grpId="0"/>
      <p:bldP spid="31" grpId="0"/>
      <p:bldP spid="32" grpId="0" animBg="1"/>
      <p:bldP spid="33" grpId="0" animBg="1"/>
      <p:bldP spid="34" grpId="0"/>
      <p:bldP spid="3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5685743" y="3898897"/>
            <a:ext cx="1238254" cy="2106386"/>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9"/>
          <p:cNvSpPr/>
          <p:nvPr/>
        </p:nvSpPr>
        <p:spPr>
          <a:xfrm>
            <a:off x="6371771" y="4229100"/>
            <a:ext cx="5818642" cy="210638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extBox 10"/>
          <p:cNvSpPr txBox="1"/>
          <p:nvPr/>
        </p:nvSpPr>
        <p:spPr>
          <a:xfrm>
            <a:off x="6385094" y="4444516"/>
            <a:ext cx="5576719" cy="584775"/>
          </a:xfrm>
          <a:prstGeom prst="rect">
            <a:avLst/>
          </a:prstGeom>
          <a:noFill/>
        </p:spPr>
        <p:txBody>
          <a:bodyPr wrap="none" rtlCol="0">
            <a:spAutoFit/>
          </a:bodyPr>
          <a:lstStyle/>
          <a:p>
            <a:pPr algn="r"/>
            <a:r>
              <a:rPr lang="id-ID" sz="3200" dirty="0" smtClean="0">
                <a:solidFill>
                  <a:schemeClr val="bg1"/>
                </a:solidFill>
                <a:latin typeface="Neris Thin" panose="00000300000000000000" pitchFamily="50" charset="0"/>
              </a:rPr>
              <a:t>Performing </a:t>
            </a:r>
            <a:r>
              <a:rPr lang="id-ID" sz="3200" dirty="0" smtClean="0">
                <a:solidFill>
                  <a:schemeClr val="bg1"/>
                </a:solidFill>
                <a:latin typeface="Neris Black" panose="00000A00000000000000" pitchFamily="50" charset="0"/>
              </a:rPr>
              <a:t>Wonderful</a:t>
            </a:r>
            <a:r>
              <a:rPr lang="id-ID" sz="3200" dirty="0" smtClean="0">
                <a:solidFill>
                  <a:schemeClr val="bg1"/>
                </a:solidFill>
                <a:latin typeface="Neris Thin" panose="00000300000000000000" pitchFamily="50" charset="0"/>
              </a:rPr>
              <a:t> Project</a:t>
            </a:r>
            <a:endParaRPr lang="id-ID" sz="3200" dirty="0">
              <a:solidFill>
                <a:schemeClr val="bg1"/>
              </a:solidFill>
              <a:latin typeface="Neris Thin" panose="00000300000000000000" pitchFamily="50" charset="0"/>
            </a:endParaRPr>
          </a:p>
        </p:txBody>
      </p:sp>
      <p:sp>
        <p:nvSpPr>
          <p:cNvPr id="12" name="TextBox 11"/>
          <p:cNvSpPr txBox="1"/>
          <p:nvPr/>
        </p:nvSpPr>
        <p:spPr>
          <a:xfrm>
            <a:off x="6966857" y="4991192"/>
            <a:ext cx="4994956" cy="830997"/>
          </a:xfrm>
          <a:prstGeom prst="rect">
            <a:avLst/>
          </a:prstGeom>
          <a:noFill/>
        </p:spPr>
        <p:txBody>
          <a:bodyPr wrap="square" rtlCol="0">
            <a:spAutoFit/>
          </a:bodyPr>
          <a:lstStyle/>
          <a:p>
            <a:pPr algn="r"/>
            <a:r>
              <a:rPr lang="id-ID" sz="1200" dirty="0" smtClean="0">
                <a:solidFill>
                  <a:schemeClr val="bg1"/>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id-ID" sz="1200" dirty="0">
              <a:solidFill>
                <a:schemeClr val="bg1"/>
              </a:solidFill>
            </a:endParaRPr>
          </a:p>
        </p:txBody>
      </p:sp>
      <p:sp>
        <p:nvSpPr>
          <p:cNvPr id="13" name="Right Triangle 12"/>
          <p:cNvSpPr/>
          <p:nvPr/>
        </p:nvSpPr>
        <p:spPr>
          <a:xfrm rot="16200000">
            <a:off x="6476320" y="3778249"/>
            <a:ext cx="330200" cy="571500"/>
          </a:xfrm>
          <a:prstGeom prst="rtTriangl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073332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right)">
                                      <p:cBhvr>
                                        <p:cTn id="15" dur="500"/>
                                        <p:tgtEl>
                                          <p:spTgt spid="9"/>
                                        </p:tgtEl>
                                      </p:cBhvr>
                                    </p:animEffect>
                                  </p:childTnLst>
                                </p:cTn>
                              </p:par>
                            </p:childTnLst>
                          </p:cTn>
                        </p:par>
                        <p:par>
                          <p:cTn id="16" fill="hold">
                            <p:stCondLst>
                              <p:cond delay="1500"/>
                            </p:stCondLst>
                            <p:childTnLst>
                              <p:par>
                                <p:cTn id="17" presetID="47" presetClass="entr" presetSubtype="0"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750"/>
                                        <p:tgtEl>
                                          <p:spTgt spid="11"/>
                                        </p:tgtEl>
                                      </p:cBhvr>
                                    </p:animEffect>
                                    <p:anim calcmode="lin" valueType="num">
                                      <p:cBhvr>
                                        <p:cTn id="20" dur="750" fill="hold"/>
                                        <p:tgtEl>
                                          <p:spTgt spid="11"/>
                                        </p:tgtEl>
                                        <p:attrNameLst>
                                          <p:attrName>ppt_x</p:attrName>
                                        </p:attrNameLst>
                                      </p:cBhvr>
                                      <p:tavLst>
                                        <p:tav tm="0">
                                          <p:val>
                                            <p:strVal val="#ppt_x"/>
                                          </p:val>
                                        </p:tav>
                                        <p:tav tm="100000">
                                          <p:val>
                                            <p:strVal val="#ppt_x"/>
                                          </p:val>
                                        </p:tav>
                                      </p:tavLst>
                                    </p:anim>
                                    <p:anim calcmode="lin" valueType="num">
                                      <p:cBhvr>
                                        <p:cTn id="21" dur="750" fill="hold"/>
                                        <p:tgtEl>
                                          <p:spTgt spid="11"/>
                                        </p:tgtEl>
                                        <p:attrNameLst>
                                          <p:attrName>ppt_y</p:attrName>
                                        </p:attrNameLst>
                                      </p:cBhvr>
                                      <p:tavLst>
                                        <p:tav tm="0">
                                          <p:val>
                                            <p:strVal val="#ppt_y-.1"/>
                                          </p:val>
                                        </p:tav>
                                        <p:tav tm="100000">
                                          <p:val>
                                            <p:strVal val="#ppt_y"/>
                                          </p:val>
                                        </p:tav>
                                      </p:tavLst>
                                    </p:anim>
                                  </p:childTnLst>
                                </p:cTn>
                              </p:par>
                            </p:childTnLst>
                          </p:cTn>
                        </p:par>
                        <p:par>
                          <p:cTn id="22" fill="hold">
                            <p:stCondLst>
                              <p:cond delay="2250"/>
                            </p:stCondLst>
                            <p:childTnLst>
                              <p:par>
                                <p:cTn id="23" presetID="10" presetClass="entr" presetSubtype="0" fill="hold" grpId="0"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p:bldP spid="12" grpId="0"/>
      <p:bldP spid="13"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0" y="0"/>
            <a:ext cx="12192000" cy="6858000"/>
          </a:xfrm>
          <a:prstGeom prst="rect">
            <a:avLst/>
          </a:prstGeom>
          <a:solidFill>
            <a:schemeClr val="accent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TextBox 1"/>
          <p:cNvSpPr txBox="1"/>
          <p:nvPr/>
        </p:nvSpPr>
        <p:spPr>
          <a:xfrm>
            <a:off x="3871664" y="3004958"/>
            <a:ext cx="6021637" cy="707886"/>
          </a:xfrm>
          <a:prstGeom prst="rect">
            <a:avLst/>
          </a:prstGeom>
          <a:noFill/>
        </p:spPr>
        <p:txBody>
          <a:bodyPr wrap="square" rtlCol="0">
            <a:spAutoFit/>
          </a:bodyPr>
          <a:lstStyle/>
          <a:p>
            <a:r>
              <a:rPr lang="id-ID" sz="4000" dirty="0" smtClean="0">
                <a:solidFill>
                  <a:schemeClr val="bg1"/>
                </a:solidFill>
                <a:latin typeface="Neris Light" panose="00000400000000000000" pitchFamily="50" charset="0"/>
              </a:rPr>
              <a:t>Introducing</a:t>
            </a:r>
            <a:r>
              <a:rPr lang="id-ID" sz="4000" b="1" dirty="0" smtClean="0">
                <a:solidFill>
                  <a:schemeClr val="bg1"/>
                </a:solidFill>
                <a:latin typeface="Neris Light" panose="00000400000000000000" pitchFamily="50" charset="0"/>
              </a:rPr>
              <a:t> Our </a:t>
            </a:r>
            <a:r>
              <a:rPr lang="id-ID" sz="4000" b="1" dirty="0" smtClean="0">
                <a:solidFill>
                  <a:schemeClr val="accent3"/>
                </a:solidFill>
                <a:latin typeface="Neris Light" panose="00000400000000000000" pitchFamily="50" charset="0"/>
              </a:rPr>
              <a:t>Product</a:t>
            </a:r>
            <a:endParaRPr lang="id-ID" sz="4000" dirty="0">
              <a:solidFill>
                <a:schemeClr val="accent3"/>
              </a:solidFill>
              <a:latin typeface="Neris Light" panose="00000400000000000000" pitchFamily="50" charset="0"/>
            </a:endParaRPr>
          </a:p>
        </p:txBody>
      </p:sp>
      <p:sp>
        <p:nvSpPr>
          <p:cNvPr id="10" name="TextBox 9"/>
          <p:cNvSpPr txBox="1"/>
          <p:nvPr/>
        </p:nvSpPr>
        <p:spPr>
          <a:xfrm>
            <a:off x="3932007" y="3635900"/>
            <a:ext cx="2796661" cy="276999"/>
          </a:xfrm>
          <a:prstGeom prst="rect">
            <a:avLst/>
          </a:prstGeom>
          <a:noFill/>
        </p:spPr>
        <p:txBody>
          <a:bodyPr wrap="square" rtlCol="0">
            <a:spAutoFit/>
          </a:bodyPr>
          <a:lstStyle/>
          <a:p>
            <a:r>
              <a:rPr lang="id-ID" sz="1200" dirty="0" smtClean="0">
                <a:solidFill>
                  <a:schemeClr val="bg1"/>
                </a:solidFill>
                <a:latin typeface="Neris Light" panose="00000400000000000000" pitchFamily="50" charset="0"/>
              </a:rPr>
              <a:t>Lorem ipsum dolor sit amet</a:t>
            </a:r>
            <a:endParaRPr lang="id-ID" sz="1200" dirty="0">
              <a:solidFill>
                <a:schemeClr val="bg1"/>
              </a:solidFill>
              <a:latin typeface="Neris Light" panose="00000400000000000000" pitchFamily="50" charset="0"/>
            </a:endParaRPr>
          </a:p>
        </p:txBody>
      </p:sp>
      <p:grpSp>
        <p:nvGrpSpPr>
          <p:cNvPr id="3" name="Group 2"/>
          <p:cNvGrpSpPr/>
          <p:nvPr/>
        </p:nvGrpSpPr>
        <p:grpSpPr>
          <a:xfrm>
            <a:off x="2567739" y="2659223"/>
            <a:ext cx="1273754" cy="1477555"/>
            <a:chOff x="2567739" y="2659223"/>
            <a:chExt cx="1273754" cy="1477555"/>
          </a:xfrm>
        </p:grpSpPr>
        <p:sp>
          <p:nvSpPr>
            <p:cNvPr id="11" name="Hexagon 10"/>
            <p:cNvSpPr/>
            <p:nvPr/>
          </p:nvSpPr>
          <p:spPr>
            <a:xfrm rot="16200000">
              <a:off x="2465838" y="2761124"/>
              <a:ext cx="1477555" cy="1273754"/>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rot="20487335">
              <a:off x="2947511" y="3024812"/>
              <a:ext cx="514209" cy="746378"/>
              <a:chOff x="9856788" y="2057400"/>
              <a:chExt cx="474662" cy="688975"/>
            </a:xfrm>
            <a:solidFill>
              <a:schemeClr val="bg1"/>
            </a:solidFill>
          </p:grpSpPr>
          <p:sp>
            <p:nvSpPr>
              <p:cNvPr id="1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5" name="Picture Placeholder 4"/>
          <p:cNvSpPr>
            <a:spLocks noGrp="1"/>
          </p:cNvSpPr>
          <p:nvPr>
            <p:ph type="pic" sz="quarter" idx="10"/>
          </p:nvPr>
        </p:nvSpPr>
        <p:spPr/>
      </p:sp>
    </p:spTree>
    <p:extLst>
      <p:ext uri="{BB962C8B-B14F-4D97-AF65-F5344CB8AC3E}">
        <p14:creationId xmlns:p14="http://schemas.microsoft.com/office/powerpoint/2010/main" val="20111986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 grpId="0"/>
      <p:bldP spid="10"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12192000" cy="4063999"/>
          </a:xfrm>
          <a:prstGeom prst="rect">
            <a:avLst/>
          </a:prstGeom>
          <a:solidFill>
            <a:schemeClr val="accent3">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p:nvSpPr>
        <p:spPr>
          <a:xfrm>
            <a:off x="2511420" y="2336392"/>
            <a:ext cx="7169160" cy="923330"/>
          </a:xfrm>
          <a:prstGeom prst="rect">
            <a:avLst/>
          </a:prstGeom>
          <a:noFill/>
        </p:spPr>
        <p:txBody>
          <a:bodyPr wrap="square" rtlCol="0">
            <a:spAutoFit/>
          </a:bodyPr>
          <a:lstStyle/>
          <a:p>
            <a:pPr algn="ctr"/>
            <a:r>
              <a:rPr lang="id-ID" sz="5400" b="1" dirty="0" smtClean="0">
                <a:solidFill>
                  <a:schemeClr val="bg1"/>
                </a:solidFill>
                <a:latin typeface="Neris Light" panose="00000400000000000000" pitchFamily="50" charset="0"/>
              </a:rPr>
              <a:t>Business </a:t>
            </a:r>
            <a:r>
              <a:rPr lang="id-ID" sz="5400" dirty="0" smtClean="0">
                <a:solidFill>
                  <a:schemeClr val="bg1"/>
                </a:solidFill>
                <a:latin typeface="Neris Light" panose="00000400000000000000" pitchFamily="50" charset="0"/>
              </a:rPr>
              <a:t>Introduction</a:t>
            </a:r>
            <a:endParaRPr lang="id-ID" sz="5400" dirty="0">
              <a:solidFill>
                <a:schemeClr val="bg1"/>
              </a:solidFill>
              <a:latin typeface="Neris Light" panose="00000400000000000000" pitchFamily="50" charset="0"/>
            </a:endParaRPr>
          </a:p>
        </p:txBody>
      </p:sp>
      <p:sp>
        <p:nvSpPr>
          <p:cNvPr id="14" name="TextBox 13"/>
          <p:cNvSpPr txBox="1"/>
          <p:nvPr/>
        </p:nvSpPr>
        <p:spPr>
          <a:xfrm>
            <a:off x="4516677" y="3090446"/>
            <a:ext cx="3639008" cy="338554"/>
          </a:xfrm>
          <a:prstGeom prst="rect">
            <a:avLst/>
          </a:prstGeom>
          <a:noFill/>
        </p:spPr>
        <p:txBody>
          <a:bodyPr wrap="square" rtlCol="0">
            <a:spAutoFit/>
          </a:bodyPr>
          <a:lstStyle/>
          <a:p>
            <a:r>
              <a:rPr lang="id-ID" sz="1600" dirty="0" smtClean="0">
                <a:solidFill>
                  <a:schemeClr val="bg1"/>
                </a:solidFill>
                <a:latin typeface="Neris Light" panose="00000400000000000000" pitchFamily="50" charset="0"/>
              </a:rPr>
              <a:t>Lorem ipsum dolor sit amet</a:t>
            </a:r>
            <a:endParaRPr lang="id-ID" sz="1600" dirty="0">
              <a:solidFill>
                <a:schemeClr val="bg1"/>
              </a:solidFill>
              <a:latin typeface="Neris Light" panose="00000400000000000000" pitchFamily="50" charset="0"/>
            </a:endParaRPr>
          </a:p>
        </p:txBody>
      </p:sp>
      <p:sp>
        <p:nvSpPr>
          <p:cNvPr id="16" name="TextBox 15"/>
          <p:cNvSpPr txBox="1"/>
          <p:nvPr/>
        </p:nvSpPr>
        <p:spPr>
          <a:xfrm>
            <a:off x="1756229" y="4437184"/>
            <a:ext cx="8679542" cy="1015663"/>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r>
              <a:rPr lang="id-ID" sz="1200" dirty="0" smtClean="0">
                <a:solidFill>
                  <a:schemeClr val="bg1"/>
                </a:solidFill>
              </a:rPr>
              <a:t>. Ut wisi enim ad minim veniam, quis nostrud exerci tation ullamcorper suscipit lobortis nisl ut aliquip ex ea commodo consequat. </a:t>
            </a:r>
            <a:r>
              <a:rPr lang="id-ID" sz="1200" dirty="0">
                <a:solidFill>
                  <a:schemeClr val="bg1"/>
                </a:solidFill>
              </a:rPr>
              <a:t>Ut wisi enim ad minim veniam, quis nostrud exerci </a:t>
            </a:r>
            <a:r>
              <a:rPr lang="id-ID" sz="1200" dirty="0" smtClean="0">
                <a:solidFill>
                  <a:schemeClr val="bg1"/>
                </a:solidFill>
              </a:rPr>
              <a:t>tation.</a:t>
            </a:r>
          </a:p>
          <a:p>
            <a:pPr algn="ctr"/>
            <a:r>
              <a:rPr lang="id-ID" sz="1200" dirty="0" smtClean="0">
                <a:solidFill>
                  <a:schemeClr val="bg1"/>
                </a:solidFill>
              </a:rPr>
              <a:t> </a:t>
            </a:r>
            <a:endParaRPr lang="id-ID" sz="1200" dirty="0">
              <a:solidFill>
                <a:schemeClr val="bg1"/>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77888100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750"/>
                                        <p:tgtEl>
                                          <p:spTgt spid="13"/>
                                        </p:tgtEl>
                                      </p:cBhvr>
                                    </p:animEffect>
                                    <p:anim calcmode="lin" valueType="num">
                                      <p:cBhvr>
                                        <p:cTn id="12" dur="750" fill="hold"/>
                                        <p:tgtEl>
                                          <p:spTgt spid="13"/>
                                        </p:tgtEl>
                                        <p:attrNameLst>
                                          <p:attrName>ppt_x</p:attrName>
                                        </p:attrNameLst>
                                      </p:cBhvr>
                                      <p:tavLst>
                                        <p:tav tm="0">
                                          <p:val>
                                            <p:strVal val="#ppt_x"/>
                                          </p:val>
                                        </p:tav>
                                        <p:tav tm="100000">
                                          <p:val>
                                            <p:strVal val="#ppt_x"/>
                                          </p:val>
                                        </p:tav>
                                      </p:tavLst>
                                    </p:anim>
                                    <p:anim calcmode="lin" valueType="num">
                                      <p:cBhvr>
                                        <p:cTn id="13" dur="750" fill="hold"/>
                                        <p:tgtEl>
                                          <p:spTgt spid="13"/>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10" presetClass="entr" presetSubtype="0" fill="hold" grpId="0" nodeType="after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childTnLst>
                                </p:cTn>
                              </p:par>
                            </p:childTnLst>
                          </p:cTn>
                        </p:par>
                        <p:par>
                          <p:cTn id="18" fill="hold">
                            <p:stCondLst>
                              <p:cond delay="1750"/>
                            </p:stCondLst>
                            <p:childTnLst>
                              <p:par>
                                <p:cTn id="19" presetID="10" presetClass="entr" presetSubtype="0"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3" grpId="0"/>
      <p:bldP spid="14" grpId="0"/>
      <p:bldP spid="1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0" y="0"/>
            <a:ext cx="12192000" cy="4914900"/>
          </a:xfrm>
          <a:prstGeom prst="rect">
            <a:avLst/>
          </a:prstGeom>
          <a:solidFill>
            <a:schemeClr val="accent3">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16" name="Picture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817872" y="2541839"/>
            <a:ext cx="4605403" cy="3788258"/>
          </a:xfrm>
          <a:prstGeom prst="rect">
            <a:avLst/>
          </a:prstGeom>
        </p:spPr>
      </p:pic>
      <p:sp>
        <p:nvSpPr>
          <p:cNvPr id="41" name="TextBox 40"/>
          <p:cNvSpPr txBox="1"/>
          <p:nvPr/>
        </p:nvSpPr>
        <p:spPr>
          <a:xfrm>
            <a:off x="739548" y="1045496"/>
            <a:ext cx="6021637" cy="584775"/>
          </a:xfrm>
          <a:prstGeom prst="rect">
            <a:avLst/>
          </a:prstGeom>
          <a:noFill/>
        </p:spPr>
        <p:txBody>
          <a:bodyPr wrap="square" rtlCol="0">
            <a:spAutoFit/>
          </a:bodyPr>
          <a:lstStyle/>
          <a:p>
            <a:r>
              <a:rPr lang="id-ID" sz="3200" b="1" dirty="0" smtClean="0">
                <a:solidFill>
                  <a:schemeClr val="bg1"/>
                </a:solidFill>
                <a:latin typeface="Neris Light" panose="00000400000000000000" pitchFamily="50" charset="0"/>
              </a:rPr>
              <a:t>The new business technology</a:t>
            </a:r>
            <a:endParaRPr lang="id-ID" sz="3200" b="1" dirty="0">
              <a:solidFill>
                <a:schemeClr val="accent3"/>
              </a:solidFill>
              <a:latin typeface="Neris Light" panose="00000400000000000000" pitchFamily="50" charset="0"/>
            </a:endParaRPr>
          </a:p>
        </p:txBody>
      </p:sp>
      <p:sp>
        <p:nvSpPr>
          <p:cNvPr id="2" name="Picture Placeholder 1"/>
          <p:cNvSpPr>
            <a:spLocks noGrp="1"/>
          </p:cNvSpPr>
          <p:nvPr>
            <p:ph type="pic" sz="quarter" idx="10"/>
          </p:nvPr>
        </p:nvSpPr>
        <p:spPr/>
      </p:sp>
      <p:sp>
        <p:nvSpPr>
          <p:cNvPr id="42" name="TextBox 41"/>
          <p:cNvSpPr txBox="1"/>
          <p:nvPr/>
        </p:nvSpPr>
        <p:spPr>
          <a:xfrm>
            <a:off x="739548" y="1636545"/>
            <a:ext cx="679812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p>
        </p:txBody>
      </p:sp>
      <p:pic>
        <p:nvPicPr>
          <p:cNvPr id="18" name="Picture 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00149" y="4218552"/>
            <a:ext cx="4211623" cy="2410206"/>
          </a:xfrm>
          <a:prstGeom prst="rect">
            <a:avLst/>
          </a:prstGeom>
        </p:spPr>
      </p:pic>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849516" y="4740275"/>
            <a:ext cx="1175205" cy="1552575"/>
          </a:xfrm>
          <a:prstGeom prst="rect">
            <a:avLst/>
          </a:prstGeom>
        </p:spPr>
      </p:pic>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
        <p:nvSpPr>
          <p:cNvPr id="8" name="Picture Placeholder 7"/>
          <p:cNvSpPr>
            <a:spLocks noGrp="1"/>
          </p:cNvSpPr>
          <p:nvPr>
            <p:ph type="pic" sz="quarter" idx="13"/>
          </p:nvPr>
        </p:nvSpPr>
        <p:spPr/>
      </p:sp>
    </p:spTree>
    <p:extLst>
      <p:ext uri="{BB962C8B-B14F-4D97-AF65-F5344CB8AC3E}">
        <p14:creationId xmlns:p14="http://schemas.microsoft.com/office/powerpoint/2010/main" val="76463861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1000"/>
                                        <p:tgtEl>
                                          <p:spTgt spid="41"/>
                                        </p:tgtEl>
                                      </p:cBhvr>
                                    </p:animEffect>
                                    <p:anim calcmode="lin" valueType="num">
                                      <p:cBhvr>
                                        <p:cTn id="12" dur="1000" fill="hold"/>
                                        <p:tgtEl>
                                          <p:spTgt spid="41"/>
                                        </p:tgtEl>
                                        <p:attrNameLst>
                                          <p:attrName>ppt_x</p:attrName>
                                        </p:attrNameLst>
                                      </p:cBhvr>
                                      <p:tavLst>
                                        <p:tav tm="0">
                                          <p:val>
                                            <p:strVal val="#ppt_x"/>
                                          </p:val>
                                        </p:tav>
                                        <p:tav tm="100000">
                                          <p:val>
                                            <p:strVal val="#ppt_x"/>
                                          </p:val>
                                        </p:tav>
                                      </p:tavLst>
                                    </p:anim>
                                    <p:anim calcmode="lin" valueType="num">
                                      <p:cBhvr>
                                        <p:cTn id="13" dur="1000" fill="hold"/>
                                        <p:tgtEl>
                                          <p:spTgt spid="41"/>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1000"/>
                                        <p:tgtEl>
                                          <p:spTgt spid="16"/>
                                        </p:tgtEl>
                                      </p:cBhvr>
                                    </p:animEffect>
                                    <p:anim calcmode="lin" valueType="num">
                                      <p:cBhvr>
                                        <p:cTn id="22" dur="1000" fill="hold"/>
                                        <p:tgtEl>
                                          <p:spTgt spid="16"/>
                                        </p:tgtEl>
                                        <p:attrNameLst>
                                          <p:attrName>ppt_x</p:attrName>
                                        </p:attrNameLst>
                                      </p:cBhvr>
                                      <p:tavLst>
                                        <p:tav tm="0">
                                          <p:val>
                                            <p:strVal val="#ppt_x"/>
                                          </p:val>
                                        </p:tav>
                                        <p:tav tm="100000">
                                          <p:val>
                                            <p:strVal val="#ppt_x"/>
                                          </p:val>
                                        </p:tav>
                                      </p:tavLst>
                                    </p:anim>
                                    <p:anim calcmode="lin" valueType="num">
                                      <p:cBhvr>
                                        <p:cTn id="23" dur="1000" fill="hold"/>
                                        <p:tgtEl>
                                          <p:spTgt spid="16"/>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1000"/>
                                        <p:tgtEl>
                                          <p:spTgt spid="18"/>
                                        </p:tgtEl>
                                      </p:cBhvr>
                                    </p:animEffect>
                                    <p:anim calcmode="lin" valueType="num">
                                      <p:cBhvr>
                                        <p:cTn id="28" dur="1000" fill="hold"/>
                                        <p:tgtEl>
                                          <p:spTgt spid="18"/>
                                        </p:tgtEl>
                                        <p:attrNameLst>
                                          <p:attrName>ppt_x</p:attrName>
                                        </p:attrNameLst>
                                      </p:cBhvr>
                                      <p:tavLst>
                                        <p:tav tm="0">
                                          <p:val>
                                            <p:strVal val="#ppt_x"/>
                                          </p:val>
                                        </p:tav>
                                        <p:tav tm="100000">
                                          <p:val>
                                            <p:strVal val="#ppt_x"/>
                                          </p:val>
                                        </p:tav>
                                      </p:tavLst>
                                    </p:anim>
                                    <p:anim calcmode="lin" valueType="num">
                                      <p:cBhvr>
                                        <p:cTn id="29" dur="1000" fill="hold"/>
                                        <p:tgtEl>
                                          <p:spTgt spid="18"/>
                                        </p:tgtEl>
                                        <p:attrNameLst>
                                          <p:attrName>ppt_y</p:attrName>
                                        </p:attrNameLst>
                                      </p:cBhvr>
                                      <p:tavLst>
                                        <p:tav tm="0">
                                          <p:val>
                                            <p:strVal val="#ppt_y+.1"/>
                                          </p:val>
                                        </p:tav>
                                        <p:tav tm="100000">
                                          <p:val>
                                            <p:strVal val="#ppt_y"/>
                                          </p:val>
                                        </p:tav>
                                      </p:tavLst>
                                    </p:anim>
                                  </p:childTnLst>
                                </p:cTn>
                              </p:par>
                            </p:childTnLst>
                          </p:cTn>
                        </p:par>
                        <p:par>
                          <p:cTn id="30" fill="hold">
                            <p:stCondLst>
                              <p:cond delay="4000"/>
                            </p:stCondLst>
                            <p:childTnLst>
                              <p:par>
                                <p:cTn id="31" presetID="42" presetClass="entr" presetSubtype="0"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41" grpId="0"/>
      <p:bldP spid="4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p:txBody>
          <a:bodyPr/>
          <a:lstStyle/>
          <a:p>
            <a:r>
              <a:rPr lang="id-ID" dirty="0" smtClean="0"/>
              <a:t>Project Features</a:t>
            </a:r>
            <a:endParaRPr lang="id-ID" dirty="0"/>
          </a:p>
        </p:txBody>
      </p:sp>
      <p:sp>
        <p:nvSpPr>
          <p:cNvPr id="7" name="Text Placeholder 6"/>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8" name="Oval 5"/>
          <p:cNvSpPr>
            <a:spLocks noChangeArrowheads="1"/>
          </p:cNvSpPr>
          <p:nvPr/>
        </p:nvSpPr>
        <p:spPr bwMode="auto">
          <a:xfrm>
            <a:off x="1292880" y="2291069"/>
            <a:ext cx="1521933" cy="1521933"/>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9" name="Oval 5"/>
          <p:cNvSpPr>
            <a:spLocks noChangeArrowheads="1"/>
          </p:cNvSpPr>
          <p:nvPr/>
        </p:nvSpPr>
        <p:spPr bwMode="auto">
          <a:xfrm>
            <a:off x="3973859" y="2291069"/>
            <a:ext cx="1521933" cy="1521933"/>
          </a:xfrm>
          <a:prstGeom prst="ellipse">
            <a:avLst/>
          </a:pr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3800237" y="2117447"/>
            <a:ext cx="1868076" cy="1868076"/>
            <a:chOff x="3800237" y="2257147"/>
            <a:chExt cx="1868076" cy="1868076"/>
          </a:xfrm>
        </p:grpSpPr>
        <p:sp>
          <p:nvSpPr>
            <p:cNvPr id="11" name="Freeform 10"/>
            <p:cNvSpPr>
              <a:spLocks/>
            </p:cNvSpPr>
            <p:nvPr/>
          </p:nvSpPr>
          <p:spPr bwMode="auto">
            <a:xfrm>
              <a:off x="5176020"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4756252"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5477110"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5477110"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5176020"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2">
                <a:alpha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4756252"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2">
                <a:alpha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4287036"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2">
                <a:alpha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3937595"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3800237"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800237"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937595"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4287036"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2">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3" name="Oval 5"/>
          <p:cNvSpPr>
            <a:spLocks noChangeArrowheads="1"/>
          </p:cNvSpPr>
          <p:nvPr/>
        </p:nvSpPr>
        <p:spPr bwMode="auto">
          <a:xfrm>
            <a:off x="6720035" y="2291069"/>
            <a:ext cx="1521933" cy="1521933"/>
          </a:xfrm>
          <a:prstGeom prst="ellipse">
            <a:avLst/>
          </a:pr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4" name="Group 23"/>
          <p:cNvGrpSpPr/>
          <p:nvPr/>
        </p:nvGrpSpPr>
        <p:grpSpPr>
          <a:xfrm>
            <a:off x="6546413" y="2117447"/>
            <a:ext cx="1868076" cy="1868076"/>
            <a:chOff x="6546413" y="2257147"/>
            <a:chExt cx="1868076" cy="1868076"/>
          </a:xfrm>
        </p:grpSpPr>
        <p:sp>
          <p:nvSpPr>
            <p:cNvPr id="25" name="Freeform 6"/>
            <p:cNvSpPr>
              <a:spLocks/>
            </p:cNvSpPr>
            <p:nvPr/>
          </p:nvSpPr>
          <p:spPr bwMode="auto">
            <a:xfrm>
              <a:off x="7922196"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26" name="Freeform 7"/>
            <p:cNvSpPr>
              <a:spLocks/>
            </p:cNvSpPr>
            <p:nvPr/>
          </p:nvSpPr>
          <p:spPr bwMode="auto">
            <a:xfrm>
              <a:off x="7502428"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27" name="Freeform 8"/>
            <p:cNvSpPr>
              <a:spLocks/>
            </p:cNvSpPr>
            <p:nvPr/>
          </p:nvSpPr>
          <p:spPr bwMode="auto">
            <a:xfrm>
              <a:off x="8223286"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28" name="Freeform 9"/>
            <p:cNvSpPr>
              <a:spLocks/>
            </p:cNvSpPr>
            <p:nvPr/>
          </p:nvSpPr>
          <p:spPr bwMode="auto">
            <a:xfrm>
              <a:off x="8223286"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29" name="Freeform 10"/>
            <p:cNvSpPr>
              <a:spLocks/>
            </p:cNvSpPr>
            <p:nvPr/>
          </p:nvSpPr>
          <p:spPr bwMode="auto">
            <a:xfrm>
              <a:off x="7922196"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0" name="Freeform 11"/>
            <p:cNvSpPr>
              <a:spLocks/>
            </p:cNvSpPr>
            <p:nvPr/>
          </p:nvSpPr>
          <p:spPr bwMode="auto">
            <a:xfrm>
              <a:off x="7502428"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1" name="Freeform 12"/>
            <p:cNvSpPr>
              <a:spLocks/>
            </p:cNvSpPr>
            <p:nvPr/>
          </p:nvSpPr>
          <p:spPr bwMode="auto">
            <a:xfrm>
              <a:off x="7033212"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13"/>
            <p:cNvSpPr>
              <a:spLocks/>
            </p:cNvSpPr>
            <p:nvPr/>
          </p:nvSpPr>
          <p:spPr bwMode="auto">
            <a:xfrm>
              <a:off x="6683771"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14"/>
            <p:cNvSpPr>
              <a:spLocks/>
            </p:cNvSpPr>
            <p:nvPr/>
          </p:nvSpPr>
          <p:spPr bwMode="auto">
            <a:xfrm>
              <a:off x="6546413"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15"/>
            <p:cNvSpPr>
              <a:spLocks/>
            </p:cNvSpPr>
            <p:nvPr/>
          </p:nvSpPr>
          <p:spPr bwMode="auto">
            <a:xfrm>
              <a:off x="6546413"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5" name="Freeform 16"/>
            <p:cNvSpPr>
              <a:spLocks/>
            </p:cNvSpPr>
            <p:nvPr/>
          </p:nvSpPr>
          <p:spPr bwMode="auto">
            <a:xfrm>
              <a:off x="6683771"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17"/>
            <p:cNvSpPr>
              <a:spLocks/>
            </p:cNvSpPr>
            <p:nvPr/>
          </p:nvSpPr>
          <p:spPr bwMode="auto">
            <a:xfrm>
              <a:off x="7033212"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4">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7" name="Oval 5"/>
          <p:cNvSpPr>
            <a:spLocks noChangeArrowheads="1"/>
          </p:cNvSpPr>
          <p:nvPr/>
        </p:nvSpPr>
        <p:spPr bwMode="auto">
          <a:xfrm>
            <a:off x="9410818" y="2291069"/>
            <a:ext cx="1521933" cy="1521933"/>
          </a:xfrm>
          <a:prstGeom prst="ellipse">
            <a:avLst/>
          </a:pr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38" name="Group 37"/>
          <p:cNvGrpSpPr/>
          <p:nvPr/>
        </p:nvGrpSpPr>
        <p:grpSpPr>
          <a:xfrm>
            <a:off x="9237196" y="2117447"/>
            <a:ext cx="1868076" cy="1868076"/>
            <a:chOff x="9237196" y="2257147"/>
            <a:chExt cx="1868076" cy="1868076"/>
          </a:xfrm>
        </p:grpSpPr>
        <p:sp>
          <p:nvSpPr>
            <p:cNvPr id="39" name="Freeform 6"/>
            <p:cNvSpPr>
              <a:spLocks/>
            </p:cNvSpPr>
            <p:nvPr/>
          </p:nvSpPr>
          <p:spPr bwMode="auto">
            <a:xfrm>
              <a:off x="10612979"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40" name="Freeform 7"/>
            <p:cNvSpPr>
              <a:spLocks/>
            </p:cNvSpPr>
            <p:nvPr/>
          </p:nvSpPr>
          <p:spPr bwMode="auto">
            <a:xfrm>
              <a:off x="10193211"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41" name="Freeform 8"/>
            <p:cNvSpPr>
              <a:spLocks/>
            </p:cNvSpPr>
            <p:nvPr/>
          </p:nvSpPr>
          <p:spPr bwMode="auto">
            <a:xfrm>
              <a:off x="10914069"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42" name="Freeform 9"/>
            <p:cNvSpPr>
              <a:spLocks/>
            </p:cNvSpPr>
            <p:nvPr/>
          </p:nvSpPr>
          <p:spPr bwMode="auto">
            <a:xfrm>
              <a:off x="10914069"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43" name="Freeform 10"/>
            <p:cNvSpPr>
              <a:spLocks/>
            </p:cNvSpPr>
            <p:nvPr/>
          </p:nvSpPr>
          <p:spPr bwMode="auto">
            <a:xfrm>
              <a:off x="10612979"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44" name="Freeform 11"/>
            <p:cNvSpPr>
              <a:spLocks/>
            </p:cNvSpPr>
            <p:nvPr/>
          </p:nvSpPr>
          <p:spPr bwMode="auto">
            <a:xfrm>
              <a:off x="10193211"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45" name="Freeform 12"/>
            <p:cNvSpPr>
              <a:spLocks/>
            </p:cNvSpPr>
            <p:nvPr/>
          </p:nvSpPr>
          <p:spPr bwMode="auto">
            <a:xfrm>
              <a:off x="9723995"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46" name="Freeform 13"/>
            <p:cNvSpPr>
              <a:spLocks/>
            </p:cNvSpPr>
            <p:nvPr/>
          </p:nvSpPr>
          <p:spPr bwMode="auto">
            <a:xfrm>
              <a:off x="9374554"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47" name="Freeform 14"/>
            <p:cNvSpPr>
              <a:spLocks/>
            </p:cNvSpPr>
            <p:nvPr/>
          </p:nvSpPr>
          <p:spPr bwMode="auto">
            <a:xfrm>
              <a:off x="9237196"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48" name="Freeform 15"/>
            <p:cNvSpPr>
              <a:spLocks/>
            </p:cNvSpPr>
            <p:nvPr/>
          </p:nvSpPr>
          <p:spPr bwMode="auto">
            <a:xfrm>
              <a:off x="9237196"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sp>
          <p:nvSpPr>
            <p:cNvPr id="49" name="Freeform 16"/>
            <p:cNvSpPr>
              <a:spLocks/>
            </p:cNvSpPr>
            <p:nvPr/>
          </p:nvSpPr>
          <p:spPr bwMode="auto">
            <a:xfrm>
              <a:off x="9374554"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6">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 name="Freeform 17"/>
            <p:cNvSpPr>
              <a:spLocks/>
            </p:cNvSpPr>
            <p:nvPr/>
          </p:nvSpPr>
          <p:spPr bwMode="auto">
            <a:xfrm>
              <a:off x="9723995"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6">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51" name="Group 50"/>
          <p:cNvGrpSpPr/>
          <p:nvPr/>
        </p:nvGrpSpPr>
        <p:grpSpPr>
          <a:xfrm>
            <a:off x="1119258" y="2117447"/>
            <a:ext cx="1868076" cy="1868076"/>
            <a:chOff x="1119258" y="2257147"/>
            <a:chExt cx="1868076" cy="1868076"/>
          </a:xfrm>
        </p:grpSpPr>
        <p:sp>
          <p:nvSpPr>
            <p:cNvPr id="52"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53"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54"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55"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56"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58"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solidFill>
              <a:schemeClr val="accent1">
                <a:alpha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59"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solidFill>
              <a:schemeClr val="accent1">
                <a:alpha val="2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60"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solidFill>
              <a:schemeClr val="accent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1"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solidFill>
              <a:schemeClr val="accent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2"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solidFill>
              <a:schemeClr val="accent1">
                <a:lumMod val="75000"/>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4" name="TextBox 63"/>
          <p:cNvSpPr txBox="1"/>
          <p:nvPr/>
        </p:nvSpPr>
        <p:spPr>
          <a:xfrm>
            <a:off x="895307" y="4097607"/>
            <a:ext cx="2273300" cy="369332"/>
          </a:xfrm>
          <a:prstGeom prst="rect">
            <a:avLst/>
          </a:prstGeom>
          <a:noFill/>
        </p:spPr>
        <p:txBody>
          <a:bodyPr wrap="square" rtlCol="0">
            <a:spAutoFit/>
          </a:bodyPr>
          <a:lstStyle/>
          <a:p>
            <a:pPr algn="ctr"/>
            <a:r>
              <a:rPr lang="id-ID" b="1" dirty="0" smtClean="0">
                <a:solidFill>
                  <a:schemeClr val="bg1"/>
                </a:solidFill>
              </a:rPr>
              <a:t>Data Cloud</a:t>
            </a:r>
            <a:endParaRPr lang="id-ID" b="1" dirty="0">
              <a:solidFill>
                <a:schemeClr val="bg1"/>
              </a:solidFill>
            </a:endParaRPr>
          </a:p>
        </p:txBody>
      </p:sp>
      <p:sp>
        <p:nvSpPr>
          <p:cNvPr id="65" name="TextBox 64"/>
          <p:cNvSpPr txBox="1"/>
          <p:nvPr/>
        </p:nvSpPr>
        <p:spPr>
          <a:xfrm>
            <a:off x="757194" y="4488107"/>
            <a:ext cx="2549525" cy="830997"/>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a:t>
            </a:r>
            <a:r>
              <a:rPr lang="id-ID" sz="1200" dirty="0" smtClean="0">
                <a:solidFill>
                  <a:schemeClr val="bg1"/>
                </a:solidFill>
              </a:rPr>
              <a:t>laoreet</a:t>
            </a:r>
            <a:endParaRPr lang="id-ID" sz="1200" dirty="0">
              <a:solidFill>
                <a:schemeClr val="bg1"/>
              </a:solidFill>
            </a:endParaRPr>
          </a:p>
        </p:txBody>
      </p:sp>
      <p:sp>
        <p:nvSpPr>
          <p:cNvPr id="66" name="TextBox 65"/>
          <p:cNvSpPr txBox="1"/>
          <p:nvPr/>
        </p:nvSpPr>
        <p:spPr>
          <a:xfrm>
            <a:off x="3579647" y="4097607"/>
            <a:ext cx="2273300" cy="369332"/>
          </a:xfrm>
          <a:prstGeom prst="rect">
            <a:avLst/>
          </a:prstGeom>
          <a:noFill/>
        </p:spPr>
        <p:txBody>
          <a:bodyPr wrap="square" rtlCol="0">
            <a:spAutoFit/>
          </a:bodyPr>
          <a:lstStyle/>
          <a:p>
            <a:pPr algn="ctr"/>
            <a:r>
              <a:rPr lang="id-ID" b="1" dirty="0" smtClean="0">
                <a:solidFill>
                  <a:schemeClr val="bg1"/>
                </a:solidFill>
              </a:rPr>
              <a:t>Monetize</a:t>
            </a:r>
            <a:endParaRPr lang="id-ID" b="1" dirty="0">
              <a:solidFill>
                <a:schemeClr val="bg1"/>
              </a:solidFill>
            </a:endParaRPr>
          </a:p>
        </p:txBody>
      </p:sp>
      <p:sp>
        <p:nvSpPr>
          <p:cNvPr id="67" name="TextBox 66"/>
          <p:cNvSpPr txBox="1"/>
          <p:nvPr/>
        </p:nvSpPr>
        <p:spPr>
          <a:xfrm>
            <a:off x="3441534" y="4488107"/>
            <a:ext cx="2549525" cy="830997"/>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a:t>
            </a:r>
            <a:r>
              <a:rPr lang="id-ID" sz="1200" dirty="0" smtClean="0">
                <a:solidFill>
                  <a:schemeClr val="bg1"/>
                </a:solidFill>
              </a:rPr>
              <a:t>laoreet</a:t>
            </a:r>
            <a:endParaRPr lang="id-ID" sz="1200" dirty="0">
              <a:solidFill>
                <a:schemeClr val="bg1"/>
              </a:solidFill>
            </a:endParaRPr>
          </a:p>
        </p:txBody>
      </p:sp>
      <p:sp>
        <p:nvSpPr>
          <p:cNvPr id="68" name="TextBox 67"/>
          <p:cNvSpPr txBox="1"/>
          <p:nvPr/>
        </p:nvSpPr>
        <p:spPr>
          <a:xfrm>
            <a:off x="6321824" y="4097607"/>
            <a:ext cx="2273300" cy="369332"/>
          </a:xfrm>
          <a:prstGeom prst="rect">
            <a:avLst/>
          </a:prstGeom>
          <a:noFill/>
        </p:spPr>
        <p:txBody>
          <a:bodyPr wrap="square" rtlCol="0">
            <a:spAutoFit/>
          </a:bodyPr>
          <a:lstStyle/>
          <a:p>
            <a:pPr algn="ctr"/>
            <a:r>
              <a:rPr lang="id-ID" b="1" dirty="0" smtClean="0">
                <a:solidFill>
                  <a:schemeClr val="bg1"/>
                </a:solidFill>
              </a:rPr>
              <a:t>Displaying</a:t>
            </a:r>
            <a:endParaRPr lang="id-ID" b="1" dirty="0">
              <a:solidFill>
                <a:schemeClr val="bg1"/>
              </a:solidFill>
            </a:endParaRPr>
          </a:p>
        </p:txBody>
      </p:sp>
      <p:sp>
        <p:nvSpPr>
          <p:cNvPr id="69" name="TextBox 68"/>
          <p:cNvSpPr txBox="1"/>
          <p:nvPr/>
        </p:nvSpPr>
        <p:spPr>
          <a:xfrm>
            <a:off x="6183711" y="4488107"/>
            <a:ext cx="2549525" cy="830997"/>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a:t>
            </a:r>
            <a:r>
              <a:rPr lang="id-ID" sz="1200" dirty="0" smtClean="0">
                <a:solidFill>
                  <a:schemeClr val="bg1"/>
                </a:solidFill>
              </a:rPr>
              <a:t>laoreet</a:t>
            </a:r>
            <a:endParaRPr lang="id-ID" sz="1200" dirty="0">
              <a:solidFill>
                <a:schemeClr val="bg1"/>
              </a:solidFill>
            </a:endParaRPr>
          </a:p>
        </p:txBody>
      </p:sp>
      <p:sp>
        <p:nvSpPr>
          <p:cNvPr id="70" name="TextBox 69"/>
          <p:cNvSpPr txBox="1"/>
          <p:nvPr/>
        </p:nvSpPr>
        <p:spPr>
          <a:xfrm>
            <a:off x="9081917" y="4097607"/>
            <a:ext cx="2273300" cy="369332"/>
          </a:xfrm>
          <a:prstGeom prst="rect">
            <a:avLst/>
          </a:prstGeom>
          <a:noFill/>
        </p:spPr>
        <p:txBody>
          <a:bodyPr wrap="square" rtlCol="0">
            <a:spAutoFit/>
          </a:bodyPr>
          <a:lstStyle/>
          <a:p>
            <a:pPr algn="ctr"/>
            <a:r>
              <a:rPr lang="id-ID" b="1" dirty="0" smtClean="0">
                <a:solidFill>
                  <a:schemeClr val="bg1"/>
                </a:solidFill>
              </a:rPr>
              <a:t>Developing Apps</a:t>
            </a:r>
            <a:endParaRPr lang="id-ID" b="1" dirty="0">
              <a:solidFill>
                <a:schemeClr val="bg1"/>
              </a:solidFill>
            </a:endParaRPr>
          </a:p>
        </p:txBody>
      </p:sp>
      <p:sp>
        <p:nvSpPr>
          <p:cNvPr id="71" name="TextBox 70"/>
          <p:cNvSpPr txBox="1"/>
          <p:nvPr/>
        </p:nvSpPr>
        <p:spPr>
          <a:xfrm>
            <a:off x="8943804" y="4488107"/>
            <a:ext cx="2549525" cy="830997"/>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a:t>
            </a:r>
            <a:r>
              <a:rPr lang="id-ID" sz="1200" dirty="0" smtClean="0">
                <a:solidFill>
                  <a:schemeClr val="bg1"/>
                </a:solidFill>
              </a:rPr>
              <a:t>laoreet</a:t>
            </a:r>
            <a:endParaRPr lang="id-ID" sz="1200" dirty="0">
              <a:solidFill>
                <a:schemeClr val="bg1"/>
              </a:solidFill>
            </a:endParaRPr>
          </a:p>
        </p:txBody>
      </p:sp>
      <p:grpSp>
        <p:nvGrpSpPr>
          <p:cNvPr id="76" name="Group 75"/>
          <p:cNvGrpSpPr/>
          <p:nvPr/>
        </p:nvGrpSpPr>
        <p:grpSpPr>
          <a:xfrm>
            <a:off x="7185669" y="2774301"/>
            <a:ext cx="594852" cy="556564"/>
            <a:chOff x="6964363" y="2108200"/>
            <a:chExt cx="690562" cy="646113"/>
          </a:xfrm>
          <a:solidFill>
            <a:schemeClr val="bg1"/>
          </a:solidFill>
        </p:grpSpPr>
        <p:sp>
          <p:nvSpPr>
            <p:cNvPr id="7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9" name="Group 78"/>
          <p:cNvGrpSpPr/>
          <p:nvPr/>
        </p:nvGrpSpPr>
        <p:grpSpPr>
          <a:xfrm>
            <a:off x="9967346" y="2725697"/>
            <a:ext cx="408875" cy="593485"/>
            <a:chOff x="9856788" y="2057400"/>
            <a:chExt cx="474662" cy="688975"/>
          </a:xfrm>
          <a:solidFill>
            <a:schemeClr val="bg1"/>
          </a:solidFill>
        </p:grpSpPr>
        <p:sp>
          <p:nvSpPr>
            <p:cNvPr id="80"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3" name="Group 82"/>
          <p:cNvGrpSpPr/>
          <p:nvPr/>
        </p:nvGrpSpPr>
        <p:grpSpPr>
          <a:xfrm>
            <a:off x="1810707" y="2761935"/>
            <a:ext cx="519641" cy="594853"/>
            <a:chOff x="2005013" y="4152900"/>
            <a:chExt cx="603250" cy="690563"/>
          </a:xfrm>
          <a:solidFill>
            <a:schemeClr val="bg1"/>
          </a:solidFill>
        </p:grpSpPr>
        <p:sp>
          <p:nvSpPr>
            <p:cNvPr id="84"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8" name="Group 87"/>
          <p:cNvGrpSpPr/>
          <p:nvPr/>
        </p:nvGrpSpPr>
        <p:grpSpPr>
          <a:xfrm>
            <a:off x="4466854" y="2761934"/>
            <a:ext cx="596220" cy="594853"/>
            <a:chOff x="2790825" y="4152900"/>
            <a:chExt cx="692150" cy="690563"/>
          </a:xfrm>
          <a:solidFill>
            <a:schemeClr val="bg1"/>
          </a:solidFill>
        </p:grpSpPr>
        <p:sp>
          <p:nvSpPr>
            <p:cNvPr id="89"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2482801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p:cTn id="7" dur="500" fill="hold"/>
                                        <p:tgtEl>
                                          <p:spTgt spid="51"/>
                                        </p:tgtEl>
                                        <p:attrNameLst>
                                          <p:attrName>ppt_w</p:attrName>
                                        </p:attrNameLst>
                                      </p:cBhvr>
                                      <p:tavLst>
                                        <p:tav tm="0">
                                          <p:val>
                                            <p:fltVal val="0"/>
                                          </p:val>
                                        </p:tav>
                                        <p:tav tm="100000">
                                          <p:val>
                                            <p:strVal val="#ppt_w"/>
                                          </p:val>
                                        </p:tav>
                                      </p:tavLst>
                                    </p:anim>
                                    <p:anim calcmode="lin" valueType="num">
                                      <p:cBhvr>
                                        <p:cTn id="8" dur="500" fill="hold"/>
                                        <p:tgtEl>
                                          <p:spTgt spid="51"/>
                                        </p:tgtEl>
                                        <p:attrNameLst>
                                          <p:attrName>ppt_h</p:attrName>
                                        </p:attrNameLst>
                                      </p:cBhvr>
                                      <p:tavLst>
                                        <p:tav tm="0">
                                          <p:val>
                                            <p:fltVal val="0"/>
                                          </p:val>
                                        </p:tav>
                                        <p:tav tm="100000">
                                          <p:val>
                                            <p:strVal val="#ppt_h"/>
                                          </p:val>
                                        </p:tav>
                                      </p:tavLst>
                                    </p:anim>
                                    <p:animEffect transition="in" filter="fade">
                                      <p:cBhvr>
                                        <p:cTn id="9" dur="500"/>
                                        <p:tgtEl>
                                          <p:spTgt spid="51"/>
                                        </p:tgtEl>
                                      </p:cBhvr>
                                    </p:animEffect>
                                  </p:childTnLst>
                                </p:cTn>
                              </p:par>
                              <p:par>
                                <p:cTn id="10" presetID="53" presetClass="entr" presetSubtype="16" fill="hold" nodeType="withEffect">
                                  <p:stCondLst>
                                    <p:cond delay="0"/>
                                  </p:stCondLst>
                                  <p:childTnLst>
                                    <p:set>
                                      <p:cBhvr>
                                        <p:cTn id="11" dur="1" fill="hold">
                                          <p:stCondLst>
                                            <p:cond delay="0"/>
                                          </p:stCondLst>
                                        </p:cTn>
                                        <p:tgtEl>
                                          <p:spTgt spid="83"/>
                                        </p:tgtEl>
                                        <p:attrNameLst>
                                          <p:attrName>style.visibility</p:attrName>
                                        </p:attrNameLst>
                                      </p:cBhvr>
                                      <p:to>
                                        <p:strVal val="visible"/>
                                      </p:to>
                                    </p:set>
                                    <p:anim calcmode="lin" valueType="num">
                                      <p:cBhvr>
                                        <p:cTn id="12" dur="500" fill="hold"/>
                                        <p:tgtEl>
                                          <p:spTgt spid="83"/>
                                        </p:tgtEl>
                                        <p:attrNameLst>
                                          <p:attrName>ppt_w</p:attrName>
                                        </p:attrNameLst>
                                      </p:cBhvr>
                                      <p:tavLst>
                                        <p:tav tm="0">
                                          <p:val>
                                            <p:fltVal val="0"/>
                                          </p:val>
                                        </p:tav>
                                        <p:tav tm="100000">
                                          <p:val>
                                            <p:strVal val="#ppt_w"/>
                                          </p:val>
                                        </p:tav>
                                      </p:tavLst>
                                    </p:anim>
                                    <p:anim calcmode="lin" valueType="num">
                                      <p:cBhvr>
                                        <p:cTn id="13" dur="500" fill="hold"/>
                                        <p:tgtEl>
                                          <p:spTgt spid="83"/>
                                        </p:tgtEl>
                                        <p:attrNameLst>
                                          <p:attrName>ppt_h</p:attrName>
                                        </p:attrNameLst>
                                      </p:cBhvr>
                                      <p:tavLst>
                                        <p:tav tm="0">
                                          <p:val>
                                            <p:fltVal val="0"/>
                                          </p:val>
                                        </p:tav>
                                        <p:tav tm="100000">
                                          <p:val>
                                            <p:strVal val="#ppt_h"/>
                                          </p:val>
                                        </p:tav>
                                      </p:tavLst>
                                    </p:anim>
                                    <p:animEffect transition="in" filter="fade">
                                      <p:cBhvr>
                                        <p:cTn id="14" dur="500"/>
                                        <p:tgtEl>
                                          <p:spTgt spid="8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64"/>
                                        </p:tgtEl>
                                        <p:attrNameLst>
                                          <p:attrName>style.visibility</p:attrName>
                                        </p:attrNameLst>
                                      </p:cBhvr>
                                      <p:to>
                                        <p:strVal val="visible"/>
                                      </p:to>
                                    </p:set>
                                    <p:animEffect transition="in" filter="fade">
                                      <p:cBhvr>
                                        <p:cTn id="23" dur="500"/>
                                        <p:tgtEl>
                                          <p:spTgt spid="64"/>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65"/>
                                        </p:tgtEl>
                                        <p:attrNameLst>
                                          <p:attrName>style.visibility</p:attrName>
                                        </p:attrNameLst>
                                      </p:cBhvr>
                                      <p:to>
                                        <p:strVal val="visible"/>
                                      </p:to>
                                    </p:set>
                                    <p:animEffect transition="in" filter="fade">
                                      <p:cBhvr>
                                        <p:cTn id="27" dur="500"/>
                                        <p:tgtEl>
                                          <p:spTgt spid="65"/>
                                        </p:tgtEl>
                                      </p:cBhvr>
                                    </p:animEffect>
                                  </p:childTnLst>
                                </p:cTn>
                              </p:par>
                            </p:childTnLst>
                          </p:cTn>
                        </p:par>
                        <p:par>
                          <p:cTn id="28" fill="hold">
                            <p:stCondLst>
                              <p:cond delay="1500"/>
                            </p:stCondLst>
                            <p:childTnLst>
                              <p:par>
                                <p:cTn id="29" presetID="53" presetClass="entr" presetSubtype="16" fill="hold"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 calcmode="lin" valueType="num">
                                      <p:cBhvr>
                                        <p:cTn id="36" dur="500" fill="hold"/>
                                        <p:tgtEl>
                                          <p:spTgt spid="9"/>
                                        </p:tgtEl>
                                        <p:attrNameLst>
                                          <p:attrName>ppt_w</p:attrName>
                                        </p:attrNameLst>
                                      </p:cBhvr>
                                      <p:tavLst>
                                        <p:tav tm="0">
                                          <p:val>
                                            <p:fltVal val="0"/>
                                          </p:val>
                                        </p:tav>
                                        <p:tav tm="100000">
                                          <p:val>
                                            <p:strVal val="#ppt_w"/>
                                          </p:val>
                                        </p:tav>
                                      </p:tavLst>
                                    </p:anim>
                                    <p:anim calcmode="lin" valueType="num">
                                      <p:cBhvr>
                                        <p:cTn id="37" dur="500" fill="hold"/>
                                        <p:tgtEl>
                                          <p:spTgt spid="9"/>
                                        </p:tgtEl>
                                        <p:attrNameLst>
                                          <p:attrName>ppt_h</p:attrName>
                                        </p:attrNameLst>
                                      </p:cBhvr>
                                      <p:tavLst>
                                        <p:tav tm="0">
                                          <p:val>
                                            <p:fltVal val="0"/>
                                          </p:val>
                                        </p:tav>
                                        <p:tav tm="100000">
                                          <p:val>
                                            <p:strVal val="#ppt_h"/>
                                          </p:val>
                                        </p:tav>
                                      </p:tavLst>
                                    </p:anim>
                                    <p:animEffect transition="in" filter="fade">
                                      <p:cBhvr>
                                        <p:cTn id="38" dur="500"/>
                                        <p:tgtEl>
                                          <p:spTgt spid="9"/>
                                        </p:tgtEl>
                                      </p:cBhvr>
                                    </p:animEffect>
                                  </p:childTnLst>
                                </p:cTn>
                              </p:par>
                              <p:par>
                                <p:cTn id="39" presetID="53" presetClass="entr" presetSubtype="16" fill="hold" nodeType="withEffect">
                                  <p:stCondLst>
                                    <p:cond delay="0"/>
                                  </p:stCondLst>
                                  <p:childTnLst>
                                    <p:set>
                                      <p:cBhvr>
                                        <p:cTn id="40" dur="1" fill="hold">
                                          <p:stCondLst>
                                            <p:cond delay="0"/>
                                          </p:stCondLst>
                                        </p:cTn>
                                        <p:tgtEl>
                                          <p:spTgt spid="88"/>
                                        </p:tgtEl>
                                        <p:attrNameLst>
                                          <p:attrName>style.visibility</p:attrName>
                                        </p:attrNameLst>
                                      </p:cBhvr>
                                      <p:to>
                                        <p:strVal val="visible"/>
                                      </p:to>
                                    </p:set>
                                    <p:anim calcmode="lin" valueType="num">
                                      <p:cBhvr>
                                        <p:cTn id="41" dur="500" fill="hold"/>
                                        <p:tgtEl>
                                          <p:spTgt spid="88"/>
                                        </p:tgtEl>
                                        <p:attrNameLst>
                                          <p:attrName>ppt_w</p:attrName>
                                        </p:attrNameLst>
                                      </p:cBhvr>
                                      <p:tavLst>
                                        <p:tav tm="0">
                                          <p:val>
                                            <p:fltVal val="0"/>
                                          </p:val>
                                        </p:tav>
                                        <p:tav tm="100000">
                                          <p:val>
                                            <p:strVal val="#ppt_w"/>
                                          </p:val>
                                        </p:tav>
                                      </p:tavLst>
                                    </p:anim>
                                    <p:anim calcmode="lin" valueType="num">
                                      <p:cBhvr>
                                        <p:cTn id="42" dur="500" fill="hold"/>
                                        <p:tgtEl>
                                          <p:spTgt spid="88"/>
                                        </p:tgtEl>
                                        <p:attrNameLst>
                                          <p:attrName>ppt_h</p:attrName>
                                        </p:attrNameLst>
                                      </p:cBhvr>
                                      <p:tavLst>
                                        <p:tav tm="0">
                                          <p:val>
                                            <p:fltVal val="0"/>
                                          </p:val>
                                        </p:tav>
                                        <p:tav tm="100000">
                                          <p:val>
                                            <p:strVal val="#ppt_h"/>
                                          </p:val>
                                        </p:tav>
                                      </p:tavLst>
                                    </p:anim>
                                    <p:animEffect transition="in" filter="fade">
                                      <p:cBhvr>
                                        <p:cTn id="43" dur="500"/>
                                        <p:tgtEl>
                                          <p:spTgt spid="88"/>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66"/>
                                        </p:tgtEl>
                                        <p:attrNameLst>
                                          <p:attrName>style.visibility</p:attrName>
                                        </p:attrNameLst>
                                      </p:cBhvr>
                                      <p:to>
                                        <p:strVal val="visible"/>
                                      </p:to>
                                    </p:set>
                                    <p:animEffect transition="in" filter="fade">
                                      <p:cBhvr>
                                        <p:cTn id="47" dur="500"/>
                                        <p:tgtEl>
                                          <p:spTgt spid="66"/>
                                        </p:tgtEl>
                                      </p:cBhvr>
                                    </p:animEffect>
                                  </p:childTnLst>
                                </p:cTn>
                              </p:par>
                            </p:childTnLst>
                          </p:cTn>
                        </p:par>
                        <p:par>
                          <p:cTn id="48" fill="hold">
                            <p:stCondLst>
                              <p:cond delay="2500"/>
                            </p:stCondLst>
                            <p:childTnLst>
                              <p:par>
                                <p:cTn id="49" presetID="10" presetClass="entr" presetSubtype="0" fill="hold" grpId="0" nodeType="afterEffect">
                                  <p:stCondLst>
                                    <p:cond delay="0"/>
                                  </p:stCondLst>
                                  <p:childTnLst>
                                    <p:set>
                                      <p:cBhvr>
                                        <p:cTn id="50" dur="1" fill="hold">
                                          <p:stCondLst>
                                            <p:cond delay="0"/>
                                          </p:stCondLst>
                                        </p:cTn>
                                        <p:tgtEl>
                                          <p:spTgt spid="67"/>
                                        </p:tgtEl>
                                        <p:attrNameLst>
                                          <p:attrName>style.visibility</p:attrName>
                                        </p:attrNameLst>
                                      </p:cBhvr>
                                      <p:to>
                                        <p:strVal val="visible"/>
                                      </p:to>
                                    </p:set>
                                    <p:animEffect transition="in" filter="fade">
                                      <p:cBhvr>
                                        <p:cTn id="51" dur="500"/>
                                        <p:tgtEl>
                                          <p:spTgt spid="67"/>
                                        </p:tgtEl>
                                      </p:cBhvr>
                                    </p:animEffect>
                                  </p:childTnLst>
                                </p:cTn>
                              </p:par>
                            </p:childTnLst>
                          </p:cTn>
                        </p:par>
                        <p:par>
                          <p:cTn id="52" fill="hold">
                            <p:stCondLst>
                              <p:cond delay="3000"/>
                            </p:stCondLst>
                            <p:childTnLst>
                              <p:par>
                                <p:cTn id="53" presetID="53" presetClass="entr" presetSubtype="16" fill="hold" nodeType="after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p:cTn id="55" dur="500" fill="hold"/>
                                        <p:tgtEl>
                                          <p:spTgt spid="24"/>
                                        </p:tgtEl>
                                        <p:attrNameLst>
                                          <p:attrName>ppt_w</p:attrName>
                                        </p:attrNameLst>
                                      </p:cBhvr>
                                      <p:tavLst>
                                        <p:tav tm="0">
                                          <p:val>
                                            <p:fltVal val="0"/>
                                          </p:val>
                                        </p:tav>
                                        <p:tav tm="100000">
                                          <p:val>
                                            <p:strVal val="#ppt_w"/>
                                          </p:val>
                                        </p:tav>
                                      </p:tavLst>
                                    </p:anim>
                                    <p:anim calcmode="lin" valueType="num">
                                      <p:cBhvr>
                                        <p:cTn id="56" dur="500" fill="hold"/>
                                        <p:tgtEl>
                                          <p:spTgt spid="24"/>
                                        </p:tgtEl>
                                        <p:attrNameLst>
                                          <p:attrName>ppt_h</p:attrName>
                                        </p:attrNameLst>
                                      </p:cBhvr>
                                      <p:tavLst>
                                        <p:tav tm="0">
                                          <p:val>
                                            <p:fltVal val="0"/>
                                          </p:val>
                                        </p:tav>
                                        <p:tav tm="100000">
                                          <p:val>
                                            <p:strVal val="#ppt_h"/>
                                          </p:val>
                                        </p:tav>
                                      </p:tavLst>
                                    </p:anim>
                                    <p:animEffect transition="in" filter="fade">
                                      <p:cBhvr>
                                        <p:cTn id="57" dur="500"/>
                                        <p:tgtEl>
                                          <p:spTgt spid="24"/>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23"/>
                                        </p:tgtEl>
                                        <p:attrNameLst>
                                          <p:attrName>style.visibility</p:attrName>
                                        </p:attrNameLst>
                                      </p:cBhvr>
                                      <p:to>
                                        <p:strVal val="visible"/>
                                      </p:to>
                                    </p:set>
                                    <p:anim calcmode="lin" valueType="num">
                                      <p:cBhvr>
                                        <p:cTn id="60" dur="500" fill="hold"/>
                                        <p:tgtEl>
                                          <p:spTgt spid="23"/>
                                        </p:tgtEl>
                                        <p:attrNameLst>
                                          <p:attrName>ppt_w</p:attrName>
                                        </p:attrNameLst>
                                      </p:cBhvr>
                                      <p:tavLst>
                                        <p:tav tm="0">
                                          <p:val>
                                            <p:fltVal val="0"/>
                                          </p:val>
                                        </p:tav>
                                        <p:tav tm="100000">
                                          <p:val>
                                            <p:strVal val="#ppt_w"/>
                                          </p:val>
                                        </p:tav>
                                      </p:tavLst>
                                    </p:anim>
                                    <p:anim calcmode="lin" valueType="num">
                                      <p:cBhvr>
                                        <p:cTn id="61" dur="500" fill="hold"/>
                                        <p:tgtEl>
                                          <p:spTgt spid="23"/>
                                        </p:tgtEl>
                                        <p:attrNameLst>
                                          <p:attrName>ppt_h</p:attrName>
                                        </p:attrNameLst>
                                      </p:cBhvr>
                                      <p:tavLst>
                                        <p:tav tm="0">
                                          <p:val>
                                            <p:fltVal val="0"/>
                                          </p:val>
                                        </p:tav>
                                        <p:tav tm="100000">
                                          <p:val>
                                            <p:strVal val="#ppt_h"/>
                                          </p:val>
                                        </p:tav>
                                      </p:tavLst>
                                    </p:anim>
                                    <p:animEffect transition="in" filter="fade">
                                      <p:cBhvr>
                                        <p:cTn id="62" dur="500"/>
                                        <p:tgtEl>
                                          <p:spTgt spid="23"/>
                                        </p:tgtEl>
                                      </p:cBhvr>
                                    </p:animEffect>
                                  </p:childTnLst>
                                </p:cTn>
                              </p:par>
                              <p:par>
                                <p:cTn id="63" presetID="53" presetClass="entr" presetSubtype="16" fill="hold" nodeType="withEffect">
                                  <p:stCondLst>
                                    <p:cond delay="0"/>
                                  </p:stCondLst>
                                  <p:childTnLst>
                                    <p:set>
                                      <p:cBhvr>
                                        <p:cTn id="64" dur="1" fill="hold">
                                          <p:stCondLst>
                                            <p:cond delay="0"/>
                                          </p:stCondLst>
                                        </p:cTn>
                                        <p:tgtEl>
                                          <p:spTgt spid="76"/>
                                        </p:tgtEl>
                                        <p:attrNameLst>
                                          <p:attrName>style.visibility</p:attrName>
                                        </p:attrNameLst>
                                      </p:cBhvr>
                                      <p:to>
                                        <p:strVal val="visible"/>
                                      </p:to>
                                    </p:set>
                                    <p:anim calcmode="lin" valueType="num">
                                      <p:cBhvr>
                                        <p:cTn id="65" dur="500" fill="hold"/>
                                        <p:tgtEl>
                                          <p:spTgt spid="76"/>
                                        </p:tgtEl>
                                        <p:attrNameLst>
                                          <p:attrName>ppt_w</p:attrName>
                                        </p:attrNameLst>
                                      </p:cBhvr>
                                      <p:tavLst>
                                        <p:tav tm="0">
                                          <p:val>
                                            <p:fltVal val="0"/>
                                          </p:val>
                                        </p:tav>
                                        <p:tav tm="100000">
                                          <p:val>
                                            <p:strVal val="#ppt_w"/>
                                          </p:val>
                                        </p:tav>
                                      </p:tavLst>
                                    </p:anim>
                                    <p:anim calcmode="lin" valueType="num">
                                      <p:cBhvr>
                                        <p:cTn id="66" dur="500" fill="hold"/>
                                        <p:tgtEl>
                                          <p:spTgt spid="76"/>
                                        </p:tgtEl>
                                        <p:attrNameLst>
                                          <p:attrName>ppt_h</p:attrName>
                                        </p:attrNameLst>
                                      </p:cBhvr>
                                      <p:tavLst>
                                        <p:tav tm="0">
                                          <p:val>
                                            <p:fltVal val="0"/>
                                          </p:val>
                                        </p:tav>
                                        <p:tav tm="100000">
                                          <p:val>
                                            <p:strVal val="#ppt_h"/>
                                          </p:val>
                                        </p:tav>
                                      </p:tavLst>
                                    </p:anim>
                                    <p:animEffect transition="in" filter="fade">
                                      <p:cBhvr>
                                        <p:cTn id="67" dur="500"/>
                                        <p:tgtEl>
                                          <p:spTgt spid="76"/>
                                        </p:tgtEl>
                                      </p:cBhvr>
                                    </p:animEffect>
                                  </p:childTnLst>
                                </p:cTn>
                              </p:par>
                            </p:childTnLst>
                          </p:cTn>
                        </p:par>
                        <p:par>
                          <p:cTn id="68" fill="hold">
                            <p:stCondLst>
                              <p:cond delay="3500"/>
                            </p:stCondLst>
                            <p:childTnLst>
                              <p:par>
                                <p:cTn id="69" presetID="10" presetClass="entr" presetSubtype="0" fill="hold" grpId="0" nodeType="afterEffect">
                                  <p:stCondLst>
                                    <p:cond delay="0"/>
                                  </p:stCondLst>
                                  <p:childTnLst>
                                    <p:set>
                                      <p:cBhvr>
                                        <p:cTn id="70" dur="1" fill="hold">
                                          <p:stCondLst>
                                            <p:cond delay="0"/>
                                          </p:stCondLst>
                                        </p:cTn>
                                        <p:tgtEl>
                                          <p:spTgt spid="68"/>
                                        </p:tgtEl>
                                        <p:attrNameLst>
                                          <p:attrName>style.visibility</p:attrName>
                                        </p:attrNameLst>
                                      </p:cBhvr>
                                      <p:to>
                                        <p:strVal val="visible"/>
                                      </p:to>
                                    </p:set>
                                    <p:animEffect transition="in" filter="fade">
                                      <p:cBhvr>
                                        <p:cTn id="71" dur="500"/>
                                        <p:tgtEl>
                                          <p:spTgt spid="68"/>
                                        </p:tgtEl>
                                      </p:cBhvr>
                                    </p:animEffect>
                                  </p:childTnLst>
                                </p:cTn>
                              </p:par>
                            </p:childTnLst>
                          </p:cTn>
                        </p:par>
                        <p:par>
                          <p:cTn id="72" fill="hold">
                            <p:stCondLst>
                              <p:cond delay="4000"/>
                            </p:stCondLst>
                            <p:childTnLst>
                              <p:par>
                                <p:cTn id="73" presetID="10" presetClass="entr" presetSubtype="0" fill="hold" grpId="0" nodeType="afterEffect">
                                  <p:stCondLst>
                                    <p:cond delay="0"/>
                                  </p:stCondLst>
                                  <p:childTnLst>
                                    <p:set>
                                      <p:cBhvr>
                                        <p:cTn id="74" dur="1" fill="hold">
                                          <p:stCondLst>
                                            <p:cond delay="0"/>
                                          </p:stCondLst>
                                        </p:cTn>
                                        <p:tgtEl>
                                          <p:spTgt spid="69"/>
                                        </p:tgtEl>
                                        <p:attrNameLst>
                                          <p:attrName>style.visibility</p:attrName>
                                        </p:attrNameLst>
                                      </p:cBhvr>
                                      <p:to>
                                        <p:strVal val="visible"/>
                                      </p:to>
                                    </p:set>
                                    <p:animEffect transition="in" filter="fade">
                                      <p:cBhvr>
                                        <p:cTn id="75" dur="500"/>
                                        <p:tgtEl>
                                          <p:spTgt spid="69"/>
                                        </p:tgtEl>
                                      </p:cBhvr>
                                    </p:animEffect>
                                  </p:childTnLst>
                                </p:cTn>
                              </p:par>
                            </p:childTnLst>
                          </p:cTn>
                        </p:par>
                        <p:par>
                          <p:cTn id="76" fill="hold">
                            <p:stCondLst>
                              <p:cond delay="4500"/>
                            </p:stCondLst>
                            <p:childTnLst>
                              <p:par>
                                <p:cTn id="77" presetID="53" presetClass="entr" presetSubtype="16" fill="hold" nodeType="after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p:cTn id="79" dur="500" fill="hold"/>
                                        <p:tgtEl>
                                          <p:spTgt spid="38"/>
                                        </p:tgtEl>
                                        <p:attrNameLst>
                                          <p:attrName>ppt_w</p:attrName>
                                        </p:attrNameLst>
                                      </p:cBhvr>
                                      <p:tavLst>
                                        <p:tav tm="0">
                                          <p:val>
                                            <p:fltVal val="0"/>
                                          </p:val>
                                        </p:tav>
                                        <p:tav tm="100000">
                                          <p:val>
                                            <p:strVal val="#ppt_w"/>
                                          </p:val>
                                        </p:tav>
                                      </p:tavLst>
                                    </p:anim>
                                    <p:anim calcmode="lin" valueType="num">
                                      <p:cBhvr>
                                        <p:cTn id="80" dur="500" fill="hold"/>
                                        <p:tgtEl>
                                          <p:spTgt spid="38"/>
                                        </p:tgtEl>
                                        <p:attrNameLst>
                                          <p:attrName>ppt_h</p:attrName>
                                        </p:attrNameLst>
                                      </p:cBhvr>
                                      <p:tavLst>
                                        <p:tav tm="0">
                                          <p:val>
                                            <p:fltVal val="0"/>
                                          </p:val>
                                        </p:tav>
                                        <p:tav tm="100000">
                                          <p:val>
                                            <p:strVal val="#ppt_h"/>
                                          </p:val>
                                        </p:tav>
                                      </p:tavLst>
                                    </p:anim>
                                    <p:animEffect transition="in" filter="fade">
                                      <p:cBhvr>
                                        <p:cTn id="81" dur="500"/>
                                        <p:tgtEl>
                                          <p:spTgt spid="38"/>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37"/>
                                        </p:tgtEl>
                                        <p:attrNameLst>
                                          <p:attrName>style.visibility</p:attrName>
                                        </p:attrNameLst>
                                      </p:cBhvr>
                                      <p:to>
                                        <p:strVal val="visible"/>
                                      </p:to>
                                    </p:set>
                                    <p:anim calcmode="lin" valueType="num">
                                      <p:cBhvr>
                                        <p:cTn id="84" dur="500" fill="hold"/>
                                        <p:tgtEl>
                                          <p:spTgt spid="37"/>
                                        </p:tgtEl>
                                        <p:attrNameLst>
                                          <p:attrName>ppt_w</p:attrName>
                                        </p:attrNameLst>
                                      </p:cBhvr>
                                      <p:tavLst>
                                        <p:tav tm="0">
                                          <p:val>
                                            <p:fltVal val="0"/>
                                          </p:val>
                                        </p:tav>
                                        <p:tav tm="100000">
                                          <p:val>
                                            <p:strVal val="#ppt_w"/>
                                          </p:val>
                                        </p:tav>
                                      </p:tavLst>
                                    </p:anim>
                                    <p:anim calcmode="lin" valueType="num">
                                      <p:cBhvr>
                                        <p:cTn id="85" dur="500" fill="hold"/>
                                        <p:tgtEl>
                                          <p:spTgt spid="37"/>
                                        </p:tgtEl>
                                        <p:attrNameLst>
                                          <p:attrName>ppt_h</p:attrName>
                                        </p:attrNameLst>
                                      </p:cBhvr>
                                      <p:tavLst>
                                        <p:tav tm="0">
                                          <p:val>
                                            <p:fltVal val="0"/>
                                          </p:val>
                                        </p:tav>
                                        <p:tav tm="100000">
                                          <p:val>
                                            <p:strVal val="#ppt_h"/>
                                          </p:val>
                                        </p:tav>
                                      </p:tavLst>
                                    </p:anim>
                                    <p:animEffect transition="in" filter="fade">
                                      <p:cBhvr>
                                        <p:cTn id="86" dur="500"/>
                                        <p:tgtEl>
                                          <p:spTgt spid="37"/>
                                        </p:tgtEl>
                                      </p:cBhvr>
                                    </p:animEffect>
                                  </p:childTnLst>
                                </p:cTn>
                              </p:par>
                              <p:par>
                                <p:cTn id="87" presetID="53" presetClass="entr" presetSubtype="16" fill="hold" nodeType="withEffect">
                                  <p:stCondLst>
                                    <p:cond delay="0"/>
                                  </p:stCondLst>
                                  <p:childTnLst>
                                    <p:set>
                                      <p:cBhvr>
                                        <p:cTn id="88" dur="1" fill="hold">
                                          <p:stCondLst>
                                            <p:cond delay="0"/>
                                          </p:stCondLst>
                                        </p:cTn>
                                        <p:tgtEl>
                                          <p:spTgt spid="79"/>
                                        </p:tgtEl>
                                        <p:attrNameLst>
                                          <p:attrName>style.visibility</p:attrName>
                                        </p:attrNameLst>
                                      </p:cBhvr>
                                      <p:to>
                                        <p:strVal val="visible"/>
                                      </p:to>
                                    </p:set>
                                    <p:anim calcmode="lin" valueType="num">
                                      <p:cBhvr>
                                        <p:cTn id="89" dur="500" fill="hold"/>
                                        <p:tgtEl>
                                          <p:spTgt spid="79"/>
                                        </p:tgtEl>
                                        <p:attrNameLst>
                                          <p:attrName>ppt_w</p:attrName>
                                        </p:attrNameLst>
                                      </p:cBhvr>
                                      <p:tavLst>
                                        <p:tav tm="0">
                                          <p:val>
                                            <p:fltVal val="0"/>
                                          </p:val>
                                        </p:tav>
                                        <p:tav tm="100000">
                                          <p:val>
                                            <p:strVal val="#ppt_w"/>
                                          </p:val>
                                        </p:tav>
                                      </p:tavLst>
                                    </p:anim>
                                    <p:anim calcmode="lin" valueType="num">
                                      <p:cBhvr>
                                        <p:cTn id="90" dur="500" fill="hold"/>
                                        <p:tgtEl>
                                          <p:spTgt spid="79"/>
                                        </p:tgtEl>
                                        <p:attrNameLst>
                                          <p:attrName>ppt_h</p:attrName>
                                        </p:attrNameLst>
                                      </p:cBhvr>
                                      <p:tavLst>
                                        <p:tav tm="0">
                                          <p:val>
                                            <p:fltVal val="0"/>
                                          </p:val>
                                        </p:tav>
                                        <p:tav tm="100000">
                                          <p:val>
                                            <p:strVal val="#ppt_h"/>
                                          </p:val>
                                        </p:tav>
                                      </p:tavLst>
                                    </p:anim>
                                    <p:animEffect transition="in" filter="fade">
                                      <p:cBhvr>
                                        <p:cTn id="91" dur="500"/>
                                        <p:tgtEl>
                                          <p:spTgt spid="79"/>
                                        </p:tgtEl>
                                      </p:cBhvr>
                                    </p:animEffect>
                                  </p:childTnLst>
                                </p:cTn>
                              </p:par>
                            </p:childTnLst>
                          </p:cTn>
                        </p:par>
                        <p:par>
                          <p:cTn id="92" fill="hold">
                            <p:stCondLst>
                              <p:cond delay="5000"/>
                            </p:stCondLst>
                            <p:childTnLst>
                              <p:par>
                                <p:cTn id="93" presetID="10" presetClass="entr" presetSubtype="0" fill="hold" grpId="0" nodeType="afterEffect">
                                  <p:stCondLst>
                                    <p:cond delay="0"/>
                                  </p:stCondLst>
                                  <p:childTnLst>
                                    <p:set>
                                      <p:cBhvr>
                                        <p:cTn id="94" dur="1" fill="hold">
                                          <p:stCondLst>
                                            <p:cond delay="0"/>
                                          </p:stCondLst>
                                        </p:cTn>
                                        <p:tgtEl>
                                          <p:spTgt spid="70"/>
                                        </p:tgtEl>
                                        <p:attrNameLst>
                                          <p:attrName>style.visibility</p:attrName>
                                        </p:attrNameLst>
                                      </p:cBhvr>
                                      <p:to>
                                        <p:strVal val="visible"/>
                                      </p:to>
                                    </p:set>
                                    <p:animEffect transition="in" filter="fade">
                                      <p:cBhvr>
                                        <p:cTn id="95" dur="500"/>
                                        <p:tgtEl>
                                          <p:spTgt spid="70"/>
                                        </p:tgtEl>
                                      </p:cBhvr>
                                    </p:animEffect>
                                  </p:childTnLst>
                                </p:cTn>
                              </p:par>
                            </p:childTnLst>
                          </p:cTn>
                        </p:par>
                        <p:par>
                          <p:cTn id="96" fill="hold">
                            <p:stCondLst>
                              <p:cond delay="5500"/>
                            </p:stCondLst>
                            <p:childTnLst>
                              <p:par>
                                <p:cTn id="97" presetID="10" presetClass="entr" presetSubtype="0" fill="hold" grpId="0" nodeType="afterEffect">
                                  <p:stCondLst>
                                    <p:cond delay="0"/>
                                  </p:stCondLst>
                                  <p:childTnLst>
                                    <p:set>
                                      <p:cBhvr>
                                        <p:cTn id="98" dur="1" fill="hold">
                                          <p:stCondLst>
                                            <p:cond delay="0"/>
                                          </p:stCondLst>
                                        </p:cTn>
                                        <p:tgtEl>
                                          <p:spTgt spid="71"/>
                                        </p:tgtEl>
                                        <p:attrNameLst>
                                          <p:attrName>style.visibility</p:attrName>
                                        </p:attrNameLst>
                                      </p:cBhvr>
                                      <p:to>
                                        <p:strVal val="visible"/>
                                      </p:to>
                                    </p:set>
                                    <p:animEffect transition="in" filter="fade">
                                      <p:cBhvr>
                                        <p:cTn id="99"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23" grpId="0" animBg="1"/>
      <p:bldP spid="37" grpId="0" animBg="1"/>
      <p:bldP spid="64" grpId="0"/>
      <p:bldP spid="65" grpId="0"/>
      <p:bldP spid="66" grpId="0"/>
      <p:bldP spid="67" grpId="0"/>
      <p:bldP spid="68" grpId="0"/>
      <p:bldP spid="69" grpId="0"/>
      <p:bldP spid="70" grpId="0"/>
      <p:bldP spid="7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2419350" y="0"/>
            <a:ext cx="2419350" cy="241935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9"/>
          <p:cNvSpPr/>
          <p:nvPr/>
        </p:nvSpPr>
        <p:spPr>
          <a:xfrm>
            <a:off x="0" y="2419350"/>
            <a:ext cx="2419350" cy="2419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ectangle 10"/>
          <p:cNvSpPr/>
          <p:nvPr/>
        </p:nvSpPr>
        <p:spPr>
          <a:xfrm>
            <a:off x="7258050" y="0"/>
            <a:ext cx="2419350" cy="241935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ectangle 11"/>
          <p:cNvSpPr/>
          <p:nvPr/>
        </p:nvSpPr>
        <p:spPr>
          <a:xfrm>
            <a:off x="4838700" y="2419350"/>
            <a:ext cx="2419350" cy="24193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9677400" y="2419350"/>
            <a:ext cx="2514600" cy="24193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84251" y="3026189"/>
            <a:ext cx="2250848" cy="369332"/>
          </a:xfrm>
          <a:prstGeom prst="rect">
            <a:avLst/>
          </a:prstGeom>
          <a:noFill/>
        </p:spPr>
        <p:txBody>
          <a:bodyPr wrap="square" rtlCol="0">
            <a:spAutoFit/>
          </a:bodyPr>
          <a:lstStyle/>
          <a:p>
            <a:pPr algn="ctr"/>
            <a:r>
              <a:rPr lang="id-ID" b="1" dirty="0" smtClean="0">
                <a:solidFill>
                  <a:schemeClr val="bg1"/>
                </a:solidFill>
              </a:rPr>
              <a:t>Thumbnail One</a:t>
            </a:r>
            <a:endParaRPr lang="id-ID" b="1" dirty="0">
              <a:solidFill>
                <a:schemeClr val="bg1"/>
              </a:solidFill>
            </a:endParaRPr>
          </a:p>
        </p:txBody>
      </p:sp>
      <p:sp>
        <p:nvSpPr>
          <p:cNvPr id="15" name="TextBox 14"/>
          <p:cNvSpPr txBox="1"/>
          <p:nvPr/>
        </p:nvSpPr>
        <p:spPr>
          <a:xfrm>
            <a:off x="329633" y="3364743"/>
            <a:ext cx="1760084" cy="1015663"/>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a:t>
            </a:r>
            <a:r>
              <a:rPr lang="id-ID" sz="1200" dirty="0" smtClean="0">
                <a:solidFill>
                  <a:schemeClr val="bg1"/>
                </a:solidFill>
              </a:rPr>
              <a:t>laoreet</a:t>
            </a:r>
            <a:endParaRPr lang="id-ID" sz="1200" dirty="0">
              <a:solidFill>
                <a:schemeClr val="bg1"/>
              </a:solidFill>
            </a:endParaRPr>
          </a:p>
        </p:txBody>
      </p:sp>
      <p:sp>
        <p:nvSpPr>
          <p:cNvPr id="16" name="TextBox 15"/>
          <p:cNvSpPr txBox="1"/>
          <p:nvPr/>
        </p:nvSpPr>
        <p:spPr>
          <a:xfrm>
            <a:off x="2503601" y="438713"/>
            <a:ext cx="2250848" cy="369332"/>
          </a:xfrm>
          <a:prstGeom prst="rect">
            <a:avLst/>
          </a:prstGeom>
          <a:noFill/>
        </p:spPr>
        <p:txBody>
          <a:bodyPr wrap="square" rtlCol="0">
            <a:spAutoFit/>
          </a:bodyPr>
          <a:lstStyle/>
          <a:p>
            <a:pPr algn="ctr"/>
            <a:r>
              <a:rPr lang="id-ID" b="1" dirty="0" smtClean="0">
                <a:solidFill>
                  <a:schemeClr val="bg1"/>
                </a:solidFill>
              </a:rPr>
              <a:t>Thumbnail Two</a:t>
            </a:r>
            <a:endParaRPr lang="id-ID" b="1" dirty="0">
              <a:solidFill>
                <a:schemeClr val="bg1"/>
              </a:solidFill>
            </a:endParaRPr>
          </a:p>
        </p:txBody>
      </p:sp>
      <p:sp>
        <p:nvSpPr>
          <p:cNvPr id="17" name="TextBox 16"/>
          <p:cNvSpPr txBox="1"/>
          <p:nvPr/>
        </p:nvSpPr>
        <p:spPr>
          <a:xfrm>
            <a:off x="2748983" y="777267"/>
            <a:ext cx="1760084" cy="1015663"/>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a:t>
            </a:r>
            <a:r>
              <a:rPr lang="id-ID" sz="1200" dirty="0" smtClean="0">
                <a:solidFill>
                  <a:schemeClr val="bg1"/>
                </a:solidFill>
              </a:rPr>
              <a:t>laoreet</a:t>
            </a:r>
            <a:endParaRPr lang="id-ID" sz="1200" dirty="0">
              <a:solidFill>
                <a:schemeClr val="bg1"/>
              </a:solidFill>
            </a:endParaRPr>
          </a:p>
        </p:txBody>
      </p:sp>
      <p:sp>
        <p:nvSpPr>
          <p:cNvPr id="18" name="TextBox 17"/>
          <p:cNvSpPr txBox="1"/>
          <p:nvPr/>
        </p:nvSpPr>
        <p:spPr>
          <a:xfrm>
            <a:off x="4920343" y="3026189"/>
            <a:ext cx="2250848" cy="369332"/>
          </a:xfrm>
          <a:prstGeom prst="rect">
            <a:avLst/>
          </a:prstGeom>
          <a:noFill/>
        </p:spPr>
        <p:txBody>
          <a:bodyPr wrap="square" rtlCol="0">
            <a:spAutoFit/>
          </a:bodyPr>
          <a:lstStyle/>
          <a:p>
            <a:pPr algn="ctr"/>
            <a:r>
              <a:rPr lang="id-ID" b="1" dirty="0" smtClean="0">
                <a:solidFill>
                  <a:schemeClr val="bg1"/>
                </a:solidFill>
              </a:rPr>
              <a:t>Thumbnail Three</a:t>
            </a:r>
            <a:endParaRPr lang="id-ID" b="1" dirty="0">
              <a:solidFill>
                <a:schemeClr val="bg1"/>
              </a:solidFill>
            </a:endParaRPr>
          </a:p>
        </p:txBody>
      </p:sp>
      <p:sp>
        <p:nvSpPr>
          <p:cNvPr id="19" name="TextBox 18"/>
          <p:cNvSpPr txBox="1"/>
          <p:nvPr/>
        </p:nvSpPr>
        <p:spPr>
          <a:xfrm>
            <a:off x="5165725" y="3364743"/>
            <a:ext cx="1760084" cy="1015663"/>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a:t>
            </a:r>
            <a:r>
              <a:rPr lang="id-ID" sz="1200" dirty="0" smtClean="0">
                <a:solidFill>
                  <a:schemeClr val="bg1"/>
                </a:solidFill>
              </a:rPr>
              <a:t>laoreet</a:t>
            </a:r>
            <a:endParaRPr lang="id-ID" sz="1200" dirty="0">
              <a:solidFill>
                <a:schemeClr val="bg1"/>
              </a:solidFill>
            </a:endParaRPr>
          </a:p>
        </p:txBody>
      </p:sp>
      <p:sp>
        <p:nvSpPr>
          <p:cNvPr id="20" name="TextBox 19"/>
          <p:cNvSpPr txBox="1"/>
          <p:nvPr/>
        </p:nvSpPr>
        <p:spPr>
          <a:xfrm>
            <a:off x="9845902" y="3026189"/>
            <a:ext cx="2250848" cy="369332"/>
          </a:xfrm>
          <a:prstGeom prst="rect">
            <a:avLst/>
          </a:prstGeom>
          <a:noFill/>
        </p:spPr>
        <p:txBody>
          <a:bodyPr wrap="square" rtlCol="0">
            <a:spAutoFit/>
          </a:bodyPr>
          <a:lstStyle/>
          <a:p>
            <a:pPr algn="ctr"/>
            <a:r>
              <a:rPr lang="id-ID" b="1" dirty="0" smtClean="0">
                <a:solidFill>
                  <a:schemeClr val="bg1"/>
                </a:solidFill>
              </a:rPr>
              <a:t>Thumbnail Five</a:t>
            </a:r>
            <a:endParaRPr lang="id-ID" b="1" dirty="0">
              <a:solidFill>
                <a:schemeClr val="bg1"/>
              </a:solidFill>
            </a:endParaRPr>
          </a:p>
        </p:txBody>
      </p:sp>
      <p:sp>
        <p:nvSpPr>
          <p:cNvPr id="21" name="TextBox 20"/>
          <p:cNvSpPr txBox="1"/>
          <p:nvPr/>
        </p:nvSpPr>
        <p:spPr>
          <a:xfrm>
            <a:off x="10091284" y="3364743"/>
            <a:ext cx="1760084" cy="1015663"/>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a:t>
            </a:r>
            <a:r>
              <a:rPr lang="id-ID" sz="1200" dirty="0" smtClean="0">
                <a:solidFill>
                  <a:schemeClr val="bg1"/>
                </a:solidFill>
              </a:rPr>
              <a:t>laoreet</a:t>
            </a:r>
            <a:endParaRPr lang="id-ID" sz="1200" dirty="0">
              <a:solidFill>
                <a:schemeClr val="bg1"/>
              </a:solidFill>
            </a:endParaRPr>
          </a:p>
        </p:txBody>
      </p:sp>
      <p:sp>
        <p:nvSpPr>
          <p:cNvPr id="22" name="TextBox 21"/>
          <p:cNvSpPr txBox="1"/>
          <p:nvPr/>
        </p:nvSpPr>
        <p:spPr>
          <a:xfrm>
            <a:off x="7342301" y="438713"/>
            <a:ext cx="2250848" cy="369332"/>
          </a:xfrm>
          <a:prstGeom prst="rect">
            <a:avLst/>
          </a:prstGeom>
          <a:noFill/>
        </p:spPr>
        <p:txBody>
          <a:bodyPr wrap="square" rtlCol="0">
            <a:spAutoFit/>
          </a:bodyPr>
          <a:lstStyle/>
          <a:p>
            <a:pPr algn="ctr"/>
            <a:r>
              <a:rPr lang="id-ID" b="1" dirty="0" smtClean="0">
                <a:solidFill>
                  <a:schemeClr val="bg1"/>
                </a:solidFill>
              </a:rPr>
              <a:t>Thumbnail Four</a:t>
            </a:r>
            <a:endParaRPr lang="id-ID" b="1" dirty="0">
              <a:solidFill>
                <a:schemeClr val="bg1"/>
              </a:solidFill>
            </a:endParaRPr>
          </a:p>
        </p:txBody>
      </p:sp>
      <p:sp>
        <p:nvSpPr>
          <p:cNvPr id="23" name="TextBox 22"/>
          <p:cNvSpPr txBox="1"/>
          <p:nvPr/>
        </p:nvSpPr>
        <p:spPr>
          <a:xfrm>
            <a:off x="7587683" y="777267"/>
            <a:ext cx="1760084" cy="1015663"/>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a:t>
            </a:r>
            <a:r>
              <a:rPr lang="id-ID" sz="1200" dirty="0" smtClean="0">
                <a:solidFill>
                  <a:schemeClr val="bg1"/>
                </a:solidFill>
              </a:rPr>
              <a:t>laoreet</a:t>
            </a:r>
            <a:endParaRPr lang="id-ID" sz="1200" dirty="0">
              <a:solidFill>
                <a:schemeClr val="bg1"/>
              </a:solidFill>
            </a:endParaRPr>
          </a:p>
        </p:txBody>
      </p:sp>
      <p:sp>
        <p:nvSpPr>
          <p:cNvPr id="31" name="TextBox 30"/>
          <p:cNvSpPr txBox="1"/>
          <p:nvPr/>
        </p:nvSpPr>
        <p:spPr>
          <a:xfrm>
            <a:off x="751568" y="5316954"/>
            <a:ext cx="8596199"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r>
              <a:rPr lang="id-ID" sz="1200" dirty="0" smtClean="0">
                <a:solidFill>
                  <a:schemeClr val="bg1"/>
                </a:solidFill>
              </a:rPr>
              <a:t>. Ut wisi enim ad minim veniam, quis nostrud exerci tation ullamcorper suscipit lobortis nisl ut aliquip ex ea commodo consequat. </a:t>
            </a:r>
            <a:r>
              <a:rPr lang="id-ID" sz="1200" dirty="0">
                <a:solidFill>
                  <a:schemeClr val="bg1"/>
                </a:solidFill>
              </a:rPr>
              <a:t>Ut wisi enim ad minim veniam, quis nostrud exerci </a:t>
            </a:r>
            <a:r>
              <a:rPr lang="id-ID" sz="1200" dirty="0" smtClean="0">
                <a:solidFill>
                  <a:schemeClr val="bg1"/>
                </a:solidFill>
              </a:rPr>
              <a:t>tation.</a:t>
            </a:r>
          </a:p>
          <a:p>
            <a:r>
              <a:rPr lang="id-ID" sz="1200" dirty="0" smtClean="0">
                <a:solidFill>
                  <a:schemeClr val="bg1"/>
                </a:solidFill>
              </a:rPr>
              <a:t> </a:t>
            </a:r>
            <a:endParaRPr lang="id-ID" sz="1200" dirty="0">
              <a:solidFill>
                <a:schemeClr val="bg1"/>
              </a:solidFill>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8"/>
          </p:nvPr>
        </p:nvSpPr>
        <p:spPr/>
      </p:sp>
      <p:sp>
        <p:nvSpPr>
          <p:cNvPr id="6" name="Picture Placeholder 5"/>
          <p:cNvSpPr>
            <a:spLocks noGrp="1"/>
          </p:cNvSpPr>
          <p:nvPr>
            <p:ph type="pic" sz="quarter" idx="14"/>
          </p:nvPr>
        </p:nvSpPr>
        <p:spPr/>
      </p:sp>
    </p:spTree>
    <p:extLst>
      <p:ext uri="{BB962C8B-B14F-4D97-AF65-F5344CB8AC3E}">
        <p14:creationId xmlns:p14="http://schemas.microsoft.com/office/powerpoint/2010/main" val="5246022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500"/>
                                        <p:tgtEl>
                                          <p:spTgt spid="10"/>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500"/>
                                        <p:tgtEl>
                                          <p:spTgt spid="13"/>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500"/>
                                        <p:tgtEl>
                                          <p:spTgt spid="1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500"/>
                                        <p:tgtEl>
                                          <p:spTgt spid="2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fade">
                                      <p:cBhvr>
                                        <p:cTn id="33" dur="500"/>
                                        <p:tgtEl>
                                          <p:spTgt spid="2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500"/>
                                        <p:tgtEl>
                                          <p:spTgt spid="14"/>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500"/>
                                        <p:tgtEl>
                                          <p:spTgt spid="1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Effect transition="in" filter="fade">
                                      <p:cBhvr>
                                        <p:cTn id="48" dur="500"/>
                                        <p:tgtEl>
                                          <p:spTgt spid="20"/>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fade">
                                      <p:cBhvr>
                                        <p:cTn id="51" dur="500"/>
                                        <p:tgtEl>
                                          <p:spTgt spid="21"/>
                                        </p:tgtEl>
                                      </p:cBhvr>
                                    </p:animEffect>
                                  </p:childTnLst>
                                </p:cTn>
                              </p:par>
                            </p:childTnLst>
                          </p:cTn>
                        </p:par>
                        <p:par>
                          <p:cTn id="52" fill="hold">
                            <p:stCondLst>
                              <p:cond delay="1500"/>
                            </p:stCondLst>
                            <p:childTnLst>
                              <p:par>
                                <p:cTn id="53" presetID="10"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p:bldP spid="15" grpId="0"/>
      <p:bldP spid="16" grpId="0"/>
      <p:bldP spid="17" grpId="0"/>
      <p:bldP spid="18" grpId="0"/>
      <p:bldP spid="19" grpId="0"/>
      <p:bldP spid="20" grpId="0"/>
      <p:bldP spid="21" grpId="0"/>
      <p:bldP spid="22" grpId="0"/>
      <p:bldP spid="23" grpId="0"/>
      <p:bldP spid="31"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2" descr="C:\Users\Rogue.Rogue-PC\Desktop\luxur project\Untitled-1.png"/>
          <p:cNvPicPr>
            <a:picLocks noChangeAspect="1" noChangeArrowheads="1"/>
          </p:cNvPicPr>
          <p:nvPr/>
        </p:nvPicPr>
        <p:blipFill>
          <a:blip r:embed="rId2">
            <a:extLst>
              <a:ext uri="{BEBA8EAE-BF5A-486C-A8C5-ECC9F3942E4B}">
                <a14:imgProps xmlns:a14="http://schemas.microsoft.com/office/drawing/2010/main">
                  <a14:imgLayer r:embed="rId3">
                    <a14:imgEffect>
                      <a14:sharpenSoften amount="-100000"/>
                    </a14:imgEffect>
                    <a14:imgEffect>
                      <a14:brightnessContrast bright="-40000" contrast="40000"/>
                    </a14:imgEffect>
                  </a14:imgLayer>
                </a14:imgProps>
              </a:ext>
              <a:ext uri="{28A0092B-C50C-407E-A947-70E740481C1C}">
                <a14:useLocalDpi xmlns:a14="http://schemas.microsoft.com/office/drawing/2010/main" val="0"/>
              </a:ext>
            </a:extLst>
          </a:blip>
          <a:srcRect/>
          <a:stretch>
            <a:fillRect/>
          </a:stretch>
        </p:blipFill>
        <p:spPr bwMode="auto">
          <a:xfrm>
            <a:off x="359231" y="5916424"/>
            <a:ext cx="11423468" cy="335436"/>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18"/>
          <p:cNvSpPr/>
          <p:nvPr/>
        </p:nvSpPr>
        <p:spPr>
          <a:xfrm>
            <a:off x="574768" y="1727204"/>
            <a:ext cx="11090365" cy="42425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7" name="Title 6"/>
          <p:cNvSpPr>
            <a:spLocks noGrp="1"/>
          </p:cNvSpPr>
          <p:nvPr>
            <p:ph type="ctrTitle"/>
          </p:nvPr>
        </p:nvSpPr>
        <p:spPr/>
        <p:txBody>
          <a:bodyPr/>
          <a:lstStyle/>
          <a:p>
            <a:r>
              <a:rPr lang="id-ID" dirty="0" smtClean="0"/>
              <a:t>Business Gallery</a:t>
            </a:r>
            <a:endParaRPr lang="id-ID" dirty="0"/>
          </a:p>
        </p:txBody>
      </p:sp>
      <p:sp>
        <p:nvSpPr>
          <p:cNvPr id="17" name="Text Placeholder 16"/>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2" name="Picture Placeholder 1"/>
          <p:cNvSpPr>
            <a:spLocks noGrp="1"/>
          </p:cNvSpPr>
          <p:nvPr>
            <p:ph type="pic" sz="quarter" idx="20"/>
          </p:nvPr>
        </p:nvSpPr>
        <p:spPr/>
      </p:sp>
      <p:sp>
        <p:nvSpPr>
          <p:cNvPr id="3" name="Picture Placeholder 2"/>
          <p:cNvSpPr>
            <a:spLocks noGrp="1"/>
          </p:cNvSpPr>
          <p:nvPr>
            <p:ph type="pic" sz="quarter" idx="24"/>
          </p:nvPr>
        </p:nvSpPr>
        <p:spPr/>
      </p:sp>
      <p:sp>
        <p:nvSpPr>
          <p:cNvPr id="4" name="Picture Placeholder 3"/>
          <p:cNvSpPr>
            <a:spLocks noGrp="1"/>
          </p:cNvSpPr>
          <p:nvPr>
            <p:ph type="pic" sz="quarter" idx="26"/>
          </p:nvPr>
        </p:nvSpPr>
        <p:spPr/>
      </p:sp>
      <p:sp>
        <p:nvSpPr>
          <p:cNvPr id="5" name="Picture Placeholder 4"/>
          <p:cNvSpPr>
            <a:spLocks noGrp="1"/>
          </p:cNvSpPr>
          <p:nvPr>
            <p:ph type="pic" sz="quarter" idx="29"/>
          </p:nvPr>
        </p:nvSpPr>
        <p:spPr/>
      </p:sp>
      <p:sp>
        <p:nvSpPr>
          <p:cNvPr id="6" name="Picture Placeholder 5"/>
          <p:cNvSpPr>
            <a:spLocks noGrp="1"/>
          </p:cNvSpPr>
          <p:nvPr>
            <p:ph type="pic" sz="quarter" idx="30"/>
          </p:nvPr>
        </p:nvSpPr>
        <p:spPr/>
      </p:sp>
      <p:sp>
        <p:nvSpPr>
          <p:cNvPr id="8" name="Picture Placeholder 7"/>
          <p:cNvSpPr>
            <a:spLocks noGrp="1"/>
          </p:cNvSpPr>
          <p:nvPr>
            <p:ph type="pic" sz="quarter" idx="21"/>
          </p:nvPr>
        </p:nvSpPr>
        <p:spPr/>
      </p:sp>
      <p:sp>
        <p:nvSpPr>
          <p:cNvPr id="9" name="Picture Placeholder 8"/>
          <p:cNvSpPr>
            <a:spLocks noGrp="1"/>
          </p:cNvSpPr>
          <p:nvPr>
            <p:ph type="pic" sz="quarter" idx="28"/>
          </p:nvPr>
        </p:nvSpPr>
        <p:spPr/>
      </p:sp>
      <p:sp>
        <p:nvSpPr>
          <p:cNvPr id="10" name="Picture Placeholder 9"/>
          <p:cNvSpPr>
            <a:spLocks noGrp="1"/>
          </p:cNvSpPr>
          <p:nvPr>
            <p:ph type="pic" sz="quarter" idx="27"/>
          </p:nvPr>
        </p:nvSpPr>
        <p:spPr/>
      </p:sp>
      <p:sp>
        <p:nvSpPr>
          <p:cNvPr id="11" name="Picture Placeholder 10"/>
          <p:cNvSpPr>
            <a:spLocks noGrp="1"/>
          </p:cNvSpPr>
          <p:nvPr>
            <p:ph type="pic" sz="quarter" idx="23"/>
          </p:nvPr>
        </p:nvSpPr>
        <p:spPr/>
      </p:sp>
    </p:spTree>
    <p:extLst>
      <p:ext uri="{BB962C8B-B14F-4D97-AF65-F5344CB8AC3E}">
        <p14:creationId xmlns:p14="http://schemas.microsoft.com/office/powerpoint/2010/main" val="15824143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
                                        </p:tgtEl>
                                        <p:attrNameLst>
                                          <p:attrName>style.visibility</p:attrName>
                                        </p:attrNameLst>
                                      </p:cBhvr>
                                      <p:to>
                                        <p:strVal val="visible"/>
                                      </p:to>
                                    </p:set>
                                    <p:animEffect transition="in" filter="fade">
                                      <p:cBhvr>
                                        <p:cTn id="1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ctrTitle"/>
          </p:nvPr>
        </p:nvSpPr>
        <p:spPr/>
        <p:txBody>
          <a:bodyPr/>
          <a:lstStyle/>
          <a:p>
            <a:r>
              <a:rPr lang="id-ID" dirty="0" smtClean="0"/>
              <a:t>Review</a:t>
            </a:r>
            <a:endParaRPr lang="id-ID" dirty="0"/>
          </a:p>
        </p:txBody>
      </p:sp>
      <p:sp>
        <p:nvSpPr>
          <p:cNvPr id="30" name="Text Placeholder 29"/>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32" name="Rounded Rectangular Callout 31"/>
          <p:cNvSpPr/>
          <p:nvPr/>
        </p:nvSpPr>
        <p:spPr>
          <a:xfrm>
            <a:off x="963697" y="1892490"/>
            <a:ext cx="3185459" cy="1827153"/>
          </a:xfrm>
          <a:prstGeom prst="wedgeRoundRectCallout">
            <a:avLst>
              <a:gd name="adj1" fmla="val -17986"/>
              <a:gd name="adj2" fmla="val 76964"/>
              <a:gd name="adj3" fmla="val 1666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200" dirty="0" smtClean="0">
                <a:solidFill>
                  <a:schemeClr val="bg1"/>
                </a:solidFill>
              </a:rPr>
              <a:t>“Lorem </a:t>
            </a:r>
            <a:r>
              <a:rPr lang="id-ID" sz="1200" dirty="0">
                <a:solidFill>
                  <a:schemeClr val="bg1"/>
                </a:solidFill>
              </a:rPr>
              <a:t>ipsum dolor sit amet, consectetuer adipiscing elit, sed diam nonummy nibh euismod tincidunt ut laoreet dolore magna aliquam erat volutpat. Ut wisi enim ad minim veniam, quis nostrud exerci tation ullamcorper suscipit lobortis nisl ut aliquip ex </a:t>
            </a:r>
            <a:r>
              <a:rPr lang="id-ID" sz="1200" dirty="0" smtClean="0">
                <a:solidFill>
                  <a:schemeClr val="bg1"/>
                </a:solidFill>
              </a:rPr>
              <a:t>ea”</a:t>
            </a:r>
            <a:endParaRPr lang="id-ID" sz="1200" dirty="0">
              <a:solidFill>
                <a:schemeClr val="bg1"/>
              </a:solidFill>
            </a:endParaRPr>
          </a:p>
        </p:txBody>
      </p:sp>
      <p:sp>
        <p:nvSpPr>
          <p:cNvPr id="35" name="Rounded Rectangular Callout 34"/>
          <p:cNvSpPr/>
          <p:nvPr/>
        </p:nvSpPr>
        <p:spPr>
          <a:xfrm>
            <a:off x="4503270" y="1889129"/>
            <a:ext cx="3185459" cy="1827153"/>
          </a:xfrm>
          <a:prstGeom prst="wedgeRoundRectCallout">
            <a:avLst>
              <a:gd name="adj1" fmla="val -17986"/>
              <a:gd name="adj2" fmla="val 76964"/>
              <a:gd name="adj3" fmla="val 1666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200" dirty="0" smtClean="0">
                <a:solidFill>
                  <a:schemeClr val="bg1"/>
                </a:solidFill>
              </a:rPr>
              <a:t>“Lorem </a:t>
            </a:r>
            <a:r>
              <a:rPr lang="id-ID" sz="1200" dirty="0">
                <a:solidFill>
                  <a:schemeClr val="bg1"/>
                </a:solidFill>
              </a:rPr>
              <a:t>ipsum dolor sit amet, consectetuer adipiscing elit, sed diam nonummy nibh euismod tincidunt ut laoreet dolore magna aliquam erat volutpat. Ut wisi enim ad minim veniam, quis nostrud exerci tation ullamcorper suscipit lobortis nisl ut aliquip ex </a:t>
            </a:r>
            <a:r>
              <a:rPr lang="id-ID" sz="1200" dirty="0" smtClean="0">
                <a:solidFill>
                  <a:schemeClr val="bg1"/>
                </a:solidFill>
              </a:rPr>
              <a:t>ea”</a:t>
            </a:r>
            <a:endParaRPr lang="id-ID" sz="1200" dirty="0">
              <a:solidFill>
                <a:schemeClr val="bg1"/>
              </a:solidFill>
            </a:endParaRPr>
          </a:p>
        </p:txBody>
      </p:sp>
      <p:sp>
        <p:nvSpPr>
          <p:cNvPr id="36" name="Rounded Rectangular Callout 35"/>
          <p:cNvSpPr/>
          <p:nvPr/>
        </p:nvSpPr>
        <p:spPr>
          <a:xfrm>
            <a:off x="8042843" y="1889129"/>
            <a:ext cx="3185459" cy="1827153"/>
          </a:xfrm>
          <a:prstGeom prst="wedgeRoundRectCallout">
            <a:avLst>
              <a:gd name="adj1" fmla="val -17986"/>
              <a:gd name="adj2" fmla="val 76964"/>
              <a:gd name="adj3" fmla="val 1666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200" dirty="0" smtClean="0">
                <a:solidFill>
                  <a:schemeClr val="bg1"/>
                </a:solidFill>
              </a:rPr>
              <a:t>“Lorem </a:t>
            </a:r>
            <a:r>
              <a:rPr lang="id-ID" sz="1200" dirty="0">
                <a:solidFill>
                  <a:schemeClr val="bg1"/>
                </a:solidFill>
              </a:rPr>
              <a:t>ipsum dolor sit amet, consectetuer adipiscing elit, sed diam nonummy nibh euismod tincidunt ut laoreet dolore magna aliquam erat volutpat. Ut wisi enim ad minim veniam, quis nostrud exerci tation ullamcorper suscipit lobortis nisl ut aliquip ex </a:t>
            </a:r>
            <a:r>
              <a:rPr lang="id-ID" sz="1200" dirty="0" smtClean="0">
                <a:solidFill>
                  <a:schemeClr val="bg1"/>
                </a:solidFill>
              </a:rPr>
              <a:t>ea”</a:t>
            </a:r>
            <a:endParaRPr lang="id-ID" sz="1200" dirty="0">
              <a:solidFill>
                <a:schemeClr val="bg1"/>
              </a:solidFill>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33"/>
          </p:nvPr>
        </p:nvSpPr>
        <p:spPr/>
      </p:sp>
      <p:sp>
        <p:nvSpPr>
          <p:cNvPr id="4" name="Picture Placeholder 3"/>
          <p:cNvSpPr>
            <a:spLocks noGrp="1"/>
          </p:cNvSpPr>
          <p:nvPr>
            <p:ph type="pic" sz="quarter" idx="34"/>
          </p:nvPr>
        </p:nvSpPr>
        <p:spPr/>
      </p:sp>
    </p:spTree>
    <p:extLst>
      <p:ext uri="{BB962C8B-B14F-4D97-AF65-F5344CB8AC3E}">
        <p14:creationId xmlns:p14="http://schemas.microsoft.com/office/powerpoint/2010/main" val="400855027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1000"/>
                                        <p:tgtEl>
                                          <p:spTgt spid="32"/>
                                        </p:tgtEl>
                                      </p:cBhvr>
                                    </p:animEffect>
                                    <p:anim calcmode="lin" valueType="num">
                                      <p:cBhvr>
                                        <p:cTn id="8" dur="1000" fill="hold"/>
                                        <p:tgtEl>
                                          <p:spTgt spid="32"/>
                                        </p:tgtEl>
                                        <p:attrNameLst>
                                          <p:attrName>ppt_x</p:attrName>
                                        </p:attrNameLst>
                                      </p:cBhvr>
                                      <p:tavLst>
                                        <p:tav tm="0">
                                          <p:val>
                                            <p:strVal val="#ppt_x"/>
                                          </p:val>
                                        </p:tav>
                                        <p:tav tm="100000">
                                          <p:val>
                                            <p:strVal val="#ppt_x"/>
                                          </p:val>
                                        </p:tav>
                                      </p:tavLst>
                                    </p:anim>
                                    <p:anim calcmode="lin" valueType="num">
                                      <p:cBhvr>
                                        <p:cTn id="9" dur="1000" fill="hold"/>
                                        <p:tgtEl>
                                          <p:spTgt spid="3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fade">
                                      <p:cBhvr>
                                        <p:cTn id="12" dur="1000"/>
                                        <p:tgtEl>
                                          <p:spTgt spid="35"/>
                                        </p:tgtEl>
                                      </p:cBhvr>
                                    </p:animEffect>
                                    <p:anim calcmode="lin" valueType="num">
                                      <p:cBhvr>
                                        <p:cTn id="13" dur="1000" fill="hold"/>
                                        <p:tgtEl>
                                          <p:spTgt spid="35"/>
                                        </p:tgtEl>
                                        <p:attrNameLst>
                                          <p:attrName>ppt_x</p:attrName>
                                        </p:attrNameLst>
                                      </p:cBhvr>
                                      <p:tavLst>
                                        <p:tav tm="0">
                                          <p:val>
                                            <p:strVal val="#ppt_x"/>
                                          </p:val>
                                        </p:tav>
                                        <p:tav tm="100000">
                                          <p:val>
                                            <p:strVal val="#ppt_x"/>
                                          </p:val>
                                        </p:tav>
                                      </p:tavLst>
                                    </p:anim>
                                    <p:anim calcmode="lin" valueType="num">
                                      <p:cBhvr>
                                        <p:cTn id="14" dur="1000" fill="hold"/>
                                        <p:tgtEl>
                                          <p:spTgt spid="3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fade">
                                      <p:cBhvr>
                                        <p:cTn id="17" dur="1000"/>
                                        <p:tgtEl>
                                          <p:spTgt spid="36"/>
                                        </p:tgtEl>
                                      </p:cBhvr>
                                    </p:animEffect>
                                    <p:anim calcmode="lin" valueType="num">
                                      <p:cBhvr>
                                        <p:cTn id="18" dur="1000" fill="hold"/>
                                        <p:tgtEl>
                                          <p:spTgt spid="36"/>
                                        </p:tgtEl>
                                        <p:attrNameLst>
                                          <p:attrName>ppt_x</p:attrName>
                                        </p:attrNameLst>
                                      </p:cBhvr>
                                      <p:tavLst>
                                        <p:tav tm="0">
                                          <p:val>
                                            <p:strVal val="#ppt_x"/>
                                          </p:val>
                                        </p:tav>
                                        <p:tav tm="100000">
                                          <p:val>
                                            <p:strVal val="#ppt_x"/>
                                          </p:val>
                                        </p:tav>
                                      </p:tavLst>
                                    </p:anim>
                                    <p:anim calcmode="lin" valueType="num">
                                      <p:cBhvr>
                                        <p:cTn id="19"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5" grpId="0" animBg="1"/>
      <p:bldP spid="3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ctrTitle"/>
          </p:nvPr>
        </p:nvSpPr>
        <p:spPr/>
        <p:txBody>
          <a:bodyPr/>
          <a:lstStyle/>
          <a:p>
            <a:r>
              <a:rPr lang="id-ID" dirty="0" smtClean="0"/>
              <a:t>Our Portofolio</a:t>
            </a:r>
            <a:endParaRPr lang="id-ID" dirty="0"/>
          </a:p>
        </p:txBody>
      </p:sp>
      <p:sp>
        <p:nvSpPr>
          <p:cNvPr id="9" name="Text Placeholder 8"/>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14" name="TextBox 13"/>
          <p:cNvSpPr txBox="1"/>
          <p:nvPr/>
        </p:nvSpPr>
        <p:spPr>
          <a:xfrm>
            <a:off x="3102944" y="1924707"/>
            <a:ext cx="1416093" cy="306467"/>
          </a:xfrm>
          <a:prstGeom prst="roundRect">
            <a:avLst/>
          </a:prstGeom>
          <a:solidFill>
            <a:schemeClr val="accent3"/>
          </a:solidFill>
        </p:spPr>
        <p:txBody>
          <a:bodyPr wrap="square" rtlCol="0">
            <a:spAutoFit/>
          </a:bodyPr>
          <a:lstStyle/>
          <a:p>
            <a:pPr algn="ctr"/>
            <a:r>
              <a:rPr lang="id-ID" sz="1200" dirty="0" smtClean="0">
                <a:solidFill>
                  <a:schemeClr val="bg1"/>
                </a:solidFill>
                <a:latin typeface="Neris Thin" panose="00000300000000000000" pitchFamily="50" charset="0"/>
              </a:rPr>
              <a:t>Portofolio 1</a:t>
            </a:r>
            <a:endParaRPr lang="id-ID" sz="1200" dirty="0">
              <a:solidFill>
                <a:schemeClr val="bg1"/>
              </a:solidFill>
              <a:latin typeface="Neris Thin" panose="00000300000000000000" pitchFamily="50" charset="0"/>
            </a:endParaRPr>
          </a:p>
        </p:txBody>
      </p:sp>
      <p:sp>
        <p:nvSpPr>
          <p:cNvPr id="15" name="TextBox 14"/>
          <p:cNvSpPr txBox="1"/>
          <p:nvPr/>
        </p:nvSpPr>
        <p:spPr>
          <a:xfrm>
            <a:off x="4629107" y="1924707"/>
            <a:ext cx="1416093" cy="306467"/>
          </a:xfrm>
          <a:prstGeom prst="roundRect">
            <a:avLst/>
          </a:prstGeom>
          <a:solidFill>
            <a:schemeClr val="accent3"/>
          </a:solidFill>
        </p:spPr>
        <p:txBody>
          <a:bodyPr wrap="square" rtlCol="0">
            <a:spAutoFit/>
          </a:bodyPr>
          <a:lstStyle/>
          <a:p>
            <a:pPr algn="ctr"/>
            <a:r>
              <a:rPr lang="id-ID" sz="1200" dirty="0" smtClean="0">
                <a:solidFill>
                  <a:schemeClr val="bg1"/>
                </a:solidFill>
                <a:latin typeface="Neris Thin" panose="00000300000000000000" pitchFamily="50" charset="0"/>
              </a:rPr>
              <a:t>Portofolio 2</a:t>
            </a:r>
            <a:endParaRPr lang="id-ID" sz="1200" dirty="0">
              <a:solidFill>
                <a:schemeClr val="bg1"/>
              </a:solidFill>
              <a:latin typeface="Neris Thin" panose="00000300000000000000" pitchFamily="50" charset="0"/>
            </a:endParaRPr>
          </a:p>
        </p:txBody>
      </p:sp>
      <p:sp>
        <p:nvSpPr>
          <p:cNvPr id="16" name="TextBox 15"/>
          <p:cNvSpPr txBox="1"/>
          <p:nvPr/>
        </p:nvSpPr>
        <p:spPr>
          <a:xfrm>
            <a:off x="6155270" y="1924707"/>
            <a:ext cx="1416093" cy="306467"/>
          </a:xfrm>
          <a:prstGeom prst="roundRect">
            <a:avLst/>
          </a:prstGeom>
          <a:solidFill>
            <a:schemeClr val="accent1"/>
          </a:solidFill>
        </p:spPr>
        <p:txBody>
          <a:bodyPr wrap="square" rtlCol="0">
            <a:spAutoFit/>
          </a:bodyPr>
          <a:lstStyle/>
          <a:p>
            <a:pPr algn="ctr"/>
            <a:r>
              <a:rPr lang="id-ID" sz="1200" dirty="0" smtClean="0">
                <a:solidFill>
                  <a:schemeClr val="bg1"/>
                </a:solidFill>
                <a:latin typeface="Neris Thin" panose="00000300000000000000" pitchFamily="50" charset="0"/>
              </a:rPr>
              <a:t>Portofolio 3</a:t>
            </a:r>
            <a:endParaRPr lang="id-ID" sz="1200" dirty="0">
              <a:solidFill>
                <a:schemeClr val="bg1"/>
              </a:solidFill>
              <a:latin typeface="Neris Thin" panose="00000300000000000000" pitchFamily="50" charset="0"/>
            </a:endParaRPr>
          </a:p>
        </p:txBody>
      </p:sp>
      <p:sp>
        <p:nvSpPr>
          <p:cNvPr id="17" name="TextBox 16"/>
          <p:cNvSpPr txBox="1"/>
          <p:nvPr/>
        </p:nvSpPr>
        <p:spPr>
          <a:xfrm>
            <a:off x="7681433" y="1924707"/>
            <a:ext cx="1416093" cy="306467"/>
          </a:xfrm>
          <a:prstGeom prst="roundRect">
            <a:avLst/>
          </a:prstGeom>
          <a:solidFill>
            <a:schemeClr val="accent3"/>
          </a:solidFill>
        </p:spPr>
        <p:txBody>
          <a:bodyPr wrap="square" rtlCol="0">
            <a:spAutoFit/>
          </a:bodyPr>
          <a:lstStyle/>
          <a:p>
            <a:pPr algn="ctr"/>
            <a:r>
              <a:rPr lang="id-ID" sz="1200" dirty="0" smtClean="0">
                <a:solidFill>
                  <a:schemeClr val="bg1"/>
                </a:solidFill>
                <a:latin typeface="Neris Thin" panose="00000300000000000000" pitchFamily="50" charset="0"/>
              </a:rPr>
              <a:t>Portofolio 4</a:t>
            </a:r>
            <a:endParaRPr lang="id-ID" sz="1200" dirty="0">
              <a:solidFill>
                <a:schemeClr val="bg1"/>
              </a:solidFill>
              <a:latin typeface="Neris Thin" panose="00000300000000000000" pitchFamily="50" charset="0"/>
            </a:endParaRPr>
          </a:p>
        </p:txBody>
      </p:sp>
      <p:sp>
        <p:nvSpPr>
          <p:cNvPr id="25" name="TextBox 24"/>
          <p:cNvSpPr txBox="1"/>
          <p:nvPr/>
        </p:nvSpPr>
        <p:spPr>
          <a:xfrm>
            <a:off x="2668827" y="5336301"/>
            <a:ext cx="6798129" cy="646331"/>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p>
        </p:txBody>
      </p:sp>
      <p:sp>
        <p:nvSpPr>
          <p:cNvPr id="26" name="TextBox 25"/>
          <p:cNvSpPr txBox="1"/>
          <p:nvPr/>
        </p:nvSpPr>
        <p:spPr>
          <a:xfrm>
            <a:off x="4908550" y="4948526"/>
            <a:ext cx="2273300" cy="369332"/>
          </a:xfrm>
          <a:prstGeom prst="rect">
            <a:avLst/>
          </a:prstGeom>
          <a:noFill/>
        </p:spPr>
        <p:txBody>
          <a:bodyPr wrap="square" rtlCol="0">
            <a:spAutoFit/>
          </a:bodyPr>
          <a:lstStyle/>
          <a:p>
            <a:pPr algn="ctr"/>
            <a:r>
              <a:rPr lang="id-ID" b="1" dirty="0" smtClean="0">
                <a:solidFill>
                  <a:schemeClr val="bg1"/>
                </a:solidFill>
                <a:latin typeface="Neris Thin" panose="00000300000000000000" pitchFamily="50" charset="0"/>
              </a:rPr>
              <a:t>Awesome Portofolio</a:t>
            </a:r>
            <a:endParaRPr lang="id-ID" b="1" dirty="0">
              <a:solidFill>
                <a:schemeClr val="bg1"/>
              </a:solidFill>
              <a:latin typeface="Neris Thin" panose="00000300000000000000" pitchFamily="50" charset="0"/>
            </a:endParaRPr>
          </a:p>
        </p:txBody>
      </p:sp>
      <p:sp>
        <p:nvSpPr>
          <p:cNvPr id="2" name="Picture Placeholder 1"/>
          <p:cNvSpPr>
            <a:spLocks noGrp="1"/>
          </p:cNvSpPr>
          <p:nvPr>
            <p:ph type="pic" sz="quarter" idx="34"/>
          </p:nvPr>
        </p:nvSpPr>
        <p:spPr/>
      </p:sp>
      <p:sp>
        <p:nvSpPr>
          <p:cNvPr id="3" name="Picture Placeholder 2"/>
          <p:cNvSpPr>
            <a:spLocks noGrp="1"/>
          </p:cNvSpPr>
          <p:nvPr>
            <p:ph type="pic" sz="quarter" idx="33"/>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35"/>
          </p:nvPr>
        </p:nvSpPr>
        <p:spPr/>
      </p:sp>
      <p:sp>
        <p:nvSpPr>
          <p:cNvPr id="6" name="Picture Placeholder 5"/>
          <p:cNvSpPr>
            <a:spLocks noGrp="1"/>
          </p:cNvSpPr>
          <p:nvPr>
            <p:ph type="pic" sz="quarter" idx="36"/>
          </p:nvPr>
        </p:nvSpPr>
        <p:spPr/>
      </p:sp>
    </p:spTree>
    <p:extLst>
      <p:ext uri="{BB962C8B-B14F-4D97-AF65-F5344CB8AC3E}">
        <p14:creationId xmlns:p14="http://schemas.microsoft.com/office/powerpoint/2010/main" val="13419424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fade">
                                      <p:cBhvr>
                                        <p:cTn id="16" dur="500"/>
                                        <p:tgtEl>
                                          <p:spTgt spid="17"/>
                                        </p:tgtEl>
                                      </p:cBhvr>
                                    </p:animEffect>
                                  </p:childTnLst>
                                </p:cTn>
                              </p:par>
                            </p:childTnLst>
                          </p:cTn>
                        </p:par>
                        <p:par>
                          <p:cTn id="17" fill="hold">
                            <p:stCondLst>
                              <p:cond delay="500"/>
                            </p:stCondLst>
                            <p:childTnLst>
                              <p:par>
                                <p:cTn id="18" presetID="42" presetClass="entr" presetSubtype="0" fill="hold" grpId="0" nodeType="after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fade">
                                      <p:cBhvr>
                                        <p:cTn id="20" dur="1000"/>
                                        <p:tgtEl>
                                          <p:spTgt spid="26"/>
                                        </p:tgtEl>
                                      </p:cBhvr>
                                    </p:animEffect>
                                    <p:anim calcmode="lin" valueType="num">
                                      <p:cBhvr>
                                        <p:cTn id="21" dur="1000" fill="hold"/>
                                        <p:tgtEl>
                                          <p:spTgt spid="26"/>
                                        </p:tgtEl>
                                        <p:attrNameLst>
                                          <p:attrName>ppt_x</p:attrName>
                                        </p:attrNameLst>
                                      </p:cBhvr>
                                      <p:tavLst>
                                        <p:tav tm="0">
                                          <p:val>
                                            <p:strVal val="#ppt_x"/>
                                          </p:val>
                                        </p:tav>
                                        <p:tav tm="100000">
                                          <p:val>
                                            <p:strVal val="#ppt_x"/>
                                          </p:val>
                                        </p:tav>
                                      </p:tavLst>
                                    </p:anim>
                                    <p:anim calcmode="lin" valueType="num">
                                      <p:cBhvr>
                                        <p:cTn id="22" dur="1000" fill="hold"/>
                                        <p:tgtEl>
                                          <p:spTgt spid="26"/>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fade">
                                      <p:cBhvr>
                                        <p:cTn id="26"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25" grpId="0"/>
      <p:bldP spid="26"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lstStyle/>
          <a:p>
            <a:r>
              <a:rPr lang="id-ID" dirty="0" smtClean="0"/>
              <a:t>View Our Portofolio</a:t>
            </a:r>
            <a:endParaRPr lang="id-ID" dirty="0"/>
          </a:p>
        </p:txBody>
      </p:sp>
      <p:sp>
        <p:nvSpPr>
          <p:cNvPr id="5" name="Text Placeholder 4"/>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6" name="Rectangle 5"/>
          <p:cNvSpPr/>
          <p:nvPr/>
        </p:nvSpPr>
        <p:spPr>
          <a:xfrm>
            <a:off x="0" y="1902906"/>
            <a:ext cx="12192000" cy="256272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59"/>
          <p:cNvSpPr>
            <a:spLocks noEditPoints="1"/>
          </p:cNvSpPr>
          <p:nvPr/>
        </p:nvSpPr>
        <p:spPr bwMode="auto">
          <a:xfrm>
            <a:off x="1067637" y="2433481"/>
            <a:ext cx="746688" cy="560877"/>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3422361" y="2405448"/>
            <a:ext cx="748409" cy="631417"/>
            <a:chOff x="3714750" y="2139950"/>
            <a:chExt cx="690563" cy="582613"/>
          </a:xfrm>
          <a:solidFill>
            <a:schemeClr val="bg1"/>
          </a:solidFill>
        </p:grpSpPr>
        <p:sp>
          <p:nvSpPr>
            <p:cNvPr id="9"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7997360" y="2394905"/>
            <a:ext cx="748408" cy="700236"/>
            <a:chOff x="6964363" y="2108200"/>
            <a:chExt cx="690562" cy="646113"/>
          </a:xfrm>
          <a:solidFill>
            <a:schemeClr val="bg1"/>
          </a:solidFill>
        </p:grpSpPr>
        <p:sp>
          <p:nvSpPr>
            <p:cNvPr id="13"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13"/>
          <p:cNvSpPr>
            <a:spLocks noEditPoints="1"/>
          </p:cNvSpPr>
          <p:nvPr/>
        </p:nvSpPr>
        <p:spPr bwMode="auto">
          <a:xfrm>
            <a:off x="5702344" y="2354851"/>
            <a:ext cx="748408" cy="74840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10307822" y="2386303"/>
            <a:ext cx="748409" cy="750130"/>
            <a:chOff x="6826250" y="4151313"/>
            <a:chExt cx="690563" cy="692151"/>
          </a:xfrm>
          <a:solidFill>
            <a:schemeClr val="bg1"/>
          </a:solidFill>
        </p:grpSpPr>
        <p:sp>
          <p:nvSpPr>
            <p:cNvPr id="1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 name="TextBox 23"/>
          <p:cNvSpPr txBox="1"/>
          <p:nvPr/>
        </p:nvSpPr>
        <p:spPr>
          <a:xfrm>
            <a:off x="304331" y="3155601"/>
            <a:ext cx="2273300" cy="307777"/>
          </a:xfrm>
          <a:prstGeom prst="rect">
            <a:avLst/>
          </a:prstGeom>
          <a:noFill/>
        </p:spPr>
        <p:txBody>
          <a:bodyPr wrap="square" rtlCol="0">
            <a:spAutoFit/>
          </a:bodyPr>
          <a:lstStyle/>
          <a:p>
            <a:pPr algn="ctr"/>
            <a:r>
              <a:rPr lang="id-ID" sz="1400" b="1" dirty="0" smtClean="0">
                <a:solidFill>
                  <a:schemeClr val="bg1"/>
                </a:solidFill>
                <a:latin typeface="Neris Thin" panose="00000300000000000000" pitchFamily="50" charset="0"/>
              </a:rPr>
              <a:t>Portofolio 1</a:t>
            </a:r>
            <a:endParaRPr lang="id-ID" sz="1400" b="1" dirty="0">
              <a:solidFill>
                <a:schemeClr val="bg1"/>
              </a:solidFill>
              <a:latin typeface="Neris Thin" panose="00000300000000000000" pitchFamily="50" charset="0"/>
            </a:endParaRPr>
          </a:p>
        </p:txBody>
      </p:sp>
      <p:sp>
        <p:nvSpPr>
          <p:cNvPr id="25" name="TextBox 24"/>
          <p:cNvSpPr txBox="1"/>
          <p:nvPr/>
        </p:nvSpPr>
        <p:spPr>
          <a:xfrm>
            <a:off x="277700" y="3460233"/>
            <a:ext cx="2260768" cy="646331"/>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a:t>
            </a:r>
            <a:r>
              <a:rPr lang="id-ID" sz="1200" dirty="0" smtClean="0">
                <a:solidFill>
                  <a:schemeClr val="bg1"/>
                </a:solidFill>
              </a:rPr>
              <a:t>nibh.</a:t>
            </a:r>
            <a:endParaRPr lang="id-ID" sz="1200" dirty="0">
              <a:solidFill>
                <a:schemeClr val="bg1"/>
              </a:solidFill>
            </a:endParaRPr>
          </a:p>
        </p:txBody>
      </p:sp>
      <p:sp>
        <p:nvSpPr>
          <p:cNvPr id="26" name="TextBox 25"/>
          <p:cNvSpPr txBox="1"/>
          <p:nvPr/>
        </p:nvSpPr>
        <p:spPr>
          <a:xfrm>
            <a:off x="2602405" y="3151393"/>
            <a:ext cx="2273300" cy="307777"/>
          </a:xfrm>
          <a:prstGeom prst="rect">
            <a:avLst/>
          </a:prstGeom>
          <a:noFill/>
        </p:spPr>
        <p:txBody>
          <a:bodyPr wrap="square" rtlCol="0">
            <a:spAutoFit/>
          </a:bodyPr>
          <a:lstStyle/>
          <a:p>
            <a:pPr algn="ctr"/>
            <a:r>
              <a:rPr lang="id-ID" sz="1400" b="1" dirty="0" smtClean="0">
                <a:solidFill>
                  <a:schemeClr val="bg1"/>
                </a:solidFill>
                <a:latin typeface="Neris Thin" panose="00000300000000000000" pitchFamily="50" charset="0"/>
              </a:rPr>
              <a:t>Portofolio 2</a:t>
            </a:r>
            <a:endParaRPr lang="id-ID" sz="1400" b="1" dirty="0">
              <a:solidFill>
                <a:schemeClr val="bg1"/>
              </a:solidFill>
              <a:latin typeface="Neris Thin" panose="00000300000000000000" pitchFamily="50" charset="0"/>
            </a:endParaRPr>
          </a:p>
        </p:txBody>
      </p:sp>
      <p:sp>
        <p:nvSpPr>
          <p:cNvPr id="27" name="TextBox 26"/>
          <p:cNvSpPr txBox="1"/>
          <p:nvPr/>
        </p:nvSpPr>
        <p:spPr>
          <a:xfrm>
            <a:off x="2575774" y="3456025"/>
            <a:ext cx="2260768" cy="646331"/>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a:t>
            </a:r>
            <a:r>
              <a:rPr lang="id-ID" sz="1200" dirty="0" smtClean="0">
                <a:solidFill>
                  <a:schemeClr val="bg1"/>
                </a:solidFill>
              </a:rPr>
              <a:t>nibh.</a:t>
            </a:r>
            <a:endParaRPr lang="id-ID" sz="1200" dirty="0">
              <a:solidFill>
                <a:schemeClr val="bg1"/>
              </a:solidFill>
            </a:endParaRPr>
          </a:p>
        </p:txBody>
      </p:sp>
      <p:sp>
        <p:nvSpPr>
          <p:cNvPr id="28" name="TextBox 27"/>
          <p:cNvSpPr txBox="1"/>
          <p:nvPr/>
        </p:nvSpPr>
        <p:spPr>
          <a:xfrm>
            <a:off x="4905208" y="3146579"/>
            <a:ext cx="2273300" cy="307777"/>
          </a:xfrm>
          <a:prstGeom prst="rect">
            <a:avLst/>
          </a:prstGeom>
          <a:noFill/>
        </p:spPr>
        <p:txBody>
          <a:bodyPr wrap="square" rtlCol="0">
            <a:spAutoFit/>
          </a:bodyPr>
          <a:lstStyle/>
          <a:p>
            <a:pPr algn="ctr"/>
            <a:r>
              <a:rPr lang="id-ID" sz="1400" b="1" dirty="0">
                <a:solidFill>
                  <a:schemeClr val="bg1"/>
                </a:solidFill>
                <a:latin typeface="Neris Thin" panose="00000300000000000000" pitchFamily="50" charset="0"/>
              </a:rPr>
              <a:t>Portofolio </a:t>
            </a:r>
            <a:r>
              <a:rPr lang="id-ID" sz="1400" b="1" dirty="0" smtClean="0">
                <a:solidFill>
                  <a:schemeClr val="bg1"/>
                </a:solidFill>
                <a:latin typeface="Neris Thin" panose="00000300000000000000" pitchFamily="50" charset="0"/>
              </a:rPr>
              <a:t>3</a:t>
            </a:r>
            <a:endParaRPr lang="id-ID" sz="1400" b="1" dirty="0">
              <a:solidFill>
                <a:schemeClr val="bg1"/>
              </a:solidFill>
              <a:latin typeface="Neris Thin" panose="00000300000000000000" pitchFamily="50" charset="0"/>
            </a:endParaRPr>
          </a:p>
        </p:txBody>
      </p:sp>
      <p:sp>
        <p:nvSpPr>
          <p:cNvPr id="29" name="TextBox 28"/>
          <p:cNvSpPr txBox="1"/>
          <p:nvPr/>
        </p:nvSpPr>
        <p:spPr>
          <a:xfrm>
            <a:off x="4878577" y="3451211"/>
            <a:ext cx="2260768" cy="646331"/>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a:t>
            </a:r>
            <a:r>
              <a:rPr lang="id-ID" sz="1200" dirty="0" smtClean="0">
                <a:solidFill>
                  <a:schemeClr val="bg1"/>
                </a:solidFill>
              </a:rPr>
              <a:t>nibh.</a:t>
            </a:r>
            <a:endParaRPr lang="id-ID" sz="1200" dirty="0">
              <a:solidFill>
                <a:schemeClr val="bg1"/>
              </a:solidFill>
            </a:endParaRPr>
          </a:p>
        </p:txBody>
      </p:sp>
      <p:sp>
        <p:nvSpPr>
          <p:cNvPr id="30" name="TextBox 29"/>
          <p:cNvSpPr txBox="1"/>
          <p:nvPr/>
        </p:nvSpPr>
        <p:spPr>
          <a:xfrm>
            <a:off x="7242574" y="3146961"/>
            <a:ext cx="2273300" cy="307777"/>
          </a:xfrm>
          <a:prstGeom prst="rect">
            <a:avLst/>
          </a:prstGeom>
          <a:noFill/>
        </p:spPr>
        <p:txBody>
          <a:bodyPr wrap="square" rtlCol="0">
            <a:spAutoFit/>
          </a:bodyPr>
          <a:lstStyle/>
          <a:p>
            <a:pPr algn="ctr"/>
            <a:r>
              <a:rPr lang="id-ID" sz="1400" b="1" dirty="0">
                <a:solidFill>
                  <a:schemeClr val="bg1"/>
                </a:solidFill>
                <a:latin typeface="Neris Thin" panose="00000300000000000000" pitchFamily="50" charset="0"/>
              </a:rPr>
              <a:t>Portofolio </a:t>
            </a:r>
            <a:r>
              <a:rPr lang="id-ID" sz="1400" b="1" dirty="0" smtClean="0">
                <a:solidFill>
                  <a:schemeClr val="bg1"/>
                </a:solidFill>
                <a:latin typeface="Neris Thin" panose="00000300000000000000" pitchFamily="50" charset="0"/>
              </a:rPr>
              <a:t>4</a:t>
            </a:r>
            <a:endParaRPr lang="id-ID" sz="1400" b="1" dirty="0">
              <a:solidFill>
                <a:schemeClr val="bg1"/>
              </a:solidFill>
              <a:latin typeface="Neris Thin" panose="00000300000000000000" pitchFamily="50" charset="0"/>
            </a:endParaRPr>
          </a:p>
        </p:txBody>
      </p:sp>
      <p:sp>
        <p:nvSpPr>
          <p:cNvPr id="31" name="TextBox 30"/>
          <p:cNvSpPr txBox="1"/>
          <p:nvPr/>
        </p:nvSpPr>
        <p:spPr>
          <a:xfrm>
            <a:off x="7215943" y="3451593"/>
            <a:ext cx="2260768" cy="646331"/>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a:t>
            </a:r>
            <a:r>
              <a:rPr lang="id-ID" sz="1200" dirty="0" smtClean="0">
                <a:solidFill>
                  <a:schemeClr val="bg1"/>
                </a:solidFill>
              </a:rPr>
              <a:t>nibh.</a:t>
            </a:r>
            <a:endParaRPr lang="id-ID" sz="1200" dirty="0">
              <a:solidFill>
                <a:schemeClr val="bg1"/>
              </a:solidFill>
            </a:endParaRPr>
          </a:p>
        </p:txBody>
      </p:sp>
      <p:sp>
        <p:nvSpPr>
          <p:cNvPr id="32" name="TextBox 31"/>
          <p:cNvSpPr txBox="1"/>
          <p:nvPr/>
        </p:nvSpPr>
        <p:spPr>
          <a:xfrm>
            <a:off x="9545377" y="3142147"/>
            <a:ext cx="2273300" cy="307777"/>
          </a:xfrm>
          <a:prstGeom prst="rect">
            <a:avLst/>
          </a:prstGeom>
          <a:noFill/>
        </p:spPr>
        <p:txBody>
          <a:bodyPr wrap="square" rtlCol="0">
            <a:spAutoFit/>
          </a:bodyPr>
          <a:lstStyle/>
          <a:p>
            <a:pPr algn="ctr"/>
            <a:r>
              <a:rPr lang="id-ID" sz="1400" b="1" dirty="0">
                <a:solidFill>
                  <a:schemeClr val="bg1"/>
                </a:solidFill>
                <a:latin typeface="Neris Thin" panose="00000300000000000000" pitchFamily="50" charset="0"/>
              </a:rPr>
              <a:t>Portofolio </a:t>
            </a:r>
            <a:r>
              <a:rPr lang="id-ID" sz="1400" b="1" dirty="0" smtClean="0">
                <a:solidFill>
                  <a:schemeClr val="bg1"/>
                </a:solidFill>
                <a:latin typeface="Neris Thin" panose="00000300000000000000" pitchFamily="50" charset="0"/>
              </a:rPr>
              <a:t>5</a:t>
            </a:r>
            <a:endParaRPr lang="id-ID" sz="1400" b="1" dirty="0">
              <a:solidFill>
                <a:schemeClr val="bg1"/>
              </a:solidFill>
              <a:latin typeface="Neris Thin" panose="00000300000000000000" pitchFamily="50" charset="0"/>
            </a:endParaRPr>
          </a:p>
        </p:txBody>
      </p:sp>
      <p:sp>
        <p:nvSpPr>
          <p:cNvPr id="33" name="TextBox 32"/>
          <p:cNvSpPr txBox="1"/>
          <p:nvPr/>
        </p:nvSpPr>
        <p:spPr>
          <a:xfrm>
            <a:off x="9518746" y="3446779"/>
            <a:ext cx="2260768" cy="646331"/>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a:t>
            </a:r>
            <a:r>
              <a:rPr lang="id-ID" sz="1200" dirty="0" smtClean="0">
                <a:solidFill>
                  <a:schemeClr val="bg1"/>
                </a:solidFill>
              </a:rPr>
              <a:t>nibh.</a:t>
            </a:r>
            <a:endParaRPr lang="id-ID" sz="1200" dirty="0">
              <a:solidFill>
                <a:schemeClr val="bg1"/>
              </a:solidFill>
            </a:endParaRPr>
          </a:p>
        </p:txBody>
      </p:sp>
      <p:sp>
        <p:nvSpPr>
          <p:cNvPr id="34" name="TextBox 33"/>
          <p:cNvSpPr txBox="1"/>
          <p:nvPr/>
        </p:nvSpPr>
        <p:spPr>
          <a:xfrm>
            <a:off x="277700" y="4772714"/>
            <a:ext cx="685411" cy="584775"/>
          </a:xfrm>
          <a:prstGeom prst="rect">
            <a:avLst/>
          </a:prstGeom>
          <a:noFill/>
        </p:spPr>
        <p:txBody>
          <a:bodyPr wrap="square" rtlCol="0">
            <a:spAutoFit/>
          </a:bodyPr>
          <a:lstStyle/>
          <a:p>
            <a:pPr algn="ctr"/>
            <a:r>
              <a:rPr lang="id-ID" sz="3200" b="1" dirty="0" smtClean="0">
                <a:solidFill>
                  <a:schemeClr val="bg1"/>
                </a:solidFill>
                <a:latin typeface="Neris Black" panose="00000A00000000000000" pitchFamily="50" charset="0"/>
              </a:rPr>
              <a:t>01</a:t>
            </a:r>
            <a:endParaRPr lang="id-ID" sz="3200" b="1" dirty="0">
              <a:solidFill>
                <a:schemeClr val="bg1"/>
              </a:solidFill>
              <a:latin typeface="Neris Black" panose="00000A00000000000000" pitchFamily="50" charset="0"/>
            </a:endParaRPr>
          </a:p>
        </p:txBody>
      </p:sp>
      <p:sp>
        <p:nvSpPr>
          <p:cNvPr id="35" name="TextBox 34"/>
          <p:cNvSpPr txBox="1"/>
          <p:nvPr/>
        </p:nvSpPr>
        <p:spPr>
          <a:xfrm>
            <a:off x="813909" y="4958108"/>
            <a:ext cx="2273300" cy="338554"/>
          </a:xfrm>
          <a:prstGeom prst="rect">
            <a:avLst/>
          </a:prstGeom>
          <a:noFill/>
        </p:spPr>
        <p:txBody>
          <a:bodyPr wrap="square" rtlCol="0">
            <a:spAutoFit/>
          </a:bodyPr>
          <a:lstStyle/>
          <a:p>
            <a:r>
              <a:rPr lang="id-ID" sz="1600" b="1" dirty="0" smtClean="0">
                <a:solidFill>
                  <a:schemeClr val="bg1"/>
                </a:solidFill>
                <a:latin typeface="Neris Thin" panose="00000300000000000000" pitchFamily="50" charset="0"/>
              </a:rPr>
              <a:t>Detail text</a:t>
            </a:r>
            <a:endParaRPr lang="id-ID" sz="1600" b="1" dirty="0">
              <a:solidFill>
                <a:schemeClr val="bg1"/>
              </a:solidFill>
              <a:latin typeface="Neris Thin" panose="00000300000000000000" pitchFamily="50" charset="0"/>
            </a:endParaRPr>
          </a:p>
        </p:txBody>
      </p:sp>
      <p:sp>
        <p:nvSpPr>
          <p:cNvPr id="36" name="TextBox 35"/>
          <p:cNvSpPr txBox="1"/>
          <p:nvPr/>
        </p:nvSpPr>
        <p:spPr>
          <a:xfrm>
            <a:off x="377962" y="5357489"/>
            <a:ext cx="226076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r>
              <a:rPr lang="id-ID" sz="1200" dirty="0" smtClean="0">
                <a:solidFill>
                  <a:schemeClr val="bg1"/>
                </a:solidFill>
              </a:rPr>
              <a:t>nibh.</a:t>
            </a:r>
            <a:endParaRPr lang="id-ID" sz="1200" dirty="0">
              <a:solidFill>
                <a:schemeClr val="bg1"/>
              </a:solidFill>
            </a:endParaRPr>
          </a:p>
        </p:txBody>
      </p:sp>
      <p:sp>
        <p:nvSpPr>
          <p:cNvPr id="37" name="TextBox 36"/>
          <p:cNvSpPr txBox="1"/>
          <p:nvPr/>
        </p:nvSpPr>
        <p:spPr>
          <a:xfrm>
            <a:off x="2644440" y="4775189"/>
            <a:ext cx="749655" cy="584775"/>
          </a:xfrm>
          <a:prstGeom prst="rect">
            <a:avLst/>
          </a:prstGeom>
          <a:noFill/>
        </p:spPr>
        <p:txBody>
          <a:bodyPr wrap="square" rtlCol="0">
            <a:spAutoFit/>
          </a:bodyPr>
          <a:lstStyle/>
          <a:p>
            <a:pPr algn="ctr"/>
            <a:r>
              <a:rPr lang="id-ID" sz="3200" b="1" dirty="0" smtClean="0">
                <a:solidFill>
                  <a:schemeClr val="bg1"/>
                </a:solidFill>
                <a:latin typeface="Neris Black" panose="00000A00000000000000" pitchFamily="50" charset="0"/>
              </a:rPr>
              <a:t>02</a:t>
            </a:r>
            <a:endParaRPr lang="id-ID" sz="3200" b="1" dirty="0">
              <a:solidFill>
                <a:schemeClr val="bg1"/>
              </a:solidFill>
              <a:latin typeface="Neris Black" panose="00000A00000000000000" pitchFamily="50" charset="0"/>
            </a:endParaRPr>
          </a:p>
        </p:txBody>
      </p:sp>
      <p:sp>
        <p:nvSpPr>
          <p:cNvPr id="38" name="TextBox 37"/>
          <p:cNvSpPr txBox="1"/>
          <p:nvPr/>
        </p:nvSpPr>
        <p:spPr>
          <a:xfrm>
            <a:off x="3261958" y="4960583"/>
            <a:ext cx="1336364" cy="338554"/>
          </a:xfrm>
          <a:prstGeom prst="rect">
            <a:avLst/>
          </a:prstGeom>
          <a:noFill/>
        </p:spPr>
        <p:txBody>
          <a:bodyPr wrap="square" rtlCol="0">
            <a:spAutoFit/>
          </a:bodyPr>
          <a:lstStyle/>
          <a:p>
            <a:r>
              <a:rPr lang="id-ID" sz="1600" b="1" dirty="0" smtClean="0">
                <a:solidFill>
                  <a:schemeClr val="bg1"/>
                </a:solidFill>
                <a:latin typeface="Neris Thin" panose="00000300000000000000" pitchFamily="50" charset="0"/>
              </a:rPr>
              <a:t>Detail text</a:t>
            </a:r>
            <a:endParaRPr lang="id-ID" sz="1600" b="1" dirty="0">
              <a:solidFill>
                <a:schemeClr val="bg1"/>
              </a:solidFill>
              <a:latin typeface="Neris Thin" panose="00000300000000000000" pitchFamily="50" charset="0"/>
            </a:endParaRPr>
          </a:p>
        </p:txBody>
      </p:sp>
      <p:sp>
        <p:nvSpPr>
          <p:cNvPr id="39" name="TextBox 38"/>
          <p:cNvSpPr txBox="1"/>
          <p:nvPr/>
        </p:nvSpPr>
        <p:spPr>
          <a:xfrm>
            <a:off x="2744702" y="5359964"/>
            <a:ext cx="226076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r>
              <a:rPr lang="id-ID" sz="1200" dirty="0" smtClean="0">
                <a:solidFill>
                  <a:schemeClr val="bg1"/>
                </a:solidFill>
              </a:rPr>
              <a:t>nibh.</a:t>
            </a:r>
            <a:endParaRPr lang="id-ID" sz="1200" dirty="0">
              <a:solidFill>
                <a:schemeClr val="bg1"/>
              </a:solidFill>
            </a:endParaRPr>
          </a:p>
        </p:txBody>
      </p:sp>
      <p:sp>
        <p:nvSpPr>
          <p:cNvPr id="40" name="TextBox 39"/>
          <p:cNvSpPr txBox="1"/>
          <p:nvPr/>
        </p:nvSpPr>
        <p:spPr>
          <a:xfrm>
            <a:off x="4905208" y="4760166"/>
            <a:ext cx="791184" cy="584775"/>
          </a:xfrm>
          <a:prstGeom prst="rect">
            <a:avLst/>
          </a:prstGeom>
          <a:noFill/>
        </p:spPr>
        <p:txBody>
          <a:bodyPr wrap="square" rtlCol="0">
            <a:spAutoFit/>
          </a:bodyPr>
          <a:lstStyle/>
          <a:p>
            <a:pPr algn="ctr"/>
            <a:r>
              <a:rPr lang="id-ID" sz="3200" b="1" dirty="0" smtClean="0">
                <a:solidFill>
                  <a:schemeClr val="bg1"/>
                </a:solidFill>
                <a:latin typeface="Neris Black" panose="00000A00000000000000" pitchFamily="50" charset="0"/>
              </a:rPr>
              <a:t>03</a:t>
            </a:r>
            <a:endParaRPr lang="id-ID" sz="3200" b="1" dirty="0">
              <a:solidFill>
                <a:schemeClr val="bg1"/>
              </a:solidFill>
              <a:latin typeface="Neris Black" panose="00000A00000000000000" pitchFamily="50" charset="0"/>
            </a:endParaRPr>
          </a:p>
        </p:txBody>
      </p:sp>
      <p:sp>
        <p:nvSpPr>
          <p:cNvPr id="41" name="TextBox 40"/>
          <p:cNvSpPr txBox="1"/>
          <p:nvPr/>
        </p:nvSpPr>
        <p:spPr>
          <a:xfrm>
            <a:off x="5582034" y="4945560"/>
            <a:ext cx="1596474" cy="338554"/>
          </a:xfrm>
          <a:prstGeom prst="rect">
            <a:avLst/>
          </a:prstGeom>
          <a:noFill/>
        </p:spPr>
        <p:txBody>
          <a:bodyPr wrap="square" rtlCol="0">
            <a:spAutoFit/>
          </a:bodyPr>
          <a:lstStyle/>
          <a:p>
            <a:r>
              <a:rPr lang="id-ID" sz="1600" b="1" dirty="0" smtClean="0">
                <a:solidFill>
                  <a:schemeClr val="bg1"/>
                </a:solidFill>
                <a:latin typeface="Neris Thin" panose="00000300000000000000" pitchFamily="50" charset="0"/>
              </a:rPr>
              <a:t>Detail text</a:t>
            </a:r>
            <a:endParaRPr lang="id-ID" sz="1600" b="1" dirty="0">
              <a:solidFill>
                <a:schemeClr val="bg1"/>
              </a:solidFill>
              <a:latin typeface="Neris Thin" panose="00000300000000000000" pitchFamily="50" charset="0"/>
            </a:endParaRPr>
          </a:p>
        </p:txBody>
      </p:sp>
      <p:sp>
        <p:nvSpPr>
          <p:cNvPr id="42" name="TextBox 41"/>
          <p:cNvSpPr txBox="1"/>
          <p:nvPr/>
        </p:nvSpPr>
        <p:spPr>
          <a:xfrm>
            <a:off x="5005470" y="5344941"/>
            <a:ext cx="226076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r>
              <a:rPr lang="id-ID" sz="1200" dirty="0" smtClean="0">
                <a:solidFill>
                  <a:schemeClr val="bg1"/>
                </a:solidFill>
              </a:rPr>
              <a:t>nibh.</a:t>
            </a:r>
            <a:endParaRPr lang="id-ID" sz="1200" dirty="0">
              <a:solidFill>
                <a:schemeClr val="bg1"/>
              </a:solidFill>
            </a:endParaRPr>
          </a:p>
        </p:txBody>
      </p:sp>
      <p:sp>
        <p:nvSpPr>
          <p:cNvPr id="43" name="TextBox 42"/>
          <p:cNvSpPr txBox="1"/>
          <p:nvPr/>
        </p:nvSpPr>
        <p:spPr>
          <a:xfrm>
            <a:off x="7372011" y="4775392"/>
            <a:ext cx="757198" cy="584775"/>
          </a:xfrm>
          <a:prstGeom prst="rect">
            <a:avLst/>
          </a:prstGeom>
          <a:noFill/>
        </p:spPr>
        <p:txBody>
          <a:bodyPr wrap="square" rtlCol="0">
            <a:spAutoFit/>
          </a:bodyPr>
          <a:lstStyle/>
          <a:p>
            <a:pPr algn="ctr"/>
            <a:r>
              <a:rPr lang="id-ID" sz="3200" b="1" dirty="0" smtClean="0">
                <a:solidFill>
                  <a:schemeClr val="bg1"/>
                </a:solidFill>
                <a:latin typeface="Neris Black" panose="00000A00000000000000" pitchFamily="50" charset="0"/>
              </a:rPr>
              <a:t>04</a:t>
            </a:r>
            <a:endParaRPr lang="id-ID" sz="3200" b="1" dirty="0">
              <a:solidFill>
                <a:schemeClr val="bg1"/>
              </a:solidFill>
              <a:latin typeface="Neris Black" panose="00000A00000000000000" pitchFamily="50" charset="0"/>
            </a:endParaRPr>
          </a:p>
        </p:txBody>
      </p:sp>
      <p:sp>
        <p:nvSpPr>
          <p:cNvPr id="44" name="TextBox 43"/>
          <p:cNvSpPr txBox="1"/>
          <p:nvPr/>
        </p:nvSpPr>
        <p:spPr>
          <a:xfrm>
            <a:off x="8041479" y="4960786"/>
            <a:ext cx="1568491" cy="338554"/>
          </a:xfrm>
          <a:prstGeom prst="rect">
            <a:avLst/>
          </a:prstGeom>
          <a:noFill/>
        </p:spPr>
        <p:txBody>
          <a:bodyPr wrap="square" rtlCol="0">
            <a:spAutoFit/>
          </a:bodyPr>
          <a:lstStyle/>
          <a:p>
            <a:r>
              <a:rPr lang="id-ID" sz="1600" b="1" dirty="0" smtClean="0">
                <a:solidFill>
                  <a:schemeClr val="bg1"/>
                </a:solidFill>
                <a:latin typeface="Neris Thin" panose="00000300000000000000" pitchFamily="50" charset="0"/>
              </a:rPr>
              <a:t>Detail text</a:t>
            </a:r>
            <a:endParaRPr lang="id-ID" sz="1600" b="1" dirty="0">
              <a:solidFill>
                <a:schemeClr val="bg1"/>
              </a:solidFill>
              <a:latin typeface="Neris Thin" panose="00000300000000000000" pitchFamily="50" charset="0"/>
            </a:endParaRPr>
          </a:p>
        </p:txBody>
      </p:sp>
      <p:sp>
        <p:nvSpPr>
          <p:cNvPr id="45" name="TextBox 44"/>
          <p:cNvSpPr txBox="1"/>
          <p:nvPr/>
        </p:nvSpPr>
        <p:spPr>
          <a:xfrm>
            <a:off x="7472273" y="5360167"/>
            <a:ext cx="226076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r>
              <a:rPr lang="id-ID" sz="1200" dirty="0" smtClean="0">
                <a:solidFill>
                  <a:schemeClr val="bg1"/>
                </a:solidFill>
              </a:rPr>
              <a:t>nibh.</a:t>
            </a:r>
            <a:endParaRPr lang="id-ID" sz="1200" dirty="0">
              <a:solidFill>
                <a:schemeClr val="bg1"/>
              </a:solidFill>
            </a:endParaRPr>
          </a:p>
        </p:txBody>
      </p:sp>
      <p:sp>
        <p:nvSpPr>
          <p:cNvPr id="46" name="TextBox 45"/>
          <p:cNvSpPr txBox="1"/>
          <p:nvPr/>
        </p:nvSpPr>
        <p:spPr>
          <a:xfrm>
            <a:off x="9668797" y="4772714"/>
            <a:ext cx="757198" cy="584775"/>
          </a:xfrm>
          <a:prstGeom prst="rect">
            <a:avLst/>
          </a:prstGeom>
          <a:noFill/>
        </p:spPr>
        <p:txBody>
          <a:bodyPr wrap="square" rtlCol="0">
            <a:spAutoFit/>
          </a:bodyPr>
          <a:lstStyle/>
          <a:p>
            <a:pPr algn="ctr"/>
            <a:r>
              <a:rPr lang="id-ID" sz="3200" b="1" dirty="0" smtClean="0">
                <a:solidFill>
                  <a:schemeClr val="bg1"/>
                </a:solidFill>
                <a:latin typeface="Neris Black" panose="00000A00000000000000" pitchFamily="50" charset="0"/>
              </a:rPr>
              <a:t>05</a:t>
            </a:r>
            <a:endParaRPr lang="id-ID" sz="3200" b="1" dirty="0">
              <a:solidFill>
                <a:schemeClr val="bg1"/>
              </a:solidFill>
              <a:latin typeface="Neris Black" panose="00000A00000000000000" pitchFamily="50" charset="0"/>
            </a:endParaRPr>
          </a:p>
        </p:txBody>
      </p:sp>
      <p:sp>
        <p:nvSpPr>
          <p:cNvPr id="47" name="TextBox 46"/>
          <p:cNvSpPr txBox="1"/>
          <p:nvPr/>
        </p:nvSpPr>
        <p:spPr>
          <a:xfrm>
            <a:off x="10338265" y="4958108"/>
            <a:ext cx="1574508" cy="338554"/>
          </a:xfrm>
          <a:prstGeom prst="rect">
            <a:avLst/>
          </a:prstGeom>
          <a:noFill/>
        </p:spPr>
        <p:txBody>
          <a:bodyPr wrap="square" rtlCol="0">
            <a:spAutoFit/>
          </a:bodyPr>
          <a:lstStyle/>
          <a:p>
            <a:r>
              <a:rPr lang="id-ID" sz="1600" b="1" dirty="0" smtClean="0">
                <a:solidFill>
                  <a:schemeClr val="bg1"/>
                </a:solidFill>
                <a:latin typeface="Neris Thin" panose="00000300000000000000" pitchFamily="50" charset="0"/>
              </a:rPr>
              <a:t>Detail text</a:t>
            </a:r>
            <a:endParaRPr lang="id-ID" sz="1600" b="1" dirty="0">
              <a:solidFill>
                <a:schemeClr val="bg1"/>
              </a:solidFill>
              <a:latin typeface="Neris Thin" panose="00000300000000000000" pitchFamily="50" charset="0"/>
            </a:endParaRPr>
          </a:p>
        </p:txBody>
      </p:sp>
      <p:sp>
        <p:nvSpPr>
          <p:cNvPr id="48" name="TextBox 47"/>
          <p:cNvSpPr txBox="1"/>
          <p:nvPr/>
        </p:nvSpPr>
        <p:spPr>
          <a:xfrm>
            <a:off x="9769059" y="5357489"/>
            <a:ext cx="226076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r>
              <a:rPr lang="id-ID" sz="1200" dirty="0" smtClean="0">
                <a:solidFill>
                  <a:schemeClr val="bg1"/>
                </a:solidFill>
              </a:rPr>
              <a:t>nibh.</a:t>
            </a:r>
            <a:endParaRPr lang="id-ID" sz="1200" dirty="0">
              <a:solidFill>
                <a:schemeClr val="bg1"/>
              </a:solidFill>
            </a:endParaRPr>
          </a:p>
        </p:txBody>
      </p:sp>
    </p:spTree>
    <p:extLst>
      <p:ext uri="{BB962C8B-B14F-4D97-AF65-F5344CB8AC3E}">
        <p14:creationId xmlns:p14="http://schemas.microsoft.com/office/powerpoint/2010/main" val="11468301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outVertical)">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28"/>
                                        </p:tgtEl>
                                        <p:attrNameLst>
                                          <p:attrName>style.visibility</p:attrName>
                                        </p:attrNameLst>
                                      </p:cBhvr>
                                      <p:to>
                                        <p:strVal val="visible"/>
                                      </p:to>
                                    </p:set>
                                    <p:animEffect transition="in" filter="fade">
                                      <p:cBhvr>
                                        <p:cTn id="14" dur="500"/>
                                        <p:tgtEl>
                                          <p:spTgt spid="28"/>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fade">
                                      <p:cBhvr>
                                        <p:cTn id="17" dur="500"/>
                                        <p:tgtEl>
                                          <p:spTgt spid="29"/>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fade">
                                      <p:cBhvr>
                                        <p:cTn id="24" dur="500"/>
                                        <p:tgtEl>
                                          <p:spTgt spid="2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par>
                                <p:cTn id="28" presetID="10" presetClass="entr" presetSubtype="0" fill="hold" nodeType="with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fade">
                                      <p:cBhvr>
                                        <p:cTn id="33" dur="500"/>
                                        <p:tgtEl>
                                          <p:spTgt spid="30"/>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500"/>
                                        <p:tgtEl>
                                          <p:spTgt spid="31"/>
                                        </p:tgtEl>
                                      </p:cBhvr>
                                    </p:animEffect>
                                  </p:childTnLst>
                                </p:cTn>
                              </p:par>
                            </p:childTnLst>
                          </p:cTn>
                        </p:par>
                        <p:par>
                          <p:cTn id="37" fill="hold">
                            <p:stCondLst>
                              <p:cond delay="1500"/>
                            </p:stCondLst>
                            <p:childTnLst>
                              <p:par>
                                <p:cTn id="38" presetID="10" presetClass="entr" presetSubtype="0" fill="hold" grpId="0"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500"/>
                                        <p:tgtEl>
                                          <p:spTgt spid="24"/>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5"/>
                                        </p:tgtEl>
                                        <p:attrNameLst>
                                          <p:attrName>style.visibility</p:attrName>
                                        </p:attrNameLst>
                                      </p:cBhvr>
                                      <p:to>
                                        <p:strVal val="visible"/>
                                      </p:to>
                                    </p:set>
                                    <p:animEffect transition="in" filter="fade">
                                      <p:cBhvr>
                                        <p:cTn id="46" dur="500"/>
                                        <p:tgtEl>
                                          <p:spTgt spid="25"/>
                                        </p:tgtEl>
                                      </p:cBhvr>
                                    </p:animEffect>
                                  </p:childTnLst>
                                </p:cTn>
                              </p:par>
                              <p:par>
                                <p:cTn id="47" presetID="10" presetClass="entr" presetSubtype="0" fill="hold" nodeType="with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fade">
                                      <p:cBhvr>
                                        <p:cTn id="49" dur="500"/>
                                        <p:tgtEl>
                                          <p:spTgt spid="1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500"/>
                                        <p:tgtEl>
                                          <p:spTgt spid="3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33"/>
                                        </p:tgtEl>
                                        <p:attrNameLst>
                                          <p:attrName>style.visibility</p:attrName>
                                        </p:attrNameLst>
                                      </p:cBhvr>
                                      <p:to>
                                        <p:strVal val="visible"/>
                                      </p:to>
                                    </p:set>
                                    <p:animEffect transition="in" filter="fade">
                                      <p:cBhvr>
                                        <p:cTn id="55" dur="500"/>
                                        <p:tgtEl>
                                          <p:spTgt spid="33"/>
                                        </p:tgtEl>
                                      </p:cBhvr>
                                    </p:animEffect>
                                  </p:childTnLst>
                                </p:cTn>
                              </p:par>
                            </p:childTnLst>
                          </p:cTn>
                        </p:par>
                        <p:par>
                          <p:cTn id="56" fill="hold">
                            <p:stCondLst>
                              <p:cond delay="2000"/>
                            </p:stCondLst>
                            <p:childTnLst>
                              <p:par>
                                <p:cTn id="57" presetID="10" presetClass="entr" presetSubtype="0"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Effect transition="in" filter="fade">
                                      <p:cBhvr>
                                        <p:cTn id="59" dur="500"/>
                                        <p:tgtEl>
                                          <p:spTgt spid="34"/>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5"/>
                                        </p:tgtEl>
                                        <p:attrNameLst>
                                          <p:attrName>style.visibility</p:attrName>
                                        </p:attrNameLst>
                                      </p:cBhvr>
                                      <p:to>
                                        <p:strVal val="visible"/>
                                      </p:to>
                                    </p:set>
                                    <p:animEffect transition="in" filter="fade">
                                      <p:cBhvr>
                                        <p:cTn id="62" dur="500"/>
                                        <p:tgtEl>
                                          <p:spTgt spid="35"/>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500"/>
                                        <p:tgtEl>
                                          <p:spTgt spid="36"/>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37"/>
                                        </p:tgtEl>
                                        <p:attrNameLst>
                                          <p:attrName>style.visibility</p:attrName>
                                        </p:attrNameLst>
                                      </p:cBhvr>
                                      <p:to>
                                        <p:strVal val="visible"/>
                                      </p:to>
                                    </p:set>
                                    <p:animEffect transition="in" filter="fade">
                                      <p:cBhvr>
                                        <p:cTn id="68" dur="500"/>
                                        <p:tgtEl>
                                          <p:spTgt spid="37"/>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500"/>
                                        <p:tgtEl>
                                          <p:spTgt spid="3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500"/>
                                        <p:tgtEl>
                                          <p:spTgt spid="39"/>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0"/>
                                        </p:tgtEl>
                                        <p:attrNameLst>
                                          <p:attrName>style.visibility</p:attrName>
                                        </p:attrNameLst>
                                      </p:cBhvr>
                                      <p:to>
                                        <p:strVal val="visible"/>
                                      </p:to>
                                    </p:set>
                                    <p:animEffect transition="in" filter="fade">
                                      <p:cBhvr>
                                        <p:cTn id="77" dur="500"/>
                                        <p:tgtEl>
                                          <p:spTgt spid="4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1"/>
                                        </p:tgtEl>
                                        <p:attrNameLst>
                                          <p:attrName>style.visibility</p:attrName>
                                        </p:attrNameLst>
                                      </p:cBhvr>
                                      <p:to>
                                        <p:strVal val="visible"/>
                                      </p:to>
                                    </p:set>
                                    <p:animEffect transition="in" filter="fade">
                                      <p:cBhvr>
                                        <p:cTn id="80" dur="500"/>
                                        <p:tgtEl>
                                          <p:spTgt spid="41"/>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2"/>
                                        </p:tgtEl>
                                        <p:attrNameLst>
                                          <p:attrName>style.visibility</p:attrName>
                                        </p:attrNameLst>
                                      </p:cBhvr>
                                      <p:to>
                                        <p:strVal val="visible"/>
                                      </p:to>
                                    </p:set>
                                    <p:animEffect transition="in" filter="fade">
                                      <p:cBhvr>
                                        <p:cTn id="83" dur="500"/>
                                        <p:tgtEl>
                                          <p:spTgt spid="42"/>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3"/>
                                        </p:tgtEl>
                                        <p:attrNameLst>
                                          <p:attrName>style.visibility</p:attrName>
                                        </p:attrNameLst>
                                      </p:cBhvr>
                                      <p:to>
                                        <p:strVal val="visible"/>
                                      </p:to>
                                    </p:set>
                                    <p:animEffect transition="in" filter="fade">
                                      <p:cBhvr>
                                        <p:cTn id="86" dur="500"/>
                                        <p:tgtEl>
                                          <p:spTgt spid="43"/>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4"/>
                                        </p:tgtEl>
                                        <p:attrNameLst>
                                          <p:attrName>style.visibility</p:attrName>
                                        </p:attrNameLst>
                                      </p:cBhvr>
                                      <p:to>
                                        <p:strVal val="visible"/>
                                      </p:to>
                                    </p:set>
                                    <p:animEffect transition="in" filter="fade">
                                      <p:cBhvr>
                                        <p:cTn id="89" dur="500"/>
                                        <p:tgtEl>
                                          <p:spTgt spid="44"/>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45"/>
                                        </p:tgtEl>
                                        <p:attrNameLst>
                                          <p:attrName>style.visibility</p:attrName>
                                        </p:attrNameLst>
                                      </p:cBhvr>
                                      <p:to>
                                        <p:strVal val="visible"/>
                                      </p:to>
                                    </p:set>
                                    <p:animEffect transition="in" filter="fade">
                                      <p:cBhvr>
                                        <p:cTn id="92" dur="500"/>
                                        <p:tgtEl>
                                          <p:spTgt spid="45"/>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46"/>
                                        </p:tgtEl>
                                        <p:attrNameLst>
                                          <p:attrName>style.visibility</p:attrName>
                                        </p:attrNameLst>
                                      </p:cBhvr>
                                      <p:to>
                                        <p:strVal val="visible"/>
                                      </p:to>
                                    </p:set>
                                    <p:animEffect transition="in" filter="fade">
                                      <p:cBhvr>
                                        <p:cTn id="95" dur="500"/>
                                        <p:tgtEl>
                                          <p:spTgt spid="46"/>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47"/>
                                        </p:tgtEl>
                                        <p:attrNameLst>
                                          <p:attrName>style.visibility</p:attrName>
                                        </p:attrNameLst>
                                      </p:cBhvr>
                                      <p:to>
                                        <p:strVal val="visible"/>
                                      </p:to>
                                    </p:set>
                                    <p:animEffect transition="in" filter="fade">
                                      <p:cBhvr>
                                        <p:cTn id="98" dur="500"/>
                                        <p:tgtEl>
                                          <p:spTgt spid="47"/>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8"/>
                                        </p:tgtEl>
                                        <p:attrNameLst>
                                          <p:attrName>style.visibility</p:attrName>
                                        </p:attrNameLst>
                                      </p:cBhvr>
                                      <p:to>
                                        <p:strVal val="visible"/>
                                      </p:to>
                                    </p:set>
                                    <p:animEffect transition="in" filter="fade">
                                      <p:cBhvr>
                                        <p:cTn id="101"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5" grpId="0" animBg="1"/>
      <p:bldP spid="24" grpId="0"/>
      <p:bldP spid="25" grpId="0"/>
      <p:bldP spid="26" grpId="0"/>
      <p:bldP spid="27" grpId="0"/>
      <p:bldP spid="28" grpId="0"/>
      <p:bldP spid="29" grpId="0"/>
      <p:bldP spid="30" grpId="0"/>
      <p:bldP spid="31" grpId="0"/>
      <p:bldP spid="32" grpId="0"/>
      <p:bldP spid="33" grpId="0"/>
      <p:bldP spid="34" grpId="0"/>
      <p:bldP spid="35" grpId="0"/>
      <p:bldP spid="36" grpId="0"/>
      <p:bldP spid="37" grpId="0"/>
      <p:bldP spid="38" grpId="0"/>
      <p:bldP spid="39" grpId="0"/>
      <p:bldP spid="40" grpId="0"/>
      <p:bldP spid="41" grpId="0"/>
      <p:bldP spid="42" grpId="0"/>
      <p:bldP spid="43" grpId="0"/>
      <p:bldP spid="44" grpId="0"/>
      <p:bldP spid="45" grpId="0"/>
      <p:bldP spid="46" grpId="0"/>
      <p:bldP spid="47" grpId="0"/>
      <p:bldP spid="4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p:nvPr/>
        </p:nvSpPr>
        <p:spPr>
          <a:xfrm>
            <a:off x="0" y="4229100"/>
            <a:ext cx="12191999" cy="2106386"/>
          </a:xfrm>
          <a:prstGeom prst="rect">
            <a:avLst/>
          </a:prstGeom>
          <a:solidFill>
            <a:schemeClr val="accent3">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TextBox 37"/>
          <p:cNvSpPr txBox="1"/>
          <p:nvPr/>
        </p:nvSpPr>
        <p:spPr>
          <a:xfrm>
            <a:off x="2615933" y="4444516"/>
            <a:ext cx="6259149" cy="584775"/>
          </a:xfrm>
          <a:prstGeom prst="rect">
            <a:avLst/>
          </a:prstGeom>
          <a:noFill/>
        </p:spPr>
        <p:txBody>
          <a:bodyPr wrap="none" rtlCol="0">
            <a:spAutoFit/>
          </a:bodyPr>
          <a:lstStyle/>
          <a:p>
            <a:r>
              <a:rPr lang="id-ID" sz="3200" dirty="0" smtClean="0">
                <a:solidFill>
                  <a:schemeClr val="bg1"/>
                </a:solidFill>
                <a:latin typeface="Neris Thin" panose="00000300000000000000" pitchFamily="50" charset="0"/>
              </a:rPr>
              <a:t>Give your </a:t>
            </a:r>
            <a:r>
              <a:rPr lang="id-ID" sz="3200" dirty="0" smtClean="0">
                <a:solidFill>
                  <a:schemeClr val="bg1"/>
                </a:solidFill>
                <a:latin typeface="Neris Black" panose="00000A00000000000000" pitchFamily="50" charset="0"/>
              </a:rPr>
              <a:t>Business</a:t>
            </a:r>
            <a:r>
              <a:rPr lang="id-ID" sz="3200" dirty="0" smtClean="0">
                <a:solidFill>
                  <a:schemeClr val="bg1"/>
                </a:solidFill>
                <a:latin typeface="Neris Thin" panose="00000300000000000000" pitchFamily="50" charset="0"/>
              </a:rPr>
              <a:t> More </a:t>
            </a:r>
            <a:r>
              <a:rPr lang="id-ID" sz="3200" dirty="0" smtClean="0">
                <a:solidFill>
                  <a:schemeClr val="bg1"/>
                </a:solidFill>
                <a:latin typeface="Neris Black" panose="00000A00000000000000" pitchFamily="50" charset="0"/>
              </a:rPr>
              <a:t>Creative</a:t>
            </a:r>
            <a:endParaRPr lang="id-ID" sz="3200" dirty="0">
              <a:solidFill>
                <a:schemeClr val="bg1"/>
              </a:solidFill>
              <a:latin typeface="Neris Black" panose="00000A00000000000000" pitchFamily="50" charset="0"/>
            </a:endParaRPr>
          </a:p>
        </p:txBody>
      </p:sp>
      <p:sp>
        <p:nvSpPr>
          <p:cNvPr id="39" name="TextBox 38"/>
          <p:cNvSpPr txBox="1"/>
          <p:nvPr/>
        </p:nvSpPr>
        <p:spPr>
          <a:xfrm>
            <a:off x="2615932" y="4991192"/>
            <a:ext cx="8971643" cy="1015663"/>
          </a:xfrm>
          <a:prstGeom prst="rect">
            <a:avLst/>
          </a:prstGeom>
          <a:noFill/>
        </p:spPr>
        <p:txBody>
          <a:bodyPr wrap="square" rtlCol="0">
            <a:spAutoFit/>
          </a:bodyPr>
          <a:lstStyle/>
          <a:p>
            <a:r>
              <a:rPr lang="id-ID" sz="1200" dirty="0" smtClean="0">
                <a:solidFill>
                  <a:schemeClr val="bg1"/>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r>
              <a:rPr lang="id-ID" sz="1200" dirty="0">
                <a:solidFill>
                  <a:schemeClr val="bg1"/>
                </a:solidFill>
              </a:rPr>
              <a:t>. Lorem ipsum dolor sit amet, consectetuer adipiscing elit, sed diam nonummy nibh euismod tincidunt ut laoreet dolore magna aliquam erat volutpat. Ut wisi enim ad minim veniam, quis nostrud exerci tation ullamcorper suscipit </a:t>
            </a:r>
            <a:r>
              <a:rPr lang="id-ID" sz="1200" dirty="0" smtClean="0">
                <a:solidFill>
                  <a:schemeClr val="bg1"/>
                </a:solidFill>
              </a:rPr>
              <a:t>.</a:t>
            </a:r>
            <a:endParaRPr lang="id-ID" sz="1200" dirty="0">
              <a:solidFill>
                <a:schemeClr val="bg1"/>
              </a:solidFill>
            </a:endParaRPr>
          </a:p>
          <a:p>
            <a:endParaRPr lang="id-ID" sz="1200" dirty="0">
              <a:solidFill>
                <a:schemeClr val="bg1"/>
              </a:solidFill>
            </a:endParaRPr>
          </a:p>
        </p:txBody>
      </p:sp>
      <p:sp>
        <p:nvSpPr>
          <p:cNvPr id="40" name="Freeform 59"/>
          <p:cNvSpPr>
            <a:spLocks noEditPoints="1"/>
          </p:cNvSpPr>
          <p:nvPr/>
        </p:nvSpPr>
        <p:spPr bwMode="auto">
          <a:xfrm rot="20370053">
            <a:off x="330927" y="4987233"/>
            <a:ext cx="1040708" cy="781731"/>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1" name="Group 40"/>
          <p:cNvGrpSpPr/>
          <p:nvPr/>
        </p:nvGrpSpPr>
        <p:grpSpPr>
          <a:xfrm>
            <a:off x="1297939" y="4420711"/>
            <a:ext cx="741857" cy="1076808"/>
            <a:chOff x="8591550" y="2065338"/>
            <a:chExt cx="474663" cy="688975"/>
          </a:xfrm>
          <a:solidFill>
            <a:schemeClr val="bg1"/>
          </a:solidFill>
        </p:grpSpPr>
        <p:sp>
          <p:nvSpPr>
            <p:cNvPr id="4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4" name="Group 43"/>
          <p:cNvGrpSpPr/>
          <p:nvPr/>
        </p:nvGrpSpPr>
        <p:grpSpPr>
          <a:xfrm rot="1707965">
            <a:off x="1942166" y="5211900"/>
            <a:ext cx="496201" cy="720239"/>
            <a:chOff x="9856788" y="2057400"/>
            <a:chExt cx="474662" cy="688975"/>
          </a:xfrm>
          <a:solidFill>
            <a:schemeClr val="bg1"/>
          </a:solidFill>
        </p:grpSpPr>
        <p:sp>
          <p:nvSpPr>
            <p:cNvPr id="45"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7370256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0-#ppt_w/2"/>
                                          </p:val>
                                        </p:tav>
                                        <p:tav tm="100000">
                                          <p:val>
                                            <p:strVal val="#ppt_x"/>
                                          </p:val>
                                        </p:tav>
                                      </p:tavLst>
                                    </p:anim>
                                    <p:anim calcmode="lin" valueType="num">
                                      <p:cBhvr additive="base">
                                        <p:cTn id="8" dur="500" fill="hold"/>
                                        <p:tgtEl>
                                          <p:spTgt spid="3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fade">
                                      <p:cBhvr>
                                        <p:cTn id="12" dur="500"/>
                                        <p:tgtEl>
                                          <p:spTgt spid="40"/>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500"/>
                                        <p:tgtEl>
                                          <p:spTgt spid="41"/>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44"/>
                                        </p:tgtEl>
                                        <p:attrNameLst>
                                          <p:attrName>style.visibility</p:attrName>
                                        </p:attrNameLst>
                                      </p:cBhvr>
                                      <p:to>
                                        <p:strVal val="visible"/>
                                      </p:to>
                                    </p:set>
                                    <p:animEffect transition="in" filter="fade">
                                      <p:cBhvr>
                                        <p:cTn id="20" dur="500"/>
                                        <p:tgtEl>
                                          <p:spTgt spid="44"/>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8"/>
                                        </p:tgtEl>
                                        <p:attrNameLst>
                                          <p:attrName>style.visibility</p:attrName>
                                        </p:attrNameLst>
                                      </p:cBhvr>
                                      <p:to>
                                        <p:strVal val="visible"/>
                                      </p:to>
                                    </p:set>
                                    <p:animEffect transition="in" filter="fade">
                                      <p:cBhvr>
                                        <p:cTn id="24" dur="1000"/>
                                        <p:tgtEl>
                                          <p:spTgt spid="38"/>
                                        </p:tgtEl>
                                      </p:cBhvr>
                                    </p:animEffect>
                                    <p:anim calcmode="lin" valueType="num">
                                      <p:cBhvr>
                                        <p:cTn id="25" dur="1000" fill="hold"/>
                                        <p:tgtEl>
                                          <p:spTgt spid="38"/>
                                        </p:tgtEl>
                                        <p:attrNameLst>
                                          <p:attrName>ppt_x</p:attrName>
                                        </p:attrNameLst>
                                      </p:cBhvr>
                                      <p:tavLst>
                                        <p:tav tm="0">
                                          <p:val>
                                            <p:strVal val="#ppt_x"/>
                                          </p:val>
                                        </p:tav>
                                        <p:tav tm="100000">
                                          <p:val>
                                            <p:strVal val="#ppt_x"/>
                                          </p:val>
                                        </p:tav>
                                      </p:tavLst>
                                    </p:anim>
                                    <p:anim calcmode="lin" valueType="num">
                                      <p:cBhvr>
                                        <p:cTn id="26" dur="1000" fill="hold"/>
                                        <p:tgtEl>
                                          <p:spTgt spid="38"/>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fade">
                                      <p:cBhvr>
                                        <p:cTn id="30"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8" grpId="0"/>
      <p:bldP spid="39" grpId="0"/>
      <p:bldP spid="4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p:cNvSpPr>
            <a:spLocks noGrp="1"/>
          </p:cNvSpPr>
          <p:nvPr>
            <p:ph type="ctrTitle"/>
          </p:nvPr>
        </p:nvSpPr>
        <p:spPr/>
        <p:txBody>
          <a:bodyPr/>
          <a:lstStyle/>
          <a:p>
            <a:r>
              <a:rPr lang="id-ID" dirty="0" smtClean="0"/>
              <a:t>Price List</a:t>
            </a:r>
            <a:endParaRPr lang="id-ID" dirty="0"/>
          </a:p>
        </p:txBody>
      </p:sp>
      <p:sp>
        <p:nvSpPr>
          <p:cNvPr id="10" name="Text Placeholder 9"/>
          <p:cNvSpPr>
            <a:spLocks noGrp="1"/>
          </p:cNvSpPr>
          <p:nvPr>
            <p:ph type="body" sz="quarter" idx="32"/>
          </p:nvPr>
        </p:nvSpPr>
        <p:spPr/>
        <p:txBody>
          <a:bodyPr/>
          <a:lstStyle/>
          <a:p>
            <a:r>
              <a:rPr lang="id-ID" dirty="0"/>
              <a:t>Lorem ipsum dolor sit </a:t>
            </a:r>
            <a:r>
              <a:rPr lang="id-ID" dirty="0" smtClean="0"/>
              <a:t>amet</a:t>
            </a:r>
            <a:endParaRPr lang="id-ID" dirty="0"/>
          </a:p>
        </p:txBody>
      </p:sp>
      <p:grpSp>
        <p:nvGrpSpPr>
          <p:cNvPr id="11" name="Group 10"/>
          <p:cNvGrpSpPr/>
          <p:nvPr/>
        </p:nvGrpSpPr>
        <p:grpSpPr>
          <a:xfrm>
            <a:off x="4883426" y="1913137"/>
            <a:ext cx="2425148" cy="4274975"/>
            <a:chOff x="4846914" y="1913137"/>
            <a:chExt cx="2425148" cy="4274975"/>
          </a:xfrm>
        </p:grpSpPr>
        <p:sp>
          <p:nvSpPr>
            <p:cNvPr id="12" name="Rectangle 11"/>
            <p:cNvSpPr/>
            <p:nvPr/>
          </p:nvSpPr>
          <p:spPr>
            <a:xfrm>
              <a:off x="4846914" y="1913137"/>
              <a:ext cx="2425148" cy="4274975"/>
            </a:xfrm>
            <a:prstGeom prst="rect">
              <a:avLst/>
            </a:prstGeom>
            <a:solidFill>
              <a:schemeClr val="bg1"/>
            </a:solidFill>
            <a:ln>
              <a:noFill/>
            </a:ln>
            <a:effectLst>
              <a:outerShdw blurRad="165100" dist="50800" dir="5400000" algn="t" rotWithShape="0">
                <a:prstClr val="black">
                  <a:alpha val="3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4846914" y="1913138"/>
              <a:ext cx="2425148" cy="20938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4" name="Group 13"/>
          <p:cNvGrpSpPr/>
          <p:nvPr/>
        </p:nvGrpSpPr>
        <p:grpSpPr>
          <a:xfrm>
            <a:off x="1907276" y="2262369"/>
            <a:ext cx="2425148" cy="3605031"/>
            <a:chOff x="1870764" y="2262369"/>
            <a:chExt cx="2425148" cy="3605031"/>
          </a:xfrm>
        </p:grpSpPr>
        <p:sp>
          <p:nvSpPr>
            <p:cNvPr id="15" name="Rectangle 14"/>
            <p:cNvSpPr/>
            <p:nvPr/>
          </p:nvSpPr>
          <p:spPr>
            <a:xfrm>
              <a:off x="1870764" y="2262369"/>
              <a:ext cx="2425148" cy="3605031"/>
            </a:xfrm>
            <a:prstGeom prst="rect">
              <a:avLst/>
            </a:prstGeom>
            <a:solidFill>
              <a:schemeClr val="bg1"/>
            </a:solidFill>
            <a:ln>
              <a:noFill/>
            </a:ln>
            <a:effectLst>
              <a:outerShdw blurRad="165100" dist="50800" dir="5400000" algn="t" rotWithShape="0">
                <a:prstClr val="black">
                  <a:alpha val="3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1870764" y="2262370"/>
              <a:ext cx="2425148" cy="174461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7" name="Group 16"/>
          <p:cNvGrpSpPr/>
          <p:nvPr/>
        </p:nvGrpSpPr>
        <p:grpSpPr>
          <a:xfrm>
            <a:off x="7868658" y="2262369"/>
            <a:ext cx="2425148" cy="3605031"/>
            <a:chOff x="7823064" y="2262368"/>
            <a:chExt cx="2425148" cy="3605032"/>
          </a:xfrm>
        </p:grpSpPr>
        <p:sp>
          <p:nvSpPr>
            <p:cNvPr id="18" name="Rectangle 17"/>
            <p:cNvSpPr/>
            <p:nvPr/>
          </p:nvSpPr>
          <p:spPr>
            <a:xfrm>
              <a:off x="7823064" y="2262368"/>
              <a:ext cx="2425148" cy="3605032"/>
            </a:xfrm>
            <a:prstGeom prst="rect">
              <a:avLst/>
            </a:prstGeom>
            <a:solidFill>
              <a:schemeClr val="bg1"/>
            </a:solidFill>
            <a:ln>
              <a:noFill/>
            </a:ln>
            <a:effectLst>
              <a:outerShdw blurRad="165100" dist="50800" dir="5400000" algn="t" rotWithShape="0">
                <a:prstClr val="black">
                  <a:alpha val="3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p:nvSpPr>
          <p:spPr>
            <a:xfrm>
              <a:off x="7823064" y="2262369"/>
              <a:ext cx="2425148" cy="174461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19"/>
          <p:cNvSpPr txBox="1"/>
          <p:nvPr/>
        </p:nvSpPr>
        <p:spPr>
          <a:xfrm>
            <a:off x="1997871" y="2333497"/>
            <a:ext cx="2273300" cy="400110"/>
          </a:xfrm>
          <a:prstGeom prst="rect">
            <a:avLst/>
          </a:prstGeom>
          <a:noFill/>
        </p:spPr>
        <p:txBody>
          <a:bodyPr wrap="square" rtlCol="0">
            <a:spAutoFit/>
          </a:bodyPr>
          <a:lstStyle/>
          <a:p>
            <a:pPr algn="ctr"/>
            <a:r>
              <a:rPr lang="id-ID" sz="2000" dirty="0" smtClean="0">
                <a:solidFill>
                  <a:schemeClr val="bg1"/>
                </a:solidFill>
                <a:latin typeface="Neris Black" panose="00000A00000000000000" pitchFamily="50" charset="0"/>
              </a:rPr>
              <a:t>Business</a:t>
            </a:r>
            <a:endParaRPr lang="id-ID" sz="2000" dirty="0">
              <a:solidFill>
                <a:schemeClr val="bg1"/>
              </a:solidFill>
              <a:latin typeface="Neris Black" panose="00000A00000000000000" pitchFamily="50" charset="0"/>
            </a:endParaRPr>
          </a:p>
        </p:txBody>
      </p:sp>
      <p:sp>
        <p:nvSpPr>
          <p:cNvPr id="21" name="TextBox 20"/>
          <p:cNvSpPr txBox="1"/>
          <p:nvPr/>
        </p:nvSpPr>
        <p:spPr>
          <a:xfrm>
            <a:off x="2262630" y="2890412"/>
            <a:ext cx="1714440" cy="1107996"/>
          </a:xfrm>
          <a:prstGeom prst="rect">
            <a:avLst/>
          </a:prstGeom>
          <a:noFill/>
        </p:spPr>
        <p:txBody>
          <a:bodyPr wrap="square" rtlCol="0">
            <a:spAutoFit/>
          </a:bodyPr>
          <a:lstStyle/>
          <a:p>
            <a:pPr algn="ctr"/>
            <a:r>
              <a:rPr lang="id-ID" sz="6600" dirty="0" smtClean="0">
                <a:solidFill>
                  <a:schemeClr val="bg1"/>
                </a:solidFill>
                <a:latin typeface="Bebas Neue" panose="020B0606020202050201" pitchFamily="34" charset="0"/>
              </a:rPr>
              <a:t>$120</a:t>
            </a:r>
            <a:endParaRPr lang="id-ID" sz="6600" dirty="0">
              <a:solidFill>
                <a:schemeClr val="bg1"/>
              </a:solidFill>
              <a:latin typeface="Bebas Neue" panose="020B0606020202050201" pitchFamily="34" charset="0"/>
            </a:endParaRPr>
          </a:p>
        </p:txBody>
      </p:sp>
      <p:sp>
        <p:nvSpPr>
          <p:cNvPr id="22" name="TextBox 21"/>
          <p:cNvSpPr txBox="1"/>
          <p:nvPr/>
        </p:nvSpPr>
        <p:spPr>
          <a:xfrm>
            <a:off x="1983200" y="2791570"/>
            <a:ext cx="2273300" cy="276999"/>
          </a:xfrm>
          <a:prstGeom prst="rect">
            <a:avLst/>
          </a:prstGeom>
          <a:noFill/>
        </p:spPr>
        <p:txBody>
          <a:bodyPr wrap="square" rtlCol="0">
            <a:spAutoFit/>
          </a:bodyPr>
          <a:lstStyle/>
          <a:p>
            <a:pPr algn="ctr"/>
            <a:r>
              <a:rPr lang="id-ID" sz="1200" dirty="0" smtClean="0">
                <a:solidFill>
                  <a:schemeClr val="bg1"/>
                </a:solidFill>
              </a:rPr>
              <a:t>Starting from</a:t>
            </a:r>
            <a:endParaRPr lang="id-ID" sz="1200" dirty="0">
              <a:solidFill>
                <a:schemeClr val="bg1"/>
              </a:solidFill>
            </a:endParaRPr>
          </a:p>
        </p:txBody>
      </p:sp>
      <p:sp>
        <p:nvSpPr>
          <p:cNvPr id="23" name="TextBox 22"/>
          <p:cNvSpPr txBox="1"/>
          <p:nvPr/>
        </p:nvSpPr>
        <p:spPr>
          <a:xfrm>
            <a:off x="4974021" y="2187873"/>
            <a:ext cx="2273300" cy="400110"/>
          </a:xfrm>
          <a:prstGeom prst="rect">
            <a:avLst/>
          </a:prstGeom>
          <a:noFill/>
        </p:spPr>
        <p:txBody>
          <a:bodyPr wrap="square" rtlCol="0">
            <a:spAutoFit/>
          </a:bodyPr>
          <a:lstStyle/>
          <a:p>
            <a:pPr algn="ctr"/>
            <a:r>
              <a:rPr lang="id-ID" sz="2000" dirty="0" smtClean="0">
                <a:solidFill>
                  <a:schemeClr val="bg1"/>
                </a:solidFill>
                <a:latin typeface="Neris Black" panose="00000A00000000000000" pitchFamily="50" charset="0"/>
              </a:rPr>
              <a:t>Professional</a:t>
            </a:r>
            <a:endParaRPr lang="id-ID" sz="2000" dirty="0">
              <a:solidFill>
                <a:schemeClr val="bg1"/>
              </a:solidFill>
              <a:latin typeface="Neris Black" panose="00000A00000000000000" pitchFamily="50" charset="0"/>
            </a:endParaRPr>
          </a:p>
        </p:txBody>
      </p:sp>
      <p:sp>
        <p:nvSpPr>
          <p:cNvPr id="24" name="TextBox 23"/>
          <p:cNvSpPr txBox="1"/>
          <p:nvPr/>
        </p:nvSpPr>
        <p:spPr>
          <a:xfrm>
            <a:off x="5238780" y="2744788"/>
            <a:ext cx="1714440" cy="1107996"/>
          </a:xfrm>
          <a:prstGeom prst="rect">
            <a:avLst/>
          </a:prstGeom>
          <a:noFill/>
        </p:spPr>
        <p:txBody>
          <a:bodyPr wrap="square" rtlCol="0">
            <a:spAutoFit/>
          </a:bodyPr>
          <a:lstStyle/>
          <a:p>
            <a:pPr algn="ctr"/>
            <a:r>
              <a:rPr lang="id-ID" sz="6600" dirty="0" smtClean="0">
                <a:solidFill>
                  <a:schemeClr val="bg1"/>
                </a:solidFill>
                <a:latin typeface="Bebas Neue" panose="020B0606020202050201" pitchFamily="34" charset="0"/>
              </a:rPr>
              <a:t>$160</a:t>
            </a:r>
            <a:endParaRPr lang="id-ID" sz="6600" dirty="0">
              <a:solidFill>
                <a:schemeClr val="bg1"/>
              </a:solidFill>
              <a:latin typeface="Bebas Neue" panose="020B0606020202050201" pitchFamily="34" charset="0"/>
            </a:endParaRPr>
          </a:p>
        </p:txBody>
      </p:sp>
      <p:sp>
        <p:nvSpPr>
          <p:cNvPr id="25" name="TextBox 24"/>
          <p:cNvSpPr txBox="1"/>
          <p:nvPr/>
        </p:nvSpPr>
        <p:spPr>
          <a:xfrm>
            <a:off x="4959350" y="2645946"/>
            <a:ext cx="2273300" cy="276999"/>
          </a:xfrm>
          <a:prstGeom prst="rect">
            <a:avLst/>
          </a:prstGeom>
          <a:noFill/>
        </p:spPr>
        <p:txBody>
          <a:bodyPr wrap="square" rtlCol="0">
            <a:spAutoFit/>
          </a:bodyPr>
          <a:lstStyle/>
          <a:p>
            <a:pPr algn="ctr"/>
            <a:r>
              <a:rPr lang="id-ID" sz="1200" dirty="0" smtClean="0">
                <a:solidFill>
                  <a:schemeClr val="bg1"/>
                </a:solidFill>
              </a:rPr>
              <a:t>Starting from</a:t>
            </a:r>
            <a:endParaRPr lang="id-ID" sz="1200" dirty="0">
              <a:solidFill>
                <a:schemeClr val="bg1"/>
              </a:solidFill>
            </a:endParaRPr>
          </a:p>
        </p:txBody>
      </p:sp>
      <p:sp>
        <p:nvSpPr>
          <p:cNvPr id="26" name="TextBox 25"/>
          <p:cNvSpPr txBox="1"/>
          <p:nvPr/>
        </p:nvSpPr>
        <p:spPr>
          <a:xfrm>
            <a:off x="7922117" y="2333497"/>
            <a:ext cx="2273300" cy="400110"/>
          </a:xfrm>
          <a:prstGeom prst="rect">
            <a:avLst/>
          </a:prstGeom>
          <a:noFill/>
        </p:spPr>
        <p:txBody>
          <a:bodyPr wrap="square" rtlCol="0">
            <a:spAutoFit/>
          </a:bodyPr>
          <a:lstStyle/>
          <a:p>
            <a:pPr algn="ctr"/>
            <a:r>
              <a:rPr lang="id-ID" sz="2000" dirty="0" smtClean="0">
                <a:solidFill>
                  <a:schemeClr val="bg1"/>
                </a:solidFill>
                <a:latin typeface="Neris Black" panose="00000A00000000000000" pitchFamily="50" charset="0"/>
              </a:rPr>
              <a:t>Enterprise</a:t>
            </a:r>
            <a:endParaRPr lang="id-ID" sz="2000" dirty="0">
              <a:solidFill>
                <a:schemeClr val="bg1"/>
              </a:solidFill>
              <a:latin typeface="Neris Black" panose="00000A00000000000000" pitchFamily="50" charset="0"/>
            </a:endParaRPr>
          </a:p>
        </p:txBody>
      </p:sp>
      <p:sp>
        <p:nvSpPr>
          <p:cNvPr id="27" name="TextBox 26"/>
          <p:cNvSpPr txBox="1"/>
          <p:nvPr/>
        </p:nvSpPr>
        <p:spPr>
          <a:xfrm>
            <a:off x="8186876" y="2890412"/>
            <a:ext cx="1714440" cy="1107996"/>
          </a:xfrm>
          <a:prstGeom prst="rect">
            <a:avLst/>
          </a:prstGeom>
          <a:noFill/>
        </p:spPr>
        <p:txBody>
          <a:bodyPr wrap="square" rtlCol="0">
            <a:spAutoFit/>
          </a:bodyPr>
          <a:lstStyle/>
          <a:p>
            <a:pPr algn="ctr"/>
            <a:r>
              <a:rPr lang="id-ID" sz="6600" dirty="0" smtClean="0">
                <a:solidFill>
                  <a:schemeClr val="bg1"/>
                </a:solidFill>
                <a:latin typeface="Bebas Neue" panose="020B0606020202050201" pitchFamily="34" charset="0"/>
              </a:rPr>
              <a:t>$200</a:t>
            </a:r>
            <a:endParaRPr lang="id-ID" sz="6600" dirty="0">
              <a:solidFill>
                <a:schemeClr val="bg1"/>
              </a:solidFill>
              <a:latin typeface="Bebas Neue" panose="020B0606020202050201" pitchFamily="34" charset="0"/>
            </a:endParaRPr>
          </a:p>
        </p:txBody>
      </p:sp>
      <p:sp>
        <p:nvSpPr>
          <p:cNvPr id="28" name="TextBox 27"/>
          <p:cNvSpPr txBox="1"/>
          <p:nvPr/>
        </p:nvSpPr>
        <p:spPr>
          <a:xfrm>
            <a:off x="7907446" y="2791570"/>
            <a:ext cx="2273300" cy="276999"/>
          </a:xfrm>
          <a:prstGeom prst="rect">
            <a:avLst/>
          </a:prstGeom>
          <a:noFill/>
        </p:spPr>
        <p:txBody>
          <a:bodyPr wrap="square" rtlCol="0">
            <a:spAutoFit/>
          </a:bodyPr>
          <a:lstStyle/>
          <a:p>
            <a:pPr algn="ctr"/>
            <a:r>
              <a:rPr lang="id-ID" sz="1200" dirty="0" smtClean="0">
                <a:solidFill>
                  <a:schemeClr val="bg1"/>
                </a:solidFill>
              </a:rPr>
              <a:t>Starting from</a:t>
            </a:r>
            <a:endParaRPr lang="id-ID" sz="1200" dirty="0">
              <a:solidFill>
                <a:schemeClr val="bg1"/>
              </a:solidFill>
            </a:endParaRPr>
          </a:p>
        </p:txBody>
      </p:sp>
      <p:sp>
        <p:nvSpPr>
          <p:cNvPr id="29" name="TextBox 28"/>
          <p:cNvSpPr txBox="1"/>
          <p:nvPr/>
        </p:nvSpPr>
        <p:spPr>
          <a:xfrm>
            <a:off x="1983200" y="4059227"/>
            <a:ext cx="2273300" cy="307777"/>
          </a:xfrm>
          <a:prstGeom prst="rect">
            <a:avLst/>
          </a:prstGeom>
          <a:noFill/>
        </p:spPr>
        <p:txBody>
          <a:bodyPr wrap="square" rtlCol="0">
            <a:spAutoFit/>
          </a:bodyPr>
          <a:lstStyle/>
          <a:p>
            <a:pPr algn="ctr"/>
            <a:r>
              <a:rPr lang="id-ID" sz="1400" b="1" dirty="0" smtClean="0">
                <a:solidFill>
                  <a:schemeClr val="tx1">
                    <a:lumMod val="50000"/>
                    <a:lumOff val="50000"/>
                  </a:schemeClr>
                </a:solidFill>
              </a:rPr>
              <a:t>FEATURES</a:t>
            </a:r>
            <a:endParaRPr lang="id-ID" sz="1400" b="1" dirty="0">
              <a:solidFill>
                <a:schemeClr val="tx1">
                  <a:lumMod val="50000"/>
                  <a:lumOff val="50000"/>
                </a:schemeClr>
              </a:solidFill>
            </a:endParaRPr>
          </a:p>
        </p:txBody>
      </p:sp>
      <p:sp>
        <p:nvSpPr>
          <p:cNvPr id="30" name="TextBox 29"/>
          <p:cNvSpPr txBox="1"/>
          <p:nvPr/>
        </p:nvSpPr>
        <p:spPr>
          <a:xfrm>
            <a:off x="1983200" y="4383774"/>
            <a:ext cx="2273300" cy="261610"/>
          </a:xfrm>
          <a:prstGeom prst="rect">
            <a:avLst/>
          </a:prstGeom>
          <a:noFill/>
        </p:spPr>
        <p:txBody>
          <a:bodyPr wrap="square" rtlCol="0">
            <a:spAutoFit/>
          </a:bodyPr>
          <a:lstStyle/>
          <a:p>
            <a:pPr algn="ctr"/>
            <a:r>
              <a:rPr lang="id-ID" sz="1100" dirty="0" smtClean="0">
                <a:solidFill>
                  <a:schemeClr val="bg1">
                    <a:lumMod val="75000"/>
                  </a:schemeClr>
                </a:solidFill>
              </a:rPr>
              <a:t>10 Page Website Design</a:t>
            </a:r>
            <a:endParaRPr lang="id-ID" sz="1100" dirty="0">
              <a:solidFill>
                <a:schemeClr val="bg1">
                  <a:lumMod val="75000"/>
                </a:schemeClr>
              </a:solidFill>
            </a:endParaRPr>
          </a:p>
        </p:txBody>
      </p:sp>
      <p:sp>
        <p:nvSpPr>
          <p:cNvPr id="31" name="TextBox 30"/>
          <p:cNvSpPr txBox="1"/>
          <p:nvPr/>
        </p:nvSpPr>
        <p:spPr>
          <a:xfrm>
            <a:off x="1997871" y="4627539"/>
            <a:ext cx="2273300" cy="261610"/>
          </a:xfrm>
          <a:prstGeom prst="rect">
            <a:avLst/>
          </a:prstGeom>
          <a:noFill/>
        </p:spPr>
        <p:txBody>
          <a:bodyPr wrap="square" rtlCol="0">
            <a:spAutoFit/>
          </a:bodyPr>
          <a:lstStyle/>
          <a:p>
            <a:pPr algn="ctr"/>
            <a:r>
              <a:rPr lang="id-ID" sz="1100" dirty="0" smtClean="0">
                <a:solidFill>
                  <a:schemeClr val="bg1">
                    <a:lumMod val="75000"/>
                  </a:schemeClr>
                </a:solidFill>
              </a:rPr>
              <a:t>Installed CMS</a:t>
            </a:r>
            <a:endParaRPr lang="id-ID" sz="1100" dirty="0">
              <a:solidFill>
                <a:schemeClr val="bg1">
                  <a:lumMod val="75000"/>
                </a:schemeClr>
              </a:solidFill>
            </a:endParaRPr>
          </a:p>
        </p:txBody>
      </p:sp>
      <p:sp>
        <p:nvSpPr>
          <p:cNvPr id="32" name="TextBox 31"/>
          <p:cNvSpPr txBox="1"/>
          <p:nvPr/>
        </p:nvSpPr>
        <p:spPr>
          <a:xfrm>
            <a:off x="1997871" y="4866166"/>
            <a:ext cx="2273300" cy="261610"/>
          </a:xfrm>
          <a:prstGeom prst="rect">
            <a:avLst/>
          </a:prstGeom>
          <a:noFill/>
        </p:spPr>
        <p:txBody>
          <a:bodyPr wrap="square" rtlCol="0">
            <a:spAutoFit/>
          </a:bodyPr>
          <a:lstStyle/>
          <a:p>
            <a:pPr algn="ctr"/>
            <a:r>
              <a:rPr lang="id-ID" sz="1100" dirty="0" smtClean="0">
                <a:solidFill>
                  <a:schemeClr val="bg1">
                    <a:lumMod val="75000"/>
                  </a:schemeClr>
                </a:solidFill>
              </a:rPr>
              <a:t>100 Infographic Sets</a:t>
            </a:r>
            <a:endParaRPr lang="id-ID" sz="1100" dirty="0">
              <a:solidFill>
                <a:schemeClr val="bg1">
                  <a:lumMod val="75000"/>
                </a:schemeClr>
              </a:solidFill>
            </a:endParaRPr>
          </a:p>
        </p:txBody>
      </p:sp>
      <p:sp>
        <p:nvSpPr>
          <p:cNvPr id="33" name="TextBox 32"/>
          <p:cNvSpPr txBox="1"/>
          <p:nvPr/>
        </p:nvSpPr>
        <p:spPr>
          <a:xfrm>
            <a:off x="1997871" y="5097831"/>
            <a:ext cx="2273300" cy="261610"/>
          </a:xfrm>
          <a:prstGeom prst="rect">
            <a:avLst/>
          </a:prstGeom>
          <a:noFill/>
        </p:spPr>
        <p:txBody>
          <a:bodyPr wrap="square" rtlCol="0">
            <a:spAutoFit/>
          </a:bodyPr>
          <a:lstStyle/>
          <a:p>
            <a:pPr algn="ctr"/>
            <a:r>
              <a:rPr lang="id-ID" sz="1100" dirty="0" smtClean="0">
                <a:solidFill>
                  <a:schemeClr val="bg1">
                    <a:lumMod val="75000"/>
                  </a:schemeClr>
                </a:solidFill>
              </a:rPr>
              <a:t>20 Revision</a:t>
            </a:r>
            <a:endParaRPr lang="id-ID" sz="1100" dirty="0">
              <a:solidFill>
                <a:schemeClr val="bg1">
                  <a:lumMod val="75000"/>
                </a:schemeClr>
              </a:solidFill>
            </a:endParaRPr>
          </a:p>
        </p:txBody>
      </p:sp>
      <p:sp>
        <p:nvSpPr>
          <p:cNvPr id="34" name="TextBox 33"/>
          <p:cNvSpPr txBox="1"/>
          <p:nvPr/>
        </p:nvSpPr>
        <p:spPr>
          <a:xfrm>
            <a:off x="2560283" y="5438376"/>
            <a:ext cx="1148475" cy="307777"/>
          </a:xfrm>
          <a:prstGeom prst="rect">
            <a:avLst/>
          </a:prstGeom>
          <a:solidFill>
            <a:schemeClr val="accent1"/>
          </a:solidFill>
        </p:spPr>
        <p:txBody>
          <a:bodyPr wrap="square" rtlCol="0">
            <a:spAutoFit/>
          </a:bodyPr>
          <a:lstStyle/>
          <a:p>
            <a:pPr algn="ctr"/>
            <a:r>
              <a:rPr lang="id-ID" sz="1400" dirty="0" smtClean="0">
                <a:solidFill>
                  <a:schemeClr val="bg1"/>
                </a:solidFill>
              </a:rPr>
              <a:t>ORDER NOW</a:t>
            </a:r>
            <a:endParaRPr lang="id-ID" sz="1400" dirty="0">
              <a:solidFill>
                <a:schemeClr val="bg1"/>
              </a:solidFill>
            </a:endParaRPr>
          </a:p>
        </p:txBody>
      </p:sp>
      <p:sp>
        <p:nvSpPr>
          <p:cNvPr id="35" name="TextBox 34"/>
          <p:cNvSpPr txBox="1"/>
          <p:nvPr/>
        </p:nvSpPr>
        <p:spPr>
          <a:xfrm>
            <a:off x="4959350" y="4135233"/>
            <a:ext cx="2273300" cy="307777"/>
          </a:xfrm>
          <a:prstGeom prst="rect">
            <a:avLst/>
          </a:prstGeom>
          <a:noFill/>
        </p:spPr>
        <p:txBody>
          <a:bodyPr wrap="square" rtlCol="0">
            <a:spAutoFit/>
          </a:bodyPr>
          <a:lstStyle/>
          <a:p>
            <a:pPr algn="ctr"/>
            <a:r>
              <a:rPr lang="id-ID" sz="1400" b="1" dirty="0" smtClean="0">
                <a:solidFill>
                  <a:schemeClr val="tx1">
                    <a:lumMod val="50000"/>
                    <a:lumOff val="50000"/>
                  </a:schemeClr>
                </a:solidFill>
              </a:rPr>
              <a:t>FEATURES</a:t>
            </a:r>
            <a:endParaRPr lang="id-ID" sz="1400" b="1" dirty="0">
              <a:solidFill>
                <a:schemeClr val="tx1">
                  <a:lumMod val="50000"/>
                  <a:lumOff val="50000"/>
                </a:schemeClr>
              </a:solidFill>
            </a:endParaRPr>
          </a:p>
        </p:txBody>
      </p:sp>
      <p:sp>
        <p:nvSpPr>
          <p:cNvPr id="36" name="TextBox 35"/>
          <p:cNvSpPr txBox="1"/>
          <p:nvPr/>
        </p:nvSpPr>
        <p:spPr>
          <a:xfrm>
            <a:off x="4959350" y="4459780"/>
            <a:ext cx="2273300" cy="261610"/>
          </a:xfrm>
          <a:prstGeom prst="rect">
            <a:avLst/>
          </a:prstGeom>
          <a:noFill/>
        </p:spPr>
        <p:txBody>
          <a:bodyPr wrap="square" rtlCol="0">
            <a:spAutoFit/>
          </a:bodyPr>
          <a:lstStyle/>
          <a:p>
            <a:pPr algn="ctr"/>
            <a:r>
              <a:rPr lang="id-ID" sz="1100" dirty="0" smtClean="0">
                <a:solidFill>
                  <a:schemeClr val="bg1">
                    <a:lumMod val="75000"/>
                  </a:schemeClr>
                </a:solidFill>
              </a:rPr>
              <a:t>40 Page Website Design</a:t>
            </a:r>
            <a:endParaRPr lang="id-ID" sz="1100" dirty="0">
              <a:solidFill>
                <a:schemeClr val="bg1">
                  <a:lumMod val="75000"/>
                </a:schemeClr>
              </a:solidFill>
            </a:endParaRPr>
          </a:p>
        </p:txBody>
      </p:sp>
      <p:sp>
        <p:nvSpPr>
          <p:cNvPr id="37" name="TextBox 36"/>
          <p:cNvSpPr txBox="1"/>
          <p:nvPr/>
        </p:nvSpPr>
        <p:spPr>
          <a:xfrm>
            <a:off x="4974021" y="4703545"/>
            <a:ext cx="2273300" cy="261610"/>
          </a:xfrm>
          <a:prstGeom prst="rect">
            <a:avLst/>
          </a:prstGeom>
          <a:noFill/>
        </p:spPr>
        <p:txBody>
          <a:bodyPr wrap="square" rtlCol="0">
            <a:spAutoFit/>
          </a:bodyPr>
          <a:lstStyle/>
          <a:p>
            <a:pPr algn="ctr"/>
            <a:r>
              <a:rPr lang="id-ID" sz="1100" dirty="0" smtClean="0">
                <a:solidFill>
                  <a:schemeClr val="bg1">
                    <a:lumMod val="75000"/>
                  </a:schemeClr>
                </a:solidFill>
              </a:rPr>
              <a:t>Installed CMS</a:t>
            </a:r>
            <a:endParaRPr lang="id-ID" sz="1100" dirty="0">
              <a:solidFill>
                <a:schemeClr val="bg1">
                  <a:lumMod val="75000"/>
                </a:schemeClr>
              </a:solidFill>
            </a:endParaRPr>
          </a:p>
        </p:txBody>
      </p:sp>
      <p:sp>
        <p:nvSpPr>
          <p:cNvPr id="38" name="TextBox 37"/>
          <p:cNvSpPr txBox="1"/>
          <p:nvPr/>
        </p:nvSpPr>
        <p:spPr>
          <a:xfrm>
            <a:off x="4974021" y="4942172"/>
            <a:ext cx="2273300" cy="261610"/>
          </a:xfrm>
          <a:prstGeom prst="rect">
            <a:avLst/>
          </a:prstGeom>
          <a:noFill/>
        </p:spPr>
        <p:txBody>
          <a:bodyPr wrap="square" rtlCol="0">
            <a:spAutoFit/>
          </a:bodyPr>
          <a:lstStyle/>
          <a:p>
            <a:pPr algn="ctr"/>
            <a:r>
              <a:rPr lang="id-ID" sz="1100" dirty="0" smtClean="0">
                <a:solidFill>
                  <a:schemeClr val="bg1">
                    <a:lumMod val="75000"/>
                  </a:schemeClr>
                </a:solidFill>
              </a:rPr>
              <a:t>300 Infographic Sets</a:t>
            </a:r>
            <a:endParaRPr lang="id-ID" sz="1100" dirty="0">
              <a:solidFill>
                <a:schemeClr val="bg1">
                  <a:lumMod val="75000"/>
                </a:schemeClr>
              </a:solidFill>
            </a:endParaRPr>
          </a:p>
        </p:txBody>
      </p:sp>
      <p:sp>
        <p:nvSpPr>
          <p:cNvPr id="39" name="TextBox 38"/>
          <p:cNvSpPr txBox="1"/>
          <p:nvPr/>
        </p:nvSpPr>
        <p:spPr>
          <a:xfrm>
            <a:off x="4974021" y="5173837"/>
            <a:ext cx="2273300" cy="261610"/>
          </a:xfrm>
          <a:prstGeom prst="rect">
            <a:avLst/>
          </a:prstGeom>
          <a:noFill/>
        </p:spPr>
        <p:txBody>
          <a:bodyPr wrap="square" rtlCol="0">
            <a:spAutoFit/>
          </a:bodyPr>
          <a:lstStyle/>
          <a:p>
            <a:pPr algn="ctr"/>
            <a:r>
              <a:rPr lang="id-ID" sz="1100" dirty="0" smtClean="0">
                <a:solidFill>
                  <a:schemeClr val="bg1">
                    <a:lumMod val="75000"/>
                  </a:schemeClr>
                </a:solidFill>
              </a:rPr>
              <a:t>40 Revision</a:t>
            </a:r>
            <a:endParaRPr lang="id-ID" sz="1100" dirty="0">
              <a:solidFill>
                <a:schemeClr val="bg1">
                  <a:lumMod val="75000"/>
                </a:schemeClr>
              </a:solidFill>
            </a:endParaRPr>
          </a:p>
        </p:txBody>
      </p:sp>
      <p:sp>
        <p:nvSpPr>
          <p:cNvPr id="40" name="TextBox 39"/>
          <p:cNvSpPr txBox="1"/>
          <p:nvPr/>
        </p:nvSpPr>
        <p:spPr>
          <a:xfrm>
            <a:off x="5536433" y="5627657"/>
            <a:ext cx="1148475" cy="307777"/>
          </a:xfrm>
          <a:prstGeom prst="rect">
            <a:avLst/>
          </a:prstGeom>
          <a:solidFill>
            <a:schemeClr val="accent2"/>
          </a:solidFill>
        </p:spPr>
        <p:txBody>
          <a:bodyPr wrap="square" rtlCol="0">
            <a:spAutoFit/>
          </a:bodyPr>
          <a:lstStyle/>
          <a:p>
            <a:pPr algn="ctr"/>
            <a:r>
              <a:rPr lang="id-ID" sz="1400" dirty="0" smtClean="0">
                <a:solidFill>
                  <a:schemeClr val="bg1"/>
                </a:solidFill>
              </a:rPr>
              <a:t>ORDER NOW</a:t>
            </a:r>
            <a:endParaRPr lang="id-ID" sz="1400" dirty="0">
              <a:solidFill>
                <a:schemeClr val="bg1"/>
              </a:solidFill>
            </a:endParaRPr>
          </a:p>
        </p:txBody>
      </p:sp>
      <p:sp>
        <p:nvSpPr>
          <p:cNvPr id="41" name="TextBox 40"/>
          <p:cNvSpPr txBox="1"/>
          <p:nvPr/>
        </p:nvSpPr>
        <p:spPr>
          <a:xfrm>
            <a:off x="7932240" y="4059227"/>
            <a:ext cx="2273300" cy="307777"/>
          </a:xfrm>
          <a:prstGeom prst="rect">
            <a:avLst/>
          </a:prstGeom>
          <a:noFill/>
        </p:spPr>
        <p:txBody>
          <a:bodyPr wrap="square" rtlCol="0">
            <a:spAutoFit/>
          </a:bodyPr>
          <a:lstStyle/>
          <a:p>
            <a:pPr algn="ctr"/>
            <a:r>
              <a:rPr lang="id-ID" sz="1400" b="1" dirty="0" smtClean="0">
                <a:solidFill>
                  <a:schemeClr val="tx1">
                    <a:lumMod val="50000"/>
                    <a:lumOff val="50000"/>
                  </a:schemeClr>
                </a:solidFill>
              </a:rPr>
              <a:t>FEATURES</a:t>
            </a:r>
            <a:endParaRPr lang="id-ID" sz="1400" b="1" dirty="0">
              <a:solidFill>
                <a:schemeClr val="tx1">
                  <a:lumMod val="50000"/>
                  <a:lumOff val="50000"/>
                </a:schemeClr>
              </a:solidFill>
            </a:endParaRPr>
          </a:p>
        </p:txBody>
      </p:sp>
      <p:sp>
        <p:nvSpPr>
          <p:cNvPr id="42" name="TextBox 41"/>
          <p:cNvSpPr txBox="1"/>
          <p:nvPr/>
        </p:nvSpPr>
        <p:spPr>
          <a:xfrm>
            <a:off x="7932240" y="4383774"/>
            <a:ext cx="2273300" cy="261610"/>
          </a:xfrm>
          <a:prstGeom prst="rect">
            <a:avLst/>
          </a:prstGeom>
          <a:noFill/>
        </p:spPr>
        <p:txBody>
          <a:bodyPr wrap="square" rtlCol="0">
            <a:spAutoFit/>
          </a:bodyPr>
          <a:lstStyle/>
          <a:p>
            <a:pPr algn="ctr"/>
            <a:r>
              <a:rPr lang="id-ID" sz="1100" dirty="0" smtClean="0">
                <a:solidFill>
                  <a:schemeClr val="bg1">
                    <a:lumMod val="75000"/>
                  </a:schemeClr>
                </a:solidFill>
              </a:rPr>
              <a:t>60 Page Website Design</a:t>
            </a:r>
            <a:endParaRPr lang="id-ID" sz="1100" dirty="0">
              <a:solidFill>
                <a:schemeClr val="bg1">
                  <a:lumMod val="75000"/>
                </a:schemeClr>
              </a:solidFill>
            </a:endParaRPr>
          </a:p>
        </p:txBody>
      </p:sp>
      <p:sp>
        <p:nvSpPr>
          <p:cNvPr id="43" name="TextBox 42"/>
          <p:cNvSpPr txBox="1"/>
          <p:nvPr/>
        </p:nvSpPr>
        <p:spPr>
          <a:xfrm>
            <a:off x="7946911" y="4627539"/>
            <a:ext cx="2273300" cy="261610"/>
          </a:xfrm>
          <a:prstGeom prst="rect">
            <a:avLst/>
          </a:prstGeom>
          <a:noFill/>
        </p:spPr>
        <p:txBody>
          <a:bodyPr wrap="square" rtlCol="0">
            <a:spAutoFit/>
          </a:bodyPr>
          <a:lstStyle/>
          <a:p>
            <a:pPr algn="ctr"/>
            <a:r>
              <a:rPr lang="id-ID" sz="1100" dirty="0" smtClean="0">
                <a:solidFill>
                  <a:schemeClr val="bg1">
                    <a:lumMod val="75000"/>
                  </a:schemeClr>
                </a:solidFill>
              </a:rPr>
              <a:t>Installed CMS</a:t>
            </a:r>
            <a:endParaRPr lang="id-ID" sz="1100" dirty="0">
              <a:solidFill>
                <a:schemeClr val="bg1">
                  <a:lumMod val="75000"/>
                </a:schemeClr>
              </a:solidFill>
            </a:endParaRPr>
          </a:p>
        </p:txBody>
      </p:sp>
      <p:sp>
        <p:nvSpPr>
          <p:cNvPr id="44" name="TextBox 43"/>
          <p:cNvSpPr txBox="1"/>
          <p:nvPr/>
        </p:nvSpPr>
        <p:spPr>
          <a:xfrm>
            <a:off x="7946911" y="4866166"/>
            <a:ext cx="2273300" cy="261610"/>
          </a:xfrm>
          <a:prstGeom prst="rect">
            <a:avLst/>
          </a:prstGeom>
          <a:noFill/>
        </p:spPr>
        <p:txBody>
          <a:bodyPr wrap="square" rtlCol="0">
            <a:spAutoFit/>
          </a:bodyPr>
          <a:lstStyle/>
          <a:p>
            <a:pPr algn="ctr"/>
            <a:r>
              <a:rPr lang="id-ID" sz="1100" dirty="0" smtClean="0">
                <a:solidFill>
                  <a:schemeClr val="bg1">
                    <a:lumMod val="75000"/>
                  </a:schemeClr>
                </a:solidFill>
              </a:rPr>
              <a:t>500 Infographic Sets</a:t>
            </a:r>
            <a:endParaRPr lang="id-ID" sz="1100" dirty="0">
              <a:solidFill>
                <a:schemeClr val="bg1">
                  <a:lumMod val="75000"/>
                </a:schemeClr>
              </a:solidFill>
            </a:endParaRPr>
          </a:p>
        </p:txBody>
      </p:sp>
      <p:sp>
        <p:nvSpPr>
          <p:cNvPr id="45" name="TextBox 44"/>
          <p:cNvSpPr txBox="1"/>
          <p:nvPr/>
        </p:nvSpPr>
        <p:spPr>
          <a:xfrm>
            <a:off x="7946911" y="5097831"/>
            <a:ext cx="2273300" cy="261610"/>
          </a:xfrm>
          <a:prstGeom prst="rect">
            <a:avLst/>
          </a:prstGeom>
          <a:noFill/>
        </p:spPr>
        <p:txBody>
          <a:bodyPr wrap="square" rtlCol="0">
            <a:spAutoFit/>
          </a:bodyPr>
          <a:lstStyle/>
          <a:p>
            <a:pPr algn="ctr"/>
            <a:r>
              <a:rPr lang="id-ID" sz="1100" dirty="0" smtClean="0">
                <a:solidFill>
                  <a:schemeClr val="bg1">
                    <a:lumMod val="75000"/>
                  </a:schemeClr>
                </a:solidFill>
              </a:rPr>
              <a:t>Unimited Revision</a:t>
            </a:r>
            <a:endParaRPr lang="id-ID" sz="1100" dirty="0">
              <a:solidFill>
                <a:schemeClr val="bg1">
                  <a:lumMod val="75000"/>
                </a:schemeClr>
              </a:solidFill>
            </a:endParaRPr>
          </a:p>
        </p:txBody>
      </p:sp>
      <p:sp>
        <p:nvSpPr>
          <p:cNvPr id="46" name="TextBox 45"/>
          <p:cNvSpPr txBox="1"/>
          <p:nvPr/>
        </p:nvSpPr>
        <p:spPr>
          <a:xfrm>
            <a:off x="8509323" y="5438376"/>
            <a:ext cx="1148475" cy="307777"/>
          </a:xfrm>
          <a:prstGeom prst="rect">
            <a:avLst/>
          </a:prstGeom>
          <a:solidFill>
            <a:schemeClr val="accent4"/>
          </a:solidFill>
        </p:spPr>
        <p:txBody>
          <a:bodyPr wrap="square" rtlCol="0">
            <a:spAutoFit/>
          </a:bodyPr>
          <a:lstStyle/>
          <a:p>
            <a:pPr algn="ctr"/>
            <a:r>
              <a:rPr lang="id-ID" sz="1400" dirty="0" smtClean="0">
                <a:solidFill>
                  <a:schemeClr val="bg1"/>
                </a:solidFill>
              </a:rPr>
              <a:t>ORDER NOW</a:t>
            </a:r>
            <a:endParaRPr lang="id-ID" sz="1400" dirty="0">
              <a:solidFill>
                <a:schemeClr val="bg1"/>
              </a:solidFill>
            </a:endParaRPr>
          </a:p>
        </p:txBody>
      </p:sp>
      <p:sp>
        <p:nvSpPr>
          <p:cNvPr id="47" name="Freeform 46"/>
          <p:cNvSpPr/>
          <p:nvPr/>
        </p:nvSpPr>
        <p:spPr>
          <a:xfrm rot="10800000">
            <a:off x="6539880" y="1863192"/>
            <a:ext cx="825224" cy="814593"/>
          </a:xfrm>
          <a:custGeom>
            <a:avLst/>
            <a:gdLst>
              <a:gd name="connsiteX0" fmla="*/ 749300 w 749300"/>
              <a:gd name="connsiteY0" fmla="*/ 739647 h 739647"/>
              <a:gd name="connsiteX1" fmla="*/ 337772 w 749300"/>
              <a:gd name="connsiteY1" fmla="*/ 739647 h 739647"/>
              <a:gd name="connsiteX2" fmla="*/ 0 w 749300"/>
              <a:gd name="connsiteY2" fmla="*/ 406249 h 739647"/>
              <a:gd name="connsiteX3" fmla="*/ 0 w 749300"/>
              <a:gd name="connsiteY3" fmla="*/ 0 h 739647"/>
            </a:gdLst>
            <a:ahLst/>
            <a:cxnLst>
              <a:cxn ang="0">
                <a:pos x="connsiteX0" y="connsiteY0"/>
              </a:cxn>
              <a:cxn ang="0">
                <a:pos x="connsiteX1" y="connsiteY1"/>
              </a:cxn>
              <a:cxn ang="0">
                <a:pos x="connsiteX2" y="connsiteY2"/>
              </a:cxn>
              <a:cxn ang="0">
                <a:pos x="connsiteX3" y="connsiteY3"/>
              </a:cxn>
            </a:cxnLst>
            <a:rect l="l" t="t" r="r" b="b"/>
            <a:pathLst>
              <a:path w="749300" h="739647">
                <a:moveTo>
                  <a:pt x="749300" y="739647"/>
                </a:moveTo>
                <a:lnTo>
                  <a:pt x="337772" y="739647"/>
                </a:lnTo>
                <a:lnTo>
                  <a:pt x="0" y="406249"/>
                </a:lnTo>
                <a:lnTo>
                  <a:pt x="0" y="0"/>
                </a:ln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TextBox 47"/>
          <p:cNvSpPr txBox="1"/>
          <p:nvPr/>
        </p:nvSpPr>
        <p:spPr>
          <a:xfrm rot="2697492">
            <a:off x="6669736" y="2018596"/>
            <a:ext cx="788621" cy="338554"/>
          </a:xfrm>
          <a:prstGeom prst="rect">
            <a:avLst/>
          </a:prstGeom>
          <a:noFill/>
        </p:spPr>
        <p:txBody>
          <a:bodyPr wrap="square" rtlCol="0">
            <a:spAutoFit/>
          </a:bodyPr>
          <a:lstStyle/>
          <a:p>
            <a:pPr algn="ctr"/>
            <a:r>
              <a:rPr lang="id-ID" sz="1600" b="1" dirty="0" smtClean="0">
                <a:solidFill>
                  <a:schemeClr val="bg1"/>
                </a:solidFill>
                <a:latin typeface="Neris Black" panose="00000A00000000000000" pitchFamily="50" charset="0"/>
              </a:rPr>
              <a:t>HOT!!</a:t>
            </a:r>
            <a:endParaRPr lang="id-ID" sz="1600" b="1" dirty="0">
              <a:solidFill>
                <a:schemeClr val="bg1"/>
              </a:solidFill>
              <a:latin typeface="Neris Black" panose="00000A00000000000000" pitchFamily="50" charset="0"/>
            </a:endParaRPr>
          </a:p>
        </p:txBody>
      </p:sp>
    </p:spTree>
    <p:extLst>
      <p:ext uri="{BB962C8B-B14F-4D97-AF65-F5344CB8AC3E}">
        <p14:creationId xmlns:p14="http://schemas.microsoft.com/office/powerpoint/2010/main" val="38446764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anim calcmode="lin" valueType="num">
                                      <p:cBhvr>
                                        <p:cTn id="13" dur="500" fill="hold"/>
                                        <p:tgtEl>
                                          <p:spTgt spid="11"/>
                                        </p:tgtEl>
                                        <p:attrNameLst>
                                          <p:attrName>ppt_x</p:attrName>
                                        </p:attrNameLst>
                                      </p:cBhvr>
                                      <p:tavLst>
                                        <p:tav tm="0">
                                          <p:val>
                                            <p:strVal val="#ppt_x"/>
                                          </p:val>
                                        </p:tav>
                                        <p:tav tm="100000">
                                          <p:val>
                                            <p:strVal val="#ppt_x"/>
                                          </p:val>
                                        </p:tav>
                                      </p:tavLst>
                                    </p:anim>
                                    <p:anim calcmode="lin" valueType="num">
                                      <p:cBhvr>
                                        <p:cTn id="14" dur="500" fill="hold"/>
                                        <p:tgtEl>
                                          <p:spTgt spid="1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fade">
                                      <p:cBhvr>
                                        <p:cTn id="17" dur="500"/>
                                        <p:tgtEl>
                                          <p:spTgt spid="17"/>
                                        </p:tgtEl>
                                      </p:cBhvr>
                                    </p:animEffect>
                                    <p:anim calcmode="lin" valueType="num">
                                      <p:cBhvr>
                                        <p:cTn id="18" dur="500" fill="hold"/>
                                        <p:tgtEl>
                                          <p:spTgt spid="17"/>
                                        </p:tgtEl>
                                        <p:attrNameLst>
                                          <p:attrName>ppt_x</p:attrName>
                                        </p:attrNameLst>
                                      </p:cBhvr>
                                      <p:tavLst>
                                        <p:tav tm="0">
                                          <p:val>
                                            <p:strVal val="#ppt_x"/>
                                          </p:val>
                                        </p:tav>
                                        <p:tav tm="100000">
                                          <p:val>
                                            <p:strVal val="#ppt_x"/>
                                          </p:val>
                                        </p:tav>
                                      </p:tavLst>
                                    </p:anim>
                                    <p:anim calcmode="lin" valueType="num">
                                      <p:cBhvr>
                                        <p:cTn id="19" dur="500" fill="hold"/>
                                        <p:tgtEl>
                                          <p:spTgt spid="17"/>
                                        </p:tgtEl>
                                        <p:attrNameLst>
                                          <p:attrName>ppt_y</p:attrName>
                                        </p:attrNameLst>
                                      </p:cBhvr>
                                      <p:tavLst>
                                        <p:tav tm="0">
                                          <p:val>
                                            <p:strVal val="#ppt_y+.1"/>
                                          </p:val>
                                        </p:tav>
                                        <p:tav tm="100000">
                                          <p:val>
                                            <p:strVal val="#ppt_y"/>
                                          </p:val>
                                        </p:tav>
                                      </p:tavLst>
                                    </p:anim>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500"/>
                                        <p:tgtEl>
                                          <p:spTgt spid="2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fade">
                                      <p:cBhvr>
                                        <p:cTn id="29" dur="500"/>
                                        <p:tgtEl>
                                          <p:spTgt spid="26"/>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500"/>
                                        <p:tgtEl>
                                          <p:spTgt spid="22"/>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1"/>
                                        </p:tgtEl>
                                        <p:attrNameLst>
                                          <p:attrName>style.visibility</p:attrName>
                                        </p:attrNameLst>
                                      </p:cBhvr>
                                      <p:to>
                                        <p:strVal val="visible"/>
                                      </p:to>
                                    </p:set>
                                    <p:animEffect transition="in" filter="fade">
                                      <p:cBhvr>
                                        <p:cTn id="36" dur="500"/>
                                        <p:tgtEl>
                                          <p:spTgt spid="21"/>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500"/>
                                        <p:tgtEl>
                                          <p:spTgt spid="2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500"/>
                                        <p:tgtEl>
                                          <p:spTgt spid="2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8"/>
                                        </p:tgtEl>
                                        <p:attrNameLst>
                                          <p:attrName>style.visibility</p:attrName>
                                        </p:attrNameLst>
                                      </p:cBhvr>
                                      <p:to>
                                        <p:strVal val="visible"/>
                                      </p:to>
                                    </p:set>
                                    <p:animEffect transition="in" filter="fade">
                                      <p:cBhvr>
                                        <p:cTn id="45" dur="500"/>
                                        <p:tgtEl>
                                          <p:spTgt spid="28"/>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7"/>
                                        </p:tgtEl>
                                        <p:attrNameLst>
                                          <p:attrName>style.visibility</p:attrName>
                                        </p:attrNameLst>
                                      </p:cBhvr>
                                      <p:to>
                                        <p:strVal val="visible"/>
                                      </p:to>
                                    </p:set>
                                    <p:animEffect transition="in" filter="fade">
                                      <p:cBhvr>
                                        <p:cTn id="48" dur="500"/>
                                        <p:tgtEl>
                                          <p:spTgt spid="27"/>
                                        </p:tgtEl>
                                      </p:cBhvr>
                                    </p:animEffect>
                                  </p:childTnLst>
                                </p:cTn>
                              </p:par>
                            </p:childTnLst>
                          </p:cTn>
                        </p:par>
                        <p:par>
                          <p:cTn id="49" fill="hold">
                            <p:stCondLst>
                              <p:cond delay="1500"/>
                            </p:stCondLst>
                            <p:childTnLst>
                              <p:par>
                                <p:cTn id="50" presetID="10"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500"/>
                                        <p:tgtEl>
                                          <p:spTgt spid="29"/>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35"/>
                                        </p:tgtEl>
                                        <p:attrNameLst>
                                          <p:attrName>style.visibility</p:attrName>
                                        </p:attrNameLst>
                                      </p:cBhvr>
                                      <p:to>
                                        <p:strVal val="visible"/>
                                      </p:to>
                                    </p:set>
                                    <p:animEffect transition="in" filter="fade">
                                      <p:cBhvr>
                                        <p:cTn id="55" dur="500"/>
                                        <p:tgtEl>
                                          <p:spTgt spid="3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1"/>
                                        </p:tgtEl>
                                        <p:attrNameLst>
                                          <p:attrName>style.visibility</p:attrName>
                                        </p:attrNameLst>
                                      </p:cBhvr>
                                      <p:to>
                                        <p:strVal val="visible"/>
                                      </p:to>
                                    </p:set>
                                    <p:animEffect transition="in" filter="fade">
                                      <p:cBhvr>
                                        <p:cTn id="58" dur="500"/>
                                        <p:tgtEl>
                                          <p:spTgt spid="41"/>
                                        </p:tgtEl>
                                      </p:cBhvr>
                                    </p:animEffect>
                                  </p:childTnLst>
                                </p:cTn>
                              </p:par>
                            </p:childTnLst>
                          </p:cTn>
                        </p:par>
                        <p:par>
                          <p:cTn id="59" fill="hold">
                            <p:stCondLst>
                              <p:cond delay="2000"/>
                            </p:stCondLst>
                            <p:childTnLst>
                              <p:par>
                                <p:cTn id="60" presetID="10" presetClass="entr" presetSubtype="0" fill="hold" grpId="0" nodeType="afterEffect">
                                  <p:stCondLst>
                                    <p:cond delay="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33"/>
                                        </p:tgtEl>
                                        <p:attrNameLst>
                                          <p:attrName>style.visibility</p:attrName>
                                        </p:attrNameLst>
                                      </p:cBhvr>
                                      <p:to>
                                        <p:strVal val="visible"/>
                                      </p:to>
                                    </p:set>
                                    <p:animEffect transition="in" filter="fade">
                                      <p:cBhvr>
                                        <p:cTn id="71" dur="500"/>
                                        <p:tgtEl>
                                          <p:spTgt spid="33"/>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6"/>
                                        </p:tgtEl>
                                        <p:attrNameLst>
                                          <p:attrName>style.visibility</p:attrName>
                                        </p:attrNameLst>
                                      </p:cBhvr>
                                      <p:to>
                                        <p:strVal val="visible"/>
                                      </p:to>
                                    </p:set>
                                    <p:animEffect transition="in" filter="fade">
                                      <p:cBhvr>
                                        <p:cTn id="74" dur="500"/>
                                        <p:tgtEl>
                                          <p:spTgt spid="36"/>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37"/>
                                        </p:tgtEl>
                                        <p:attrNameLst>
                                          <p:attrName>style.visibility</p:attrName>
                                        </p:attrNameLst>
                                      </p:cBhvr>
                                      <p:to>
                                        <p:strVal val="visible"/>
                                      </p:to>
                                    </p:set>
                                    <p:animEffect transition="in" filter="fade">
                                      <p:cBhvr>
                                        <p:cTn id="77" dur="500"/>
                                        <p:tgtEl>
                                          <p:spTgt spid="37"/>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38"/>
                                        </p:tgtEl>
                                        <p:attrNameLst>
                                          <p:attrName>style.visibility</p:attrName>
                                        </p:attrNameLst>
                                      </p:cBhvr>
                                      <p:to>
                                        <p:strVal val="visible"/>
                                      </p:to>
                                    </p:set>
                                    <p:animEffect transition="in" filter="fade">
                                      <p:cBhvr>
                                        <p:cTn id="80" dur="500"/>
                                        <p:tgtEl>
                                          <p:spTgt spid="38"/>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Effect transition="in" filter="fade">
                                      <p:cBhvr>
                                        <p:cTn id="83" dur="500"/>
                                        <p:tgtEl>
                                          <p:spTgt spid="3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2"/>
                                        </p:tgtEl>
                                        <p:attrNameLst>
                                          <p:attrName>style.visibility</p:attrName>
                                        </p:attrNameLst>
                                      </p:cBhvr>
                                      <p:to>
                                        <p:strVal val="visible"/>
                                      </p:to>
                                    </p:set>
                                    <p:animEffect transition="in" filter="fade">
                                      <p:cBhvr>
                                        <p:cTn id="86" dur="500"/>
                                        <p:tgtEl>
                                          <p:spTgt spid="42"/>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3"/>
                                        </p:tgtEl>
                                        <p:attrNameLst>
                                          <p:attrName>style.visibility</p:attrName>
                                        </p:attrNameLst>
                                      </p:cBhvr>
                                      <p:to>
                                        <p:strVal val="visible"/>
                                      </p:to>
                                    </p:set>
                                    <p:animEffect transition="in" filter="fade">
                                      <p:cBhvr>
                                        <p:cTn id="89" dur="500"/>
                                        <p:tgtEl>
                                          <p:spTgt spid="43"/>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44"/>
                                        </p:tgtEl>
                                        <p:attrNameLst>
                                          <p:attrName>style.visibility</p:attrName>
                                        </p:attrNameLst>
                                      </p:cBhvr>
                                      <p:to>
                                        <p:strVal val="visible"/>
                                      </p:to>
                                    </p:set>
                                    <p:animEffect transition="in" filter="fade">
                                      <p:cBhvr>
                                        <p:cTn id="92" dur="500"/>
                                        <p:tgtEl>
                                          <p:spTgt spid="44"/>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45"/>
                                        </p:tgtEl>
                                        <p:attrNameLst>
                                          <p:attrName>style.visibility</p:attrName>
                                        </p:attrNameLst>
                                      </p:cBhvr>
                                      <p:to>
                                        <p:strVal val="visible"/>
                                      </p:to>
                                    </p:set>
                                    <p:animEffect transition="in" filter="fade">
                                      <p:cBhvr>
                                        <p:cTn id="95" dur="500"/>
                                        <p:tgtEl>
                                          <p:spTgt spid="45"/>
                                        </p:tgtEl>
                                      </p:cBhvr>
                                    </p:animEffect>
                                  </p:childTnLst>
                                </p:cTn>
                              </p:par>
                            </p:childTnLst>
                          </p:cTn>
                        </p:par>
                        <p:par>
                          <p:cTn id="96" fill="hold">
                            <p:stCondLst>
                              <p:cond delay="2500"/>
                            </p:stCondLst>
                            <p:childTnLst>
                              <p:par>
                                <p:cTn id="97" presetID="6" presetClass="entr" presetSubtype="32" fill="hold" grpId="0" nodeType="afterEffect">
                                  <p:stCondLst>
                                    <p:cond delay="0"/>
                                  </p:stCondLst>
                                  <p:childTnLst>
                                    <p:set>
                                      <p:cBhvr>
                                        <p:cTn id="98" dur="1" fill="hold">
                                          <p:stCondLst>
                                            <p:cond delay="0"/>
                                          </p:stCondLst>
                                        </p:cTn>
                                        <p:tgtEl>
                                          <p:spTgt spid="34"/>
                                        </p:tgtEl>
                                        <p:attrNameLst>
                                          <p:attrName>style.visibility</p:attrName>
                                        </p:attrNameLst>
                                      </p:cBhvr>
                                      <p:to>
                                        <p:strVal val="visible"/>
                                      </p:to>
                                    </p:set>
                                    <p:animEffect transition="in" filter="circle(out)">
                                      <p:cBhvr>
                                        <p:cTn id="99" dur="1000"/>
                                        <p:tgtEl>
                                          <p:spTgt spid="34"/>
                                        </p:tgtEl>
                                      </p:cBhvr>
                                    </p:animEffect>
                                  </p:childTnLst>
                                </p:cTn>
                              </p:par>
                              <p:par>
                                <p:cTn id="100" presetID="6" presetClass="entr" presetSubtype="32" fill="hold" grpId="0" nodeType="withEffect">
                                  <p:stCondLst>
                                    <p:cond delay="0"/>
                                  </p:stCondLst>
                                  <p:childTnLst>
                                    <p:set>
                                      <p:cBhvr>
                                        <p:cTn id="101" dur="1" fill="hold">
                                          <p:stCondLst>
                                            <p:cond delay="0"/>
                                          </p:stCondLst>
                                        </p:cTn>
                                        <p:tgtEl>
                                          <p:spTgt spid="40"/>
                                        </p:tgtEl>
                                        <p:attrNameLst>
                                          <p:attrName>style.visibility</p:attrName>
                                        </p:attrNameLst>
                                      </p:cBhvr>
                                      <p:to>
                                        <p:strVal val="visible"/>
                                      </p:to>
                                    </p:set>
                                    <p:animEffect transition="in" filter="circle(out)">
                                      <p:cBhvr>
                                        <p:cTn id="102" dur="1000"/>
                                        <p:tgtEl>
                                          <p:spTgt spid="40"/>
                                        </p:tgtEl>
                                      </p:cBhvr>
                                    </p:animEffect>
                                  </p:childTnLst>
                                </p:cTn>
                              </p:par>
                              <p:par>
                                <p:cTn id="103" presetID="6" presetClass="entr" presetSubtype="32" fill="hold" grpId="0" nodeType="withEffect">
                                  <p:stCondLst>
                                    <p:cond delay="0"/>
                                  </p:stCondLst>
                                  <p:childTnLst>
                                    <p:set>
                                      <p:cBhvr>
                                        <p:cTn id="104" dur="1" fill="hold">
                                          <p:stCondLst>
                                            <p:cond delay="0"/>
                                          </p:stCondLst>
                                        </p:cTn>
                                        <p:tgtEl>
                                          <p:spTgt spid="46"/>
                                        </p:tgtEl>
                                        <p:attrNameLst>
                                          <p:attrName>style.visibility</p:attrName>
                                        </p:attrNameLst>
                                      </p:cBhvr>
                                      <p:to>
                                        <p:strVal val="visible"/>
                                      </p:to>
                                    </p:set>
                                    <p:animEffect transition="in" filter="circle(out)">
                                      <p:cBhvr>
                                        <p:cTn id="105" dur="1000"/>
                                        <p:tgtEl>
                                          <p:spTgt spid="46"/>
                                        </p:tgtEl>
                                      </p:cBhvr>
                                    </p:animEffect>
                                  </p:childTnLst>
                                </p:cTn>
                              </p:par>
                            </p:childTnLst>
                          </p:cTn>
                        </p:par>
                        <p:par>
                          <p:cTn id="106" fill="hold">
                            <p:stCondLst>
                              <p:cond delay="3500"/>
                            </p:stCondLst>
                            <p:childTnLst>
                              <p:par>
                                <p:cTn id="107" presetID="16" presetClass="entr" presetSubtype="42" fill="hold" grpId="0" nodeType="afterEffect">
                                  <p:stCondLst>
                                    <p:cond delay="0"/>
                                  </p:stCondLst>
                                  <p:childTnLst>
                                    <p:set>
                                      <p:cBhvr>
                                        <p:cTn id="108" dur="1" fill="hold">
                                          <p:stCondLst>
                                            <p:cond delay="0"/>
                                          </p:stCondLst>
                                        </p:cTn>
                                        <p:tgtEl>
                                          <p:spTgt spid="47"/>
                                        </p:tgtEl>
                                        <p:attrNameLst>
                                          <p:attrName>style.visibility</p:attrName>
                                        </p:attrNameLst>
                                      </p:cBhvr>
                                      <p:to>
                                        <p:strVal val="visible"/>
                                      </p:to>
                                    </p:set>
                                    <p:animEffect transition="in" filter="barn(outHorizontal)">
                                      <p:cBhvr>
                                        <p:cTn id="109" dur="500"/>
                                        <p:tgtEl>
                                          <p:spTgt spid="47"/>
                                        </p:tgtEl>
                                      </p:cBhvr>
                                    </p:animEffect>
                                  </p:childTnLst>
                                </p:cTn>
                              </p:par>
                              <p:par>
                                <p:cTn id="110" presetID="16" presetClass="entr" presetSubtype="42" fill="hold" grpId="0" nodeType="withEffect">
                                  <p:stCondLst>
                                    <p:cond delay="0"/>
                                  </p:stCondLst>
                                  <p:childTnLst>
                                    <p:set>
                                      <p:cBhvr>
                                        <p:cTn id="111" dur="1" fill="hold">
                                          <p:stCondLst>
                                            <p:cond delay="0"/>
                                          </p:stCondLst>
                                        </p:cTn>
                                        <p:tgtEl>
                                          <p:spTgt spid="48"/>
                                        </p:tgtEl>
                                        <p:attrNameLst>
                                          <p:attrName>style.visibility</p:attrName>
                                        </p:attrNameLst>
                                      </p:cBhvr>
                                      <p:to>
                                        <p:strVal val="visible"/>
                                      </p:to>
                                    </p:set>
                                    <p:animEffect transition="in" filter="barn(outHorizontal)">
                                      <p:cBhvr>
                                        <p:cTn id="112"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p:bldP spid="25" grpId="0"/>
      <p:bldP spid="26" grpId="0"/>
      <p:bldP spid="27" grpId="0"/>
      <p:bldP spid="28" grpId="0"/>
      <p:bldP spid="29" grpId="0"/>
      <p:bldP spid="30" grpId="0"/>
      <p:bldP spid="31" grpId="0"/>
      <p:bldP spid="32" grpId="0"/>
      <p:bldP spid="33" grpId="0"/>
      <p:bldP spid="34" grpId="0" animBg="1"/>
      <p:bldP spid="35" grpId="0"/>
      <p:bldP spid="36" grpId="0"/>
      <p:bldP spid="37" grpId="0"/>
      <p:bldP spid="38" grpId="0"/>
      <p:bldP spid="39" grpId="0"/>
      <p:bldP spid="40" grpId="0" animBg="1"/>
      <p:bldP spid="41" grpId="0"/>
      <p:bldP spid="42" grpId="0"/>
      <p:bldP spid="43" grpId="0"/>
      <p:bldP spid="44" grpId="0"/>
      <p:bldP spid="45" grpId="0"/>
      <p:bldP spid="46" grpId="0" animBg="1"/>
      <p:bldP spid="47" grpId="0" animBg="1"/>
      <p:bldP spid="48"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a:t>Business Pricing Plan</a:t>
            </a:r>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grpSp>
        <p:nvGrpSpPr>
          <p:cNvPr id="5" name="Group 4"/>
          <p:cNvGrpSpPr/>
          <p:nvPr/>
        </p:nvGrpSpPr>
        <p:grpSpPr>
          <a:xfrm>
            <a:off x="1377881" y="2114611"/>
            <a:ext cx="2275720" cy="4033526"/>
            <a:chOff x="1377881" y="1910074"/>
            <a:chExt cx="2275720" cy="4033526"/>
          </a:xfrm>
        </p:grpSpPr>
        <p:sp>
          <p:nvSpPr>
            <p:cNvPr id="6" name="Rectangle 5"/>
            <p:cNvSpPr/>
            <p:nvPr/>
          </p:nvSpPr>
          <p:spPr>
            <a:xfrm>
              <a:off x="1377881" y="1910074"/>
              <a:ext cx="2235200" cy="4033526"/>
            </a:xfrm>
            <a:prstGeom prst="rect">
              <a:avLst/>
            </a:prstGeom>
            <a:solidFill>
              <a:schemeClr val="bg1"/>
            </a:solidFill>
            <a:ln>
              <a:noFill/>
            </a:ln>
            <a:effectLst>
              <a:outerShdw blurRad="63500" sx="102000" sy="102000" algn="ctr" rotWithShape="0">
                <a:prstClr val="black">
                  <a:alpha val="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p:nvSpPr>
          <p:spPr>
            <a:xfrm>
              <a:off x="1640956" y="5432403"/>
              <a:ext cx="1705426" cy="290393"/>
            </a:xfrm>
            <a:prstGeom prst="roundRect">
              <a:avLst>
                <a:gd name="adj" fmla="val 8379"/>
              </a:avLst>
            </a:prstGeom>
            <a:solidFill>
              <a:schemeClr val="accent2"/>
            </a:solidFill>
          </p:spPr>
          <p:txBody>
            <a:bodyPr wrap="square" rtlCol="0" anchor="ctr">
              <a:spAutoFit/>
            </a:bodyPr>
            <a:lstStyle/>
            <a:p>
              <a:pPr algn="ctr"/>
              <a:r>
                <a:rPr lang="id-ID" sz="1200" dirty="0" smtClean="0">
                  <a:solidFill>
                    <a:schemeClr val="bg1"/>
                  </a:solidFill>
                </a:rPr>
                <a:t>REGISTER NOW</a:t>
              </a:r>
              <a:endParaRPr lang="id-ID" sz="1200" dirty="0">
                <a:solidFill>
                  <a:schemeClr val="bg1"/>
                </a:solidFill>
              </a:endParaRPr>
            </a:p>
          </p:txBody>
        </p:sp>
        <p:sp>
          <p:nvSpPr>
            <p:cNvPr id="8" name="TextBox 7"/>
            <p:cNvSpPr txBox="1"/>
            <p:nvPr/>
          </p:nvSpPr>
          <p:spPr>
            <a:xfrm>
              <a:off x="1499799" y="2114637"/>
              <a:ext cx="1106807" cy="307777"/>
            </a:xfrm>
            <a:prstGeom prst="rect">
              <a:avLst/>
            </a:prstGeom>
            <a:noFill/>
          </p:spPr>
          <p:txBody>
            <a:bodyPr wrap="square" rtlCol="0">
              <a:spAutoFit/>
            </a:bodyPr>
            <a:lstStyle/>
            <a:p>
              <a:r>
                <a:rPr lang="id-ID" sz="1400" dirty="0" smtClean="0">
                  <a:solidFill>
                    <a:schemeClr val="bg1">
                      <a:lumMod val="50000"/>
                    </a:schemeClr>
                  </a:solidFill>
                  <a:latin typeface="Neris Black" panose="00000A00000000000000" pitchFamily="50" charset="0"/>
                </a:rPr>
                <a:t>BUSINESS</a:t>
              </a:r>
              <a:endParaRPr lang="id-ID" sz="1400" dirty="0">
                <a:solidFill>
                  <a:schemeClr val="bg1">
                    <a:lumMod val="50000"/>
                  </a:schemeClr>
                </a:solidFill>
                <a:latin typeface="Neris Black" panose="00000A00000000000000" pitchFamily="50" charset="0"/>
              </a:endParaRPr>
            </a:p>
          </p:txBody>
        </p:sp>
        <p:sp>
          <p:nvSpPr>
            <p:cNvPr id="9" name="TextBox 8"/>
            <p:cNvSpPr txBox="1"/>
            <p:nvPr/>
          </p:nvSpPr>
          <p:spPr>
            <a:xfrm>
              <a:off x="2543106" y="2169971"/>
              <a:ext cx="803276" cy="289441"/>
            </a:xfrm>
            <a:prstGeom prst="wedgeRoundRectCallout">
              <a:avLst>
                <a:gd name="adj1" fmla="val 4933"/>
                <a:gd name="adj2" fmla="val 67161"/>
                <a:gd name="adj3" fmla="val 16667"/>
              </a:avLst>
            </a:prstGeom>
            <a:solidFill>
              <a:schemeClr val="accent2"/>
            </a:solidFill>
          </p:spPr>
          <p:txBody>
            <a:bodyPr wrap="square" rtlCol="0">
              <a:spAutoFit/>
            </a:bodyPr>
            <a:lstStyle/>
            <a:p>
              <a:endParaRPr lang="id-ID" sz="1100" dirty="0">
                <a:solidFill>
                  <a:schemeClr val="bg1"/>
                </a:solidFill>
              </a:endParaRPr>
            </a:p>
          </p:txBody>
        </p:sp>
        <p:sp>
          <p:nvSpPr>
            <p:cNvPr id="10" name="TextBox 9"/>
            <p:cNvSpPr txBox="1"/>
            <p:nvPr/>
          </p:nvSpPr>
          <p:spPr>
            <a:xfrm>
              <a:off x="2529106" y="2129627"/>
              <a:ext cx="547774" cy="369332"/>
            </a:xfrm>
            <a:prstGeom prst="rect">
              <a:avLst/>
            </a:prstGeom>
            <a:noFill/>
          </p:spPr>
          <p:txBody>
            <a:bodyPr wrap="square" rtlCol="0" anchor="ctr">
              <a:spAutoFit/>
            </a:bodyPr>
            <a:lstStyle/>
            <a:p>
              <a:r>
                <a:rPr lang="id-ID" b="1" dirty="0" smtClean="0">
                  <a:solidFill>
                    <a:schemeClr val="bg1"/>
                  </a:solidFill>
                </a:rPr>
                <a:t>$90</a:t>
              </a:r>
              <a:endParaRPr lang="id-ID" b="1" dirty="0">
                <a:solidFill>
                  <a:schemeClr val="bg1"/>
                </a:solidFill>
              </a:endParaRPr>
            </a:p>
          </p:txBody>
        </p:sp>
        <p:sp>
          <p:nvSpPr>
            <p:cNvPr id="11" name="TextBox 10"/>
            <p:cNvSpPr txBox="1"/>
            <p:nvPr/>
          </p:nvSpPr>
          <p:spPr>
            <a:xfrm>
              <a:off x="2898742" y="2206776"/>
              <a:ext cx="424659" cy="108000"/>
            </a:xfrm>
            <a:prstGeom prst="rect">
              <a:avLst/>
            </a:prstGeom>
            <a:noFill/>
          </p:spPr>
          <p:txBody>
            <a:bodyPr wrap="square" rtlCol="0" anchor="ctr">
              <a:spAutoFit/>
            </a:bodyPr>
            <a:lstStyle/>
            <a:p>
              <a:r>
                <a:rPr lang="id-ID" sz="800" dirty="0" smtClean="0">
                  <a:solidFill>
                    <a:schemeClr val="bg1"/>
                  </a:solidFill>
                </a:rPr>
                <a:t>per</a:t>
              </a:r>
              <a:endParaRPr lang="id-ID" sz="800" dirty="0">
                <a:solidFill>
                  <a:schemeClr val="bg1"/>
                </a:solidFill>
              </a:endParaRPr>
            </a:p>
          </p:txBody>
        </p:sp>
        <p:sp>
          <p:nvSpPr>
            <p:cNvPr id="12" name="TextBox 11"/>
            <p:cNvSpPr txBox="1"/>
            <p:nvPr/>
          </p:nvSpPr>
          <p:spPr>
            <a:xfrm>
              <a:off x="2898742" y="2314691"/>
              <a:ext cx="533166" cy="72000"/>
            </a:xfrm>
            <a:prstGeom prst="rect">
              <a:avLst/>
            </a:prstGeom>
            <a:noFill/>
          </p:spPr>
          <p:txBody>
            <a:bodyPr wrap="square" rtlCol="0" anchor="ctr">
              <a:spAutoFit/>
            </a:bodyPr>
            <a:lstStyle/>
            <a:p>
              <a:r>
                <a:rPr lang="id-ID" sz="800" dirty="0" smtClean="0">
                  <a:solidFill>
                    <a:schemeClr val="bg1"/>
                  </a:solidFill>
                </a:rPr>
                <a:t>month</a:t>
              </a:r>
              <a:endParaRPr lang="id-ID" sz="800" dirty="0">
                <a:solidFill>
                  <a:schemeClr val="bg1"/>
                </a:solidFill>
              </a:endParaRPr>
            </a:p>
          </p:txBody>
        </p:sp>
        <p:sp>
          <p:nvSpPr>
            <p:cNvPr id="13" name="TextBox 12"/>
            <p:cNvSpPr txBox="1"/>
            <p:nvPr/>
          </p:nvSpPr>
          <p:spPr>
            <a:xfrm>
              <a:off x="1540319" y="3490509"/>
              <a:ext cx="2113282" cy="707886"/>
            </a:xfrm>
            <a:prstGeom prst="rect">
              <a:avLst/>
            </a:prstGeom>
            <a:noFill/>
          </p:spPr>
          <p:txBody>
            <a:bodyPr wrap="square" rtlCol="0">
              <a:spAutoFit/>
            </a:bodyPr>
            <a:lstStyle/>
            <a:p>
              <a:r>
                <a:rPr lang="id-ID" sz="1000" dirty="0">
                  <a:solidFill>
                    <a:schemeClr val="bg1">
                      <a:lumMod val="75000"/>
                    </a:schemeClr>
                  </a:solidFill>
                </a:rPr>
                <a:t>Lorem ipsum dolor sit amet, consectetuer adipiscing elit, sed diam nonummy nibh euismod tincidunt ut </a:t>
              </a:r>
              <a:r>
                <a:rPr lang="id-ID" sz="1000" dirty="0" smtClean="0">
                  <a:solidFill>
                    <a:schemeClr val="bg1">
                      <a:lumMod val="75000"/>
                    </a:schemeClr>
                  </a:solidFill>
                </a:rPr>
                <a:t>laoreet.</a:t>
              </a:r>
              <a:endParaRPr lang="id-ID" sz="1000" dirty="0">
                <a:solidFill>
                  <a:schemeClr val="bg1">
                    <a:lumMod val="75000"/>
                  </a:schemeClr>
                </a:solidFill>
              </a:endParaRPr>
            </a:p>
          </p:txBody>
        </p:sp>
        <p:sp>
          <p:nvSpPr>
            <p:cNvPr id="14" name="TextBox 13"/>
            <p:cNvSpPr txBox="1"/>
            <p:nvPr/>
          </p:nvSpPr>
          <p:spPr>
            <a:xfrm>
              <a:off x="1883219" y="4264167"/>
              <a:ext cx="1548689" cy="215444"/>
            </a:xfrm>
            <a:prstGeom prst="rect">
              <a:avLst/>
            </a:prstGeom>
            <a:solidFill>
              <a:schemeClr val="bg1">
                <a:lumMod val="95000"/>
              </a:schemeClr>
            </a:solidFill>
          </p:spPr>
          <p:txBody>
            <a:bodyPr wrap="square" rtlCol="0">
              <a:spAutoFit/>
            </a:bodyPr>
            <a:lstStyle/>
            <a:p>
              <a:r>
                <a:rPr lang="id-ID" sz="800" dirty="0" smtClean="0">
                  <a:solidFill>
                    <a:schemeClr val="tx1">
                      <a:lumMod val="50000"/>
                      <a:lumOff val="50000"/>
                    </a:schemeClr>
                  </a:solidFill>
                </a:rPr>
                <a:t>10 Page Website Design</a:t>
              </a:r>
              <a:endParaRPr lang="id-ID" sz="800" dirty="0">
                <a:solidFill>
                  <a:schemeClr val="tx1">
                    <a:lumMod val="50000"/>
                    <a:lumOff val="50000"/>
                  </a:schemeClr>
                </a:solidFill>
              </a:endParaRPr>
            </a:p>
          </p:txBody>
        </p:sp>
        <p:sp>
          <p:nvSpPr>
            <p:cNvPr id="15" name="TextBox 14"/>
            <p:cNvSpPr txBox="1"/>
            <p:nvPr/>
          </p:nvSpPr>
          <p:spPr>
            <a:xfrm>
              <a:off x="1883219" y="4507932"/>
              <a:ext cx="1548689" cy="215444"/>
            </a:xfrm>
            <a:prstGeom prst="rect">
              <a:avLst/>
            </a:prstGeom>
            <a:solidFill>
              <a:schemeClr val="bg1">
                <a:lumMod val="95000"/>
              </a:schemeClr>
            </a:solidFill>
          </p:spPr>
          <p:txBody>
            <a:bodyPr wrap="square" rtlCol="0">
              <a:spAutoFit/>
            </a:bodyPr>
            <a:lstStyle/>
            <a:p>
              <a:r>
                <a:rPr lang="id-ID" sz="800" dirty="0" smtClean="0">
                  <a:solidFill>
                    <a:schemeClr val="tx1">
                      <a:lumMod val="50000"/>
                      <a:lumOff val="50000"/>
                    </a:schemeClr>
                  </a:solidFill>
                </a:rPr>
                <a:t>Installed CMS</a:t>
              </a:r>
              <a:endParaRPr lang="id-ID" sz="800" dirty="0">
                <a:solidFill>
                  <a:schemeClr val="tx1">
                    <a:lumMod val="50000"/>
                    <a:lumOff val="50000"/>
                  </a:schemeClr>
                </a:solidFill>
              </a:endParaRPr>
            </a:p>
          </p:txBody>
        </p:sp>
        <p:sp>
          <p:nvSpPr>
            <p:cNvPr id="16" name="TextBox 15"/>
            <p:cNvSpPr txBox="1"/>
            <p:nvPr/>
          </p:nvSpPr>
          <p:spPr>
            <a:xfrm>
              <a:off x="1883219" y="4751697"/>
              <a:ext cx="1548689" cy="215444"/>
            </a:xfrm>
            <a:prstGeom prst="rect">
              <a:avLst/>
            </a:prstGeom>
            <a:solidFill>
              <a:schemeClr val="bg1">
                <a:lumMod val="95000"/>
              </a:schemeClr>
            </a:solidFill>
          </p:spPr>
          <p:txBody>
            <a:bodyPr wrap="square" rtlCol="0">
              <a:spAutoFit/>
            </a:bodyPr>
            <a:lstStyle/>
            <a:p>
              <a:r>
                <a:rPr lang="id-ID" sz="800" dirty="0" smtClean="0">
                  <a:solidFill>
                    <a:schemeClr val="tx1">
                      <a:lumMod val="50000"/>
                      <a:lumOff val="50000"/>
                    </a:schemeClr>
                  </a:solidFill>
                </a:rPr>
                <a:t>100 Infographic Sets</a:t>
              </a:r>
              <a:endParaRPr lang="id-ID" sz="800" dirty="0">
                <a:solidFill>
                  <a:schemeClr val="tx1">
                    <a:lumMod val="50000"/>
                    <a:lumOff val="50000"/>
                  </a:schemeClr>
                </a:solidFill>
              </a:endParaRPr>
            </a:p>
          </p:txBody>
        </p:sp>
        <p:sp>
          <p:nvSpPr>
            <p:cNvPr id="17" name="TextBox 16"/>
            <p:cNvSpPr txBox="1"/>
            <p:nvPr/>
          </p:nvSpPr>
          <p:spPr>
            <a:xfrm>
              <a:off x="1883219" y="4996155"/>
              <a:ext cx="1548689" cy="215444"/>
            </a:xfrm>
            <a:prstGeom prst="rect">
              <a:avLst/>
            </a:prstGeom>
            <a:solidFill>
              <a:schemeClr val="bg1">
                <a:lumMod val="95000"/>
              </a:schemeClr>
            </a:solidFill>
          </p:spPr>
          <p:txBody>
            <a:bodyPr wrap="square" rtlCol="0">
              <a:spAutoFit/>
            </a:bodyPr>
            <a:lstStyle/>
            <a:p>
              <a:r>
                <a:rPr lang="id-ID" sz="800" dirty="0" smtClean="0">
                  <a:solidFill>
                    <a:schemeClr val="tx1">
                      <a:lumMod val="50000"/>
                      <a:lumOff val="50000"/>
                    </a:schemeClr>
                  </a:solidFill>
                </a:rPr>
                <a:t>20 Revision</a:t>
              </a:r>
              <a:endParaRPr lang="id-ID" sz="800" dirty="0">
                <a:solidFill>
                  <a:schemeClr val="tx1">
                    <a:lumMod val="50000"/>
                    <a:lumOff val="50000"/>
                  </a:schemeClr>
                </a:solidFill>
              </a:endParaRPr>
            </a:p>
          </p:txBody>
        </p:sp>
        <p:sp>
          <p:nvSpPr>
            <p:cNvPr id="18" name="Freeform 229"/>
            <p:cNvSpPr>
              <a:spLocks/>
            </p:cNvSpPr>
            <p:nvPr/>
          </p:nvSpPr>
          <p:spPr bwMode="auto">
            <a:xfrm>
              <a:off x="1672256" y="431691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3">
                <a:lumMod val="60000"/>
                <a:lumOff val="40000"/>
              </a:schemeClr>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9" name="Freeform 229"/>
            <p:cNvSpPr>
              <a:spLocks/>
            </p:cNvSpPr>
            <p:nvPr/>
          </p:nvSpPr>
          <p:spPr bwMode="auto">
            <a:xfrm>
              <a:off x="1672256" y="4564510"/>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3">
                <a:lumMod val="60000"/>
                <a:lumOff val="40000"/>
              </a:schemeClr>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20" name="Freeform 229"/>
            <p:cNvSpPr>
              <a:spLocks/>
            </p:cNvSpPr>
            <p:nvPr/>
          </p:nvSpPr>
          <p:spPr bwMode="auto">
            <a:xfrm>
              <a:off x="1672256" y="481670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3">
                <a:lumMod val="60000"/>
                <a:lumOff val="40000"/>
              </a:schemeClr>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21" name="Freeform 229"/>
            <p:cNvSpPr>
              <a:spLocks/>
            </p:cNvSpPr>
            <p:nvPr/>
          </p:nvSpPr>
          <p:spPr bwMode="auto">
            <a:xfrm>
              <a:off x="1672256" y="5064303"/>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3">
                <a:lumMod val="60000"/>
                <a:lumOff val="40000"/>
              </a:schemeClr>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22" name="Freeform 149"/>
            <p:cNvSpPr>
              <a:spLocks noEditPoints="1"/>
            </p:cNvSpPr>
            <p:nvPr/>
          </p:nvSpPr>
          <p:spPr bwMode="auto">
            <a:xfrm>
              <a:off x="2133666" y="2670935"/>
              <a:ext cx="720006" cy="603775"/>
            </a:xfrm>
            <a:custGeom>
              <a:avLst/>
              <a:gdLst>
                <a:gd name="T0" fmla="*/ 10983 w 14427"/>
                <a:gd name="T1" fmla="*/ 10629 h 16128"/>
                <a:gd name="T2" fmla="*/ 10684 w 14427"/>
                <a:gd name="T3" fmla="*/ 8937 h 16128"/>
                <a:gd name="T4" fmla="*/ 9896 w 14427"/>
                <a:gd name="T5" fmla="*/ 8956 h 16128"/>
                <a:gd name="T6" fmla="*/ 9269 w 14427"/>
                <a:gd name="T7" fmla="*/ 9400 h 16128"/>
                <a:gd name="T8" fmla="*/ 9211 w 14427"/>
                <a:gd name="T9" fmla="*/ 11338 h 16128"/>
                <a:gd name="T10" fmla="*/ 9455 w 14427"/>
                <a:gd name="T11" fmla="*/ 12445 h 16128"/>
                <a:gd name="T12" fmla="*/ 10308 w 14427"/>
                <a:gd name="T13" fmla="*/ 12489 h 16128"/>
                <a:gd name="T14" fmla="*/ 4406 w 14427"/>
                <a:gd name="T15" fmla="*/ 3412 h 16128"/>
                <a:gd name="T16" fmla="*/ 4565 w 14427"/>
                <a:gd name="T17" fmla="*/ 2544 h 16128"/>
                <a:gd name="T18" fmla="*/ 7140 w 14427"/>
                <a:gd name="T19" fmla="*/ 1809 h 16128"/>
                <a:gd name="T20" fmla="*/ 9759 w 14427"/>
                <a:gd name="T21" fmla="*/ 1599 h 16128"/>
                <a:gd name="T22" fmla="*/ 9881 w 14427"/>
                <a:gd name="T23" fmla="*/ 2340 h 16128"/>
                <a:gd name="T24" fmla="*/ 8053 w 14427"/>
                <a:gd name="T25" fmla="*/ 3513 h 16128"/>
                <a:gd name="T26" fmla="*/ 13885 w 14427"/>
                <a:gd name="T27" fmla="*/ 3194 h 16128"/>
                <a:gd name="T28" fmla="*/ 12375 w 14427"/>
                <a:gd name="T29" fmla="*/ 3131 h 16128"/>
                <a:gd name="T30" fmla="*/ 11171 w 14427"/>
                <a:gd name="T31" fmla="*/ 2318 h 16128"/>
                <a:gd name="T32" fmla="*/ 11349 w 14427"/>
                <a:gd name="T33" fmla="*/ 608 h 16128"/>
                <a:gd name="T34" fmla="*/ 8683 w 14427"/>
                <a:gd name="T35" fmla="*/ 72 h 16128"/>
                <a:gd name="T36" fmla="*/ 3695 w 14427"/>
                <a:gd name="T37" fmla="*/ 1163 h 16128"/>
                <a:gd name="T38" fmla="*/ 3091 w 14427"/>
                <a:gd name="T39" fmla="*/ 2348 h 16128"/>
                <a:gd name="T40" fmla="*/ 2797 w 14427"/>
                <a:gd name="T41" fmla="*/ 4339 h 16128"/>
                <a:gd name="T42" fmla="*/ 967 w 14427"/>
                <a:gd name="T43" fmla="*/ 4807 h 16128"/>
                <a:gd name="T44" fmla="*/ 259 w 14427"/>
                <a:gd name="T45" fmla="*/ 5613 h 16128"/>
                <a:gd name="T46" fmla="*/ 16 w 14427"/>
                <a:gd name="T47" fmla="*/ 9382 h 16128"/>
                <a:gd name="T48" fmla="*/ 507 w 14427"/>
                <a:gd name="T49" fmla="*/ 11089 h 16128"/>
                <a:gd name="T50" fmla="*/ 2857 w 14427"/>
                <a:gd name="T51" fmla="*/ 10610 h 16128"/>
                <a:gd name="T52" fmla="*/ 2939 w 14427"/>
                <a:gd name="T53" fmla="*/ 9364 h 16128"/>
                <a:gd name="T54" fmla="*/ 3498 w 14427"/>
                <a:gd name="T55" fmla="*/ 8725 h 16128"/>
                <a:gd name="T56" fmla="*/ 4624 w 14427"/>
                <a:gd name="T57" fmla="*/ 8488 h 16128"/>
                <a:gd name="T58" fmla="*/ 5302 w 14427"/>
                <a:gd name="T59" fmla="*/ 8981 h 16128"/>
                <a:gd name="T60" fmla="*/ 5427 w 14427"/>
                <a:gd name="T61" fmla="*/ 10539 h 16128"/>
                <a:gd name="T62" fmla="*/ 8776 w 14427"/>
                <a:gd name="T63" fmla="*/ 10065 h 16128"/>
                <a:gd name="T64" fmla="*/ 8908 w 14427"/>
                <a:gd name="T65" fmla="*/ 8804 h 16128"/>
                <a:gd name="T66" fmla="*/ 9666 w 14427"/>
                <a:gd name="T67" fmla="*/ 8234 h 16128"/>
                <a:gd name="T68" fmla="*/ 10799 w 14427"/>
                <a:gd name="T69" fmla="*/ 8135 h 16128"/>
                <a:gd name="T70" fmla="*/ 11295 w 14427"/>
                <a:gd name="T71" fmla="*/ 8984 h 16128"/>
                <a:gd name="T72" fmla="*/ 11315 w 14427"/>
                <a:gd name="T73" fmla="*/ 10830 h 16128"/>
                <a:gd name="T74" fmla="*/ 13990 w 14427"/>
                <a:gd name="T75" fmla="*/ 10738 h 16128"/>
                <a:gd name="T76" fmla="*/ 14398 w 14427"/>
                <a:gd name="T77" fmla="*/ 8311 h 16128"/>
                <a:gd name="T78" fmla="*/ 14175 w 14427"/>
                <a:gd name="T79" fmla="*/ 3596 h 16128"/>
                <a:gd name="T80" fmla="*/ 11061 w 14427"/>
                <a:gd name="T81" fmla="*/ 12692 h 16128"/>
                <a:gd name="T82" fmla="*/ 10530 w 14427"/>
                <a:gd name="T83" fmla="*/ 13076 h 16128"/>
                <a:gd name="T84" fmla="*/ 9275 w 14427"/>
                <a:gd name="T85" fmla="*/ 13081 h 16128"/>
                <a:gd name="T86" fmla="*/ 8939 w 14427"/>
                <a:gd name="T87" fmla="*/ 12386 h 16128"/>
                <a:gd name="T88" fmla="*/ 5227 w 14427"/>
                <a:gd name="T89" fmla="*/ 12697 h 16128"/>
                <a:gd name="T90" fmla="*/ 5018 w 14427"/>
                <a:gd name="T91" fmla="*/ 13315 h 16128"/>
                <a:gd name="T92" fmla="*/ 3835 w 14427"/>
                <a:gd name="T93" fmla="*/ 13534 h 16128"/>
                <a:gd name="T94" fmla="*/ 3074 w 14427"/>
                <a:gd name="T95" fmla="*/ 13230 h 16128"/>
                <a:gd name="T96" fmla="*/ 2910 w 14427"/>
                <a:gd name="T97" fmla="*/ 11610 h 16128"/>
                <a:gd name="T98" fmla="*/ 731 w 14427"/>
                <a:gd name="T99" fmla="*/ 14259 h 16128"/>
                <a:gd name="T100" fmla="*/ 1250 w 14427"/>
                <a:gd name="T101" fmla="*/ 15932 h 16128"/>
                <a:gd name="T102" fmla="*/ 8170 w 14427"/>
                <a:gd name="T103" fmla="*/ 16096 h 16128"/>
                <a:gd name="T104" fmla="*/ 13095 w 14427"/>
                <a:gd name="T105" fmla="*/ 15539 h 16128"/>
                <a:gd name="T106" fmla="*/ 13359 w 14427"/>
                <a:gd name="T107" fmla="*/ 13474 h 16128"/>
                <a:gd name="T108" fmla="*/ 4835 w 14427"/>
                <a:gd name="T109" fmla="*/ 12431 h 16128"/>
                <a:gd name="T110" fmla="*/ 5015 w 14427"/>
                <a:gd name="T111" fmla="*/ 10307 h 16128"/>
                <a:gd name="T112" fmla="*/ 4558 w 14427"/>
                <a:gd name="T113" fmla="*/ 9198 h 16128"/>
                <a:gd name="T114" fmla="*/ 3781 w 14427"/>
                <a:gd name="T115" fmla="*/ 9314 h 16128"/>
                <a:gd name="T116" fmla="*/ 3287 w 14427"/>
                <a:gd name="T117" fmla="*/ 10007 h 16128"/>
                <a:gd name="T118" fmla="*/ 3330 w 14427"/>
                <a:gd name="T119" fmla="*/ 12022 h 16128"/>
                <a:gd name="T120" fmla="*/ 3682 w 14427"/>
                <a:gd name="T121" fmla="*/ 12698 h 16128"/>
                <a:gd name="T122" fmla="*/ 4554 w 14427"/>
                <a:gd name="T123" fmla="*/ 12650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427" h="16128">
                  <a:moveTo>
                    <a:pt x="10724" y="12347"/>
                  </a:moveTo>
                  <a:lnTo>
                    <a:pt x="10749" y="12320"/>
                  </a:lnTo>
                  <a:lnTo>
                    <a:pt x="10773" y="12276"/>
                  </a:lnTo>
                  <a:lnTo>
                    <a:pt x="10797" y="12219"/>
                  </a:lnTo>
                  <a:lnTo>
                    <a:pt x="10819" y="12148"/>
                  </a:lnTo>
                  <a:lnTo>
                    <a:pt x="10840" y="12065"/>
                  </a:lnTo>
                  <a:lnTo>
                    <a:pt x="10860" y="11971"/>
                  </a:lnTo>
                  <a:lnTo>
                    <a:pt x="10879" y="11865"/>
                  </a:lnTo>
                  <a:lnTo>
                    <a:pt x="10896" y="11751"/>
                  </a:lnTo>
                  <a:lnTo>
                    <a:pt x="10914" y="11629"/>
                  </a:lnTo>
                  <a:lnTo>
                    <a:pt x="10929" y="11499"/>
                  </a:lnTo>
                  <a:lnTo>
                    <a:pt x="10942" y="11363"/>
                  </a:lnTo>
                  <a:lnTo>
                    <a:pt x="10954" y="11223"/>
                  </a:lnTo>
                  <a:lnTo>
                    <a:pt x="10964" y="11078"/>
                  </a:lnTo>
                  <a:lnTo>
                    <a:pt x="10972" y="10930"/>
                  </a:lnTo>
                  <a:lnTo>
                    <a:pt x="10979" y="10781"/>
                  </a:lnTo>
                  <a:lnTo>
                    <a:pt x="10983" y="10629"/>
                  </a:lnTo>
                  <a:lnTo>
                    <a:pt x="10986" y="10479"/>
                  </a:lnTo>
                  <a:lnTo>
                    <a:pt x="10986" y="10330"/>
                  </a:lnTo>
                  <a:lnTo>
                    <a:pt x="10985" y="10183"/>
                  </a:lnTo>
                  <a:lnTo>
                    <a:pt x="10981" y="10039"/>
                  </a:lnTo>
                  <a:lnTo>
                    <a:pt x="10974" y="9900"/>
                  </a:lnTo>
                  <a:lnTo>
                    <a:pt x="10965" y="9766"/>
                  </a:lnTo>
                  <a:lnTo>
                    <a:pt x="10954" y="9637"/>
                  </a:lnTo>
                  <a:lnTo>
                    <a:pt x="10940" y="9518"/>
                  </a:lnTo>
                  <a:lnTo>
                    <a:pt x="10924" y="9406"/>
                  </a:lnTo>
                  <a:lnTo>
                    <a:pt x="10905" y="9304"/>
                  </a:lnTo>
                  <a:lnTo>
                    <a:pt x="10881" y="9212"/>
                  </a:lnTo>
                  <a:lnTo>
                    <a:pt x="10856" y="9132"/>
                  </a:lnTo>
                  <a:lnTo>
                    <a:pt x="10828" y="9066"/>
                  </a:lnTo>
                  <a:lnTo>
                    <a:pt x="10797" y="9013"/>
                  </a:lnTo>
                  <a:lnTo>
                    <a:pt x="10763" y="8973"/>
                  </a:lnTo>
                  <a:lnTo>
                    <a:pt x="10724" y="8951"/>
                  </a:lnTo>
                  <a:lnTo>
                    <a:pt x="10684" y="8937"/>
                  </a:lnTo>
                  <a:lnTo>
                    <a:pt x="10643" y="8926"/>
                  </a:lnTo>
                  <a:lnTo>
                    <a:pt x="10600" y="8916"/>
                  </a:lnTo>
                  <a:lnTo>
                    <a:pt x="10556" y="8908"/>
                  </a:lnTo>
                  <a:lnTo>
                    <a:pt x="10512" y="8901"/>
                  </a:lnTo>
                  <a:lnTo>
                    <a:pt x="10466" y="8896"/>
                  </a:lnTo>
                  <a:lnTo>
                    <a:pt x="10421" y="8893"/>
                  </a:lnTo>
                  <a:lnTo>
                    <a:pt x="10373" y="8891"/>
                  </a:lnTo>
                  <a:lnTo>
                    <a:pt x="10326" y="8891"/>
                  </a:lnTo>
                  <a:lnTo>
                    <a:pt x="10279" y="8893"/>
                  </a:lnTo>
                  <a:lnTo>
                    <a:pt x="10230" y="8895"/>
                  </a:lnTo>
                  <a:lnTo>
                    <a:pt x="10182" y="8900"/>
                  </a:lnTo>
                  <a:lnTo>
                    <a:pt x="10135" y="8906"/>
                  </a:lnTo>
                  <a:lnTo>
                    <a:pt x="10087" y="8913"/>
                  </a:lnTo>
                  <a:lnTo>
                    <a:pt x="10038" y="8922"/>
                  </a:lnTo>
                  <a:lnTo>
                    <a:pt x="9990" y="8932"/>
                  </a:lnTo>
                  <a:lnTo>
                    <a:pt x="9943" y="8943"/>
                  </a:lnTo>
                  <a:lnTo>
                    <a:pt x="9896" y="8956"/>
                  </a:lnTo>
                  <a:lnTo>
                    <a:pt x="9849" y="8970"/>
                  </a:lnTo>
                  <a:lnTo>
                    <a:pt x="9804" y="8985"/>
                  </a:lnTo>
                  <a:lnTo>
                    <a:pt x="9759" y="9002"/>
                  </a:lnTo>
                  <a:lnTo>
                    <a:pt x="9714" y="9020"/>
                  </a:lnTo>
                  <a:lnTo>
                    <a:pt x="9671" y="9039"/>
                  </a:lnTo>
                  <a:lnTo>
                    <a:pt x="9629" y="9059"/>
                  </a:lnTo>
                  <a:lnTo>
                    <a:pt x="9587" y="9080"/>
                  </a:lnTo>
                  <a:lnTo>
                    <a:pt x="9548" y="9103"/>
                  </a:lnTo>
                  <a:lnTo>
                    <a:pt x="9510" y="9126"/>
                  </a:lnTo>
                  <a:lnTo>
                    <a:pt x="9473" y="9151"/>
                  </a:lnTo>
                  <a:lnTo>
                    <a:pt x="9438" y="9176"/>
                  </a:lnTo>
                  <a:lnTo>
                    <a:pt x="9404" y="9203"/>
                  </a:lnTo>
                  <a:lnTo>
                    <a:pt x="9372" y="9230"/>
                  </a:lnTo>
                  <a:lnTo>
                    <a:pt x="9342" y="9258"/>
                  </a:lnTo>
                  <a:lnTo>
                    <a:pt x="9315" y="9294"/>
                  </a:lnTo>
                  <a:lnTo>
                    <a:pt x="9291" y="9341"/>
                  </a:lnTo>
                  <a:lnTo>
                    <a:pt x="9269" y="9400"/>
                  </a:lnTo>
                  <a:lnTo>
                    <a:pt x="9249" y="9469"/>
                  </a:lnTo>
                  <a:lnTo>
                    <a:pt x="9233" y="9548"/>
                  </a:lnTo>
                  <a:lnTo>
                    <a:pt x="9219" y="9636"/>
                  </a:lnTo>
                  <a:lnTo>
                    <a:pt x="9207" y="9732"/>
                  </a:lnTo>
                  <a:lnTo>
                    <a:pt x="9197" y="9835"/>
                  </a:lnTo>
                  <a:lnTo>
                    <a:pt x="9189" y="9945"/>
                  </a:lnTo>
                  <a:lnTo>
                    <a:pt x="9183" y="10060"/>
                  </a:lnTo>
                  <a:lnTo>
                    <a:pt x="9180" y="10180"/>
                  </a:lnTo>
                  <a:lnTo>
                    <a:pt x="9178" y="10304"/>
                  </a:lnTo>
                  <a:lnTo>
                    <a:pt x="9177" y="10431"/>
                  </a:lnTo>
                  <a:lnTo>
                    <a:pt x="9178" y="10560"/>
                  </a:lnTo>
                  <a:lnTo>
                    <a:pt x="9181" y="10691"/>
                  </a:lnTo>
                  <a:lnTo>
                    <a:pt x="9184" y="10822"/>
                  </a:lnTo>
                  <a:lnTo>
                    <a:pt x="9190" y="10953"/>
                  </a:lnTo>
                  <a:lnTo>
                    <a:pt x="9196" y="11084"/>
                  </a:lnTo>
                  <a:lnTo>
                    <a:pt x="9203" y="11212"/>
                  </a:lnTo>
                  <a:lnTo>
                    <a:pt x="9211" y="11338"/>
                  </a:lnTo>
                  <a:lnTo>
                    <a:pt x="9220" y="11461"/>
                  </a:lnTo>
                  <a:lnTo>
                    <a:pt x="9230" y="11579"/>
                  </a:lnTo>
                  <a:lnTo>
                    <a:pt x="9240" y="11692"/>
                  </a:lnTo>
                  <a:lnTo>
                    <a:pt x="9250" y="11800"/>
                  </a:lnTo>
                  <a:lnTo>
                    <a:pt x="9262" y="11900"/>
                  </a:lnTo>
                  <a:lnTo>
                    <a:pt x="9274" y="11993"/>
                  </a:lnTo>
                  <a:lnTo>
                    <a:pt x="9286" y="12078"/>
                  </a:lnTo>
                  <a:lnTo>
                    <a:pt x="9297" y="12153"/>
                  </a:lnTo>
                  <a:lnTo>
                    <a:pt x="9309" y="12219"/>
                  </a:lnTo>
                  <a:lnTo>
                    <a:pt x="9320" y="12273"/>
                  </a:lnTo>
                  <a:lnTo>
                    <a:pt x="9331" y="12317"/>
                  </a:lnTo>
                  <a:lnTo>
                    <a:pt x="9342" y="12347"/>
                  </a:lnTo>
                  <a:lnTo>
                    <a:pt x="9356" y="12370"/>
                  </a:lnTo>
                  <a:lnTo>
                    <a:pt x="9374" y="12391"/>
                  </a:lnTo>
                  <a:lnTo>
                    <a:pt x="9397" y="12412"/>
                  </a:lnTo>
                  <a:lnTo>
                    <a:pt x="9423" y="12429"/>
                  </a:lnTo>
                  <a:lnTo>
                    <a:pt x="9455" y="12445"/>
                  </a:lnTo>
                  <a:lnTo>
                    <a:pt x="9490" y="12460"/>
                  </a:lnTo>
                  <a:lnTo>
                    <a:pt x="9528" y="12473"/>
                  </a:lnTo>
                  <a:lnTo>
                    <a:pt x="9569" y="12484"/>
                  </a:lnTo>
                  <a:lnTo>
                    <a:pt x="9614" y="12494"/>
                  </a:lnTo>
                  <a:lnTo>
                    <a:pt x="9660" y="12502"/>
                  </a:lnTo>
                  <a:lnTo>
                    <a:pt x="9709" y="12508"/>
                  </a:lnTo>
                  <a:lnTo>
                    <a:pt x="9760" y="12513"/>
                  </a:lnTo>
                  <a:lnTo>
                    <a:pt x="9812" y="12517"/>
                  </a:lnTo>
                  <a:lnTo>
                    <a:pt x="9866" y="12519"/>
                  </a:lnTo>
                  <a:lnTo>
                    <a:pt x="9921" y="12520"/>
                  </a:lnTo>
                  <a:lnTo>
                    <a:pt x="9976" y="12520"/>
                  </a:lnTo>
                  <a:lnTo>
                    <a:pt x="10032" y="12518"/>
                  </a:lnTo>
                  <a:lnTo>
                    <a:pt x="10089" y="12515"/>
                  </a:lnTo>
                  <a:lnTo>
                    <a:pt x="10144" y="12510"/>
                  </a:lnTo>
                  <a:lnTo>
                    <a:pt x="10199" y="12504"/>
                  </a:lnTo>
                  <a:lnTo>
                    <a:pt x="10255" y="12497"/>
                  </a:lnTo>
                  <a:lnTo>
                    <a:pt x="10308" y="12489"/>
                  </a:lnTo>
                  <a:lnTo>
                    <a:pt x="10360" y="12480"/>
                  </a:lnTo>
                  <a:lnTo>
                    <a:pt x="10412" y="12469"/>
                  </a:lnTo>
                  <a:lnTo>
                    <a:pt x="10461" y="12458"/>
                  </a:lnTo>
                  <a:lnTo>
                    <a:pt x="10507" y="12445"/>
                  </a:lnTo>
                  <a:lnTo>
                    <a:pt x="10551" y="12431"/>
                  </a:lnTo>
                  <a:lnTo>
                    <a:pt x="10593" y="12417"/>
                  </a:lnTo>
                  <a:lnTo>
                    <a:pt x="10631" y="12400"/>
                  </a:lnTo>
                  <a:lnTo>
                    <a:pt x="10666" y="12383"/>
                  </a:lnTo>
                  <a:lnTo>
                    <a:pt x="10697" y="12366"/>
                  </a:lnTo>
                  <a:lnTo>
                    <a:pt x="10724" y="12347"/>
                  </a:lnTo>
                  <a:close/>
                  <a:moveTo>
                    <a:pt x="4389" y="4043"/>
                  </a:moveTo>
                  <a:lnTo>
                    <a:pt x="4390" y="3948"/>
                  </a:lnTo>
                  <a:lnTo>
                    <a:pt x="4391" y="3848"/>
                  </a:lnTo>
                  <a:lnTo>
                    <a:pt x="4392" y="3743"/>
                  </a:lnTo>
                  <a:lnTo>
                    <a:pt x="4396" y="3634"/>
                  </a:lnTo>
                  <a:lnTo>
                    <a:pt x="4400" y="3523"/>
                  </a:lnTo>
                  <a:lnTo>
                    <a:pt x="4406" y="3412"/>
                  </a:lnTo>
                  <a:lnTo>
                    <a:pt x="4413" y="3301"/>
                  </a:lnTo>
                  <a:lnTo>
                    <a:pt x="4422" y="3191"/>
                  </a:lnTo>
                  <a:lnTo>
                    <a:pt x="4427" y="3138"/>
                  </a:lnTo>
                  <a:lnTo>
                    <a:pt x="4433" y="3084"/>
                  </a:lnTo>
                  <a:lnTo>
                    <a:pt x="4439" y="3033"/>
                  </a:lnTo>
                  <a:lnTo>
                    <a:pt x="4446" y="2982"/>
                  </a:lnTo>
                  <a:lnTo>
                    <a:pt x="4454" y="2932"/>
                  </a:lnTo>
                  <a:lnTo>
                    <a:pt x="4462" y="2885"/>
                  </a:lnTo>
                  <a:lnTo>
                    <a:pt x="4470" y="2839"/>
                  </a:lnTo>
                  <a:lnTo>
                    <a:pt x="4480" y="2794"/>
                  </a:lnTo>
                  <a:lnTo>
                    <a:pt x="4489" y="2751"/>
                  </a:lnTo>
                  <a:lnTo>
                    <a:pt x="4500" y="2711"/>
                  </a:lnTo>
                  <a:lnTo>
                    <a:pt x="4512" y="2672"/>
                  </a:lnTo>
                  <a:lnTo>
                    <a:pt x="4524" y="2636"/>
                  </a:lnTo>
                  <a:lnTo>
                    <a:pt x="4537" y="2603"/>
                  </a:lnTo>
                  <a:lnTo>
                    <a:pt x="4550" y="2572"/>
                  </a:lnTo>
                  <a:lnTo>
                    <a:pt x="4565" y="2544"/>
                  </a:lnTo>
                  <a:lnTo>
                    <a:pt x="4580" y="2519"/>
                  </a:lnTo>
                  <a:lnTo>
                    <a:pt x="4615" y="2484"/>
                  </a:lnTo>
                  <a:lnTo>
                    <a:pt x="4675" y="2445"/>
                  </a:lnTo>
                  <a:lnTo>
                    <a:pt x="4757" y="2404"/>
                  </a:lnTo>
                  <a:lnTo>
                    <a:pt x="4860" y="2362"/>
                  </a:lnTo>
                  <a:lnTo>
                    <a:pt x="4981" y="2317"/>
                  </a:lnTo>
                  <a:lnTo>
                    <a:pt x="5121" y="2272"/>
                  </a:lnTo>
                  <a:lnTo>
                    <a:pt x="5277" y="2226"/>
                  </a:lnTo>
                  <a:lnTo>
                    <a:pt x="5447" y="2179"/>
                  </a:lnTo>
                  <a:lnTo>
                    <a:pt x="5630" y="2131"/>
                  </a:lnTo>
                  <a:lnTo>
                    <a:pt x="5825" y="2084"/>
                  </a:lnTo>
                  <a:lnTo>
                    <a:pt x="6029" y="2036"/>
                  </a:lnTo>
                  <a:lnTo>
                    <a:pt x="6241" y="1989"/>
                  </a:lnTo>
                  <a:lnTo>
                    <a:pt x="6460" y="1942"/>
                  </a:lnTo>
                  <a:lnTo>
                    <a:pt x="6684" y="1896"/>
                  </a:lnTo>
                  <a:lnTo>
                    <a:pt x="6910" y="1852"/>
                  </a:lnTo>
                  <a:lnTo>
                    <a:pt x="7140" y="1809"/>
                  </a:lnTo>
                  <a:lnTo>
                    <a:pt x="7368" y="1769"/>
                  </a:lnTo>
                  <a:lnTo>
                    <a:pt x="7595" y="1730"/>
                  </a:lnTo>
                  <a:lnTo>
                    <a:pt x="7820" y="1693"/>
                  </a:lnTo>
                  <a:lnTo>
                    <a:pt x="8039" y="1660"/>
                  </a:lnTo>
                  <a:lnTo>
                    <a:pt x="8253" y="1630"/>
                  </a:lnTo>
                  <a:lnTo>
                    <a:pt x="8459" y="1603"/>
                  </a:lnTo>
                  <a:lnTo>
                    <a:pt x="8655" y="1580"/>
                  </a:lnTo>
                  <a:lnTo>
                    <a:pt x="8840" y="1559"/>
                  </a:lnTo>
                  <a:lnTo>
                    <a:pt x="9013" y="1544"/>
                  </a:lnTo>
                  <a:lnTo>
                    <a:pt x="9172" y="1533"/>
                  </a:lnTo>
                  <a:lnTo>
                    <a:pt x="9315" y="1526"/>
                  </a:lnTo>
                  <a:lnTo>
                    <a:pt x="9440" y="1525"/>
                  </a:lnTo>
                  <a:lnTo>
                    <a:pt x="9546" y="1529"/>
                  </a:lnTo>
                  <a:lnTo>
                    <a:pt x="9633" y="1539"/>
                  </a:lnTo>
                  <a:lnTo>
                    <a:pt x="9696" y="1554"/>
                  </a:lnTo>
                  <a:lnTo>
                    <a:pt x="9736" y="1577"/>
                  </a:lnTo>
                  <a:lnTo>
                    <a:pt x="9759" y="1599"/>
                  </a:lnTo>
                  <a:lnTo>
                    <a:pt x="9780" y="1624"/>
                  </a:lnTo>
                  <a:lnTo>
                    <a:pt x="9799" y="1652"/>
                  </a:lnTo>
                  <a:lnTo>
                    <a:pt x="9816" y="1682"/>
                  </a:lnTo>
                  <a:lnTo>
                    <a:pt x="9831" y="1716"/>
                  </a:lnTo>
                  <a:lnTo>
                    <a:pt x="9844" y="1750"/>
                  </a:lnTo>
                  <a:lnTo>
                    <a:pt x="9856" y="1788"/>
                  </a:lnTo>
                  <a:lnTo>
                    <a:pt x="9866" y="1828"/>
                  </a:lnTo>
                  <a:lnTo>
                    <a:pt x="9874" y="1870"/>
                  </a:lnTo>
                  <a:lnTo>
                    <a:pt x="9881" y="1914"/>
                  </a:lnTo>
                  <a:lnTo>
                    <a:pt x="9886" y="1961"/>
                  </a:lnTo>
                  <a:lnTo>
                    <a:pt x="9889" y="2009"/>
                  </a:lnTo>
                  <a:lnTo>
                    <a:pt x="9891" y="2059"/>
                  </a:lnTo>
                  <a:lnTo>
                    <a:pt x="9892" y="2112"/>
                  </a:lnTo>
                  <a:lnTo>
                    <a:pt x="9891" y="2165"/>
                  </a:lnTo>
                  <a:lnTo>
                    <a:pt x="9889" y="2222"/>
                  </a:lnTo>
                  <a:lnTo>
                    <a:pt x="9886" y="2280"/>
                  </a:lnTo>
                  <a:lnTo>
                    <a:pt x="9881" y="2340"/>
                  </a:lnTo>
                  <a:lnTo>
                    <a:pt x="9875" y="2401"/>
                  </a:lnTo>
                  <a:lnTo>
                    <a:pt x="9868" y="2464"/>
                  </a:lnTo>
                  <a:lnTo>
                    <a:pt x="9860" y="2528"/>
                  </a:lnTo>
                  <a:lnTo>
                    <a:pt x="9851" y="2595"/>
                  </a:lnTo>
                  <a:lnTo>
                    <a:pt x="9840" y="2662"/>
                  </a:lnTo>
                  <a:lnTo>
                    <a:pt x="9829" y="2731"/>
                  </a:lnTo>
                  <a:lnTo>
                    <a:pt x="9816" y="2801"/>
                  </a:lnTo>
                  <a:lnTo>
                    <a:pt x="9803" y="2873"/>
                  </a:lnTo>
                  <a:lnTo>
                    <a:pt x="9789" y="2946"/>
                  </a:lnTo>
                  <a:lnTo>
                    <a:pt x="9774" y="3020"/>
                  </a:lnTo>
                  <a:lnTo>
                    <a:pt x="9740" y="3172"/>
                  </a:lnTo>
                  <a:lnTo>
                    <a:pt x="9704" y="3328"/>
                  </a:lnTo>
                  <a:lnTo>
                    <a:pt x="9382" y="3361"/>
                  </a:lnTo>
                  <a:lnTo>
                    <a:pt x="9055" y="3396"/>
                  </a:lnTo>
                  <a:lnTo>
                    <a:pt x="8724" y="3433"/>
                  </a:lnTo>
                  <a:lnTo>
                    <a:pt x="8390" y="3472"/>
                  </a:lnTo>
                  <a:lnTo>
                    <a:pt x="8053" y="3513"/>
                  </a:lnTo>
                  <a:lnTo>
                    <a:pt x="7714" y="3554"/>
                  </a:lnTo>
                  <a:lnTo>
                    <a:pt x="7374" y="3599"/>
                  </a:lnTo>
                  <a:lnTo>
                    <a:pt x="7034" y="3643"/>
                  </a:lnTo>
                  <a:lnTo>
                    <a:pt x="6694" y="3689"/>
                  </a:lnTo>
                  <a:lnTo>
                    <a:pt x="6355" y="3738"/>
                  </a:lnTo>
                  <a:lnTo>
                    <a:pt x="6019" y="3786"/>
                  </a:lnTo>
                  <a:lnTo>
                    <a:pt x="5685" y="3835"/>
                  </a:lnTo>
                  <a:lnTo>
                    <a:pt x="5354" y="3887"/>
                  </a:lnTo>
                  <a:lnTo>
                    <a:pt x="5027" y="3938"/>
                  </a:lnTo>
                  <a:lnTo>
                    <a:pt x="4705" y="3991"/>
                  </a:lnTo>
                  <a:lnTo>
                    <a:pt x="4389" y="4043"/>
                  </a:lnTo>
                  <a:close/>
                  <a:moveTo>
                    <a:pt x="14038" y="3272"/>
                  </a:moveTo>
                  <a:lnTo>
                    <a:pt x="14020" y="3254"/>
                  </a:lnTo>
                  <a:lnTo>
                    <a:pt x="13994" y="3238"/>
                  </a:lnTo>
                  <a:lnTo>
                    <a:pt x="13964" y="3222"/>
                  </a:lnTo>
                  <a:lnTo>
                    <a:pt x="13927" y="3207"/>
                  </a:lnTo>
                  <a:lnTo>
                    <a:pt x="13885" y="3194"/>
                  </a:lnTo>
                  <a:lnTo>
                    <a:pt x="13836" y="3182"/>
                  </a:lnTo>
                  <a:lnTo>
                    <a:pt x="13782" y="3171"/>
                  </a:lnTo>
                  <a:lnTo>
                    <a:pt x="13723" y="3162"/>
                  </a:lnTo>
                  <a:lnTo>
                    <a:pt x="13657" y="3153"/>
                  </a:lnTo>
                  <a:lnTo>
                    <a:pt x="13588" y="3145"/>
                  </a:lnTo>
                  <a:lnTo>
                    <a:pt x="13512" y="3139"/>
                  </a:lnTo>
                  <a:lnTo>
                    <a:pt x="13431" y="3133"/>
                  </a:lnTo>
                  <a:lnTo>
                    <a:pt x="13346" y="3129"/>
                  </a:lnTo>
                  <a:lnTo>
                    <a:pt x="13256" y="3125"/>
                  </a:lnTo>
                  <a:lnTo>
                    <a:pt x="13161" y="3123"/>
                  </a:lnTo>
                  <a:lnTo>
                    <a:pt x="13062" y="3121"/>
                  </a:lnTo>
                  <a:lnTo>
                    <a:pt x="12958" y="3121"/>
                  </a:lnTo>
                  <a:lnTo>
                    <a:pt x="12849" y="3121"/>
                  </a:lnTo>
                  <a:lnTo>
                    <a:pt x="12737" y="3122"/>
                  </a:lnTo>
                  <a:lnTo>
                    <a:pt x="12621" y="3124"/>
                  </a:lnTo>
                  <a:lnTo>
                    <a:pt x="12500" y="3127"/>
                  </a:lnTo>
                  <a:lnTo>
                    <a:pt x="12375" y="3131"/>
                  </a:lnTo>
                  <a:lnTo>
                    <a:pt x="12248" y="3136"/>
                  </a:lnTo>
                  <a:lnTo>
                    <a:pt x="12116" y="3142"/>
                  </a:lnTo>
                  <a:lnTo>
                    <a:pt x="11981" y="3148"/>
                  </a:lnTo>
                  <a:lnTo>
                    <a:pt x="11842" y="3156"/>
                  </a:lnTo>
                  <a:lnTo>
                    <a:pt x="11700" y="3164"/>
                  </a:lnTo>
                  <a:lnTo>
                    <a:pt x="11555" y="3173"/>
                  </a:lnTo>
                  <a:lnTo>
                    <a:pt x="11408" y="3182"/>
                  </a:lnTo>
                  <a:lnTo>
                    <a:pt x="11258" y="3193"/>
                  </a:lnTo>
                  <a:lnTo>
                    <a:pt x="11104" y="3204"/>
                  </a:lnTo>
                  <a:lnTo>
                    <a:pt x="10948" y="3217"/>
                  </a:lnTo>
                  <a:lnTo>
                    <a:pt x="10996" y="3039"/>
                  </a:lnTo>
                  <a:lnTo>
                    <a:pt x="11046" y="2846"/>
                  </a:lnTo>
                  <a:lnTo>
                    <a:pt x="11072" y="2745"/>
                  </a:lnTo>
                  <a:lnTo>
                    <a:pt x="11097" y="2641"/>
                  </a:lnTo>
                  <a:lnTo>
                    <a:pt x="11122" y="2535"/>
                  </a:lnTo>
                  <a:lnTo>
                    <a:pt x="11147" y="2427"/>
                  </a:lnTo>
                  <a:lnTo>
                    <a:pt x="11171" y="2318"/>
                  </a:lnTo>
                  <a:lnTo>
                    <a:pt x="11195" y="2208"/>
                  </a:lnTo>
                  <a:lnTo>
                    <a:pt x="11218" y="2097"/>
                  </a:lnTo>
                  <a:lnTo>
                    <a:pt x="11241" y="1986"/>
                  </a:lnTo>
                  <a:lnTo>
                    <a:pt x="11262" y="1874"/>
                  </a:lnTo>
                  <a:lnTo>
                    <a:pt x="11281" y="1763"/>
                  </a:lnTo>
                  <a:lnTo>
                    <a:pt x="11299" y="1653"/>
                  </a:lnTo>
                  <a:lnTo>
                    <a:pt x="11315" y="1544"/>
                  </a:lnTo>
                  <a:lnTo>
                    <a:pt x="11329" y="1437"/>
                  </a:lnTo>
                  <a:lnTo>
                    <a:pt x="11342" y="1332"/>
                  </a:lnTo>
                  <a:lnTo>
                    <a:pt x="11352" y="1229"/>
                  </a:lnTo>
                  <a:lnTo>
                    <a:pt x="11360" y="1129"/>
                  </a:lnTo>
                  <a:lnTo>
                    <a:pt x="11365" y="1032"/>
                  </a:lnTo>
                  <a:lnTo>
                    <a:pt x="11368" y="938"/>
                  </a:lnTo>
                  <a:lnTo>
                    <a:pt x="11368" y="850"/>
                  </a:lnTo>
                  <a:lnTo>
                    <a:pt x="11365" y="764"/>
                  </a:lnTo>
                  <a:lnTo>
                    <a:pt x="11358" y="683"/>
                  </a:lnTo>
                  <a:lnTo>
                    <a:pt x="11349" y="608"/>
                  </a:lnTo>
                  <a:lnTo>
                    <a:pt x="11335" y="538"/>
                  </a:lnTo>
                  <a:lnTo>
                    <a:pt x="11319" y="475"/>
                  </a:lnTo>
                  <a:lnTo>
                    <a:pt x="11298" y="416"/>
                  </a:lnTo>
                  <a:lnTo>
                    <a:pt x="11273" y="366"/>
                  </a:lnTo>
                  <a:lnTo>
                    <a:pt x="11244" y="322"/>
                  </a:lnTo>
                  <a:lnTo>
                    <a:pt x="11210" y="284"/>
                  </a:lnTo>
                  <a:lnTo>
                    <a:pt x="11101" y="206"/>
                  </a:lnTo>
                  <a:lnTo>
                    <a:pt x="10960" y="140"/>
                  </a:lnTo>
                  <a:lnTo>
                    <a:pt x="10791" y="88"/>
                  </a:lnTo>
                  <a:lnTo>
                    <a:pt x="10597" y="48"/>
                  </a:lnTo>
                  <a:lnTo>
                    <a:pt x="10377" y="21"/>
                  </a:lnTo>
                  <a:lnTo>
                    <a:pt x="10137" y="5"/>
                  </a:lnTo>
                  <a:lnTo>
                    <a:pt x="9877" y="0"/>
                  </a:lnTo>
                  <a:lnTo>
                    <a:pt x="9600" y="5"/>
                  </a:lnTo>
                  <a:lnTo>
                    <a:pt x="9307" y="19"/>
                  </a:lnTo>
                  <a:lnTo>
                    <a:pt x="9000" y="41"/>
                  </a:lnTo>
                  <a:lnTo>
                    <a:pt x="8683" y="72"/>
                  </a:lnTo>
                  <a:lnTo>
                    <a:pt x="8357" y="110"/>
                  </a:lnTo>
                  <a:lnTo>
                    <a:pt x="8024" y="154"/>
                  </a:lnTo>
                  <a:lnTo>
                    <a:pt x="7687" y="205"/>
                  </a:lnTo>
                  <a:lnTo>
                    <a:pt x="7347" y="260"/>
                  </a:lnTo>
                  <a:lnTo>
                    <a:pt x="7007" y="321"/>
                  </a:lnTo>
                  <a:lnTo>
                    <a:pt x="6670" y="385"/>
                  </a:lnTo>
                  <a:lnTo>
                    <a:pt x="6336" y="453"/>
                  </a:lnTo>
                  <a:lnTo>
                    <a:pt x="6008" y="523"/>
                  </a:lnTo>
                  <a:lnTo>
                    <a:pt x="5689" y="595"/>
                  </a:lnTo>
                  <a:lnTo>
                    <a:pt x="5380" y="668"/>
                  </a:lnTo>
                  <a:lnTo>
                    <a:pt x="5083" y="743"/>
                  </a:lnTo>
                  <a:lnTo>
                    <a:pt x="4802" y="816"/>
                  </a:lnTo>
                  <a:lnTo>
                    <a:pt x="4538" y="890"/>
                  </a:lnTo>
                  <a:lnTo>
                    <a:pt x="4293" y="962"/>
                  </a:lnTo>
                  <a:lnTo>
                    <a:pt x="4070" y="1032"/>
                  </a:lnTo>
                  <a:lnTo>
                    <a:pt x="3870" y="1100"/>
                  </a:lnTo>
                  <a:lnTo>
                    <a:pt x="3695" y="1163"/>
                  </a:lnTo>
                  <a:lnTo>
                    <a:pt x="3548" y="1223"/>
                  </a:lnTo>
                  <a:lnTo>
                    <a:pt x="3431" y="1278"/>
                  </a:lnTo>
                  <a:lnTo>
                    <a:pt x="3346" y="1328"/>
                  </a:lnTo>
                  <a:lnTo>
                    <a:pt x="3296" y="1371"/>
                  </a:lnTo>
                  <a:lnTo>
                    <a:pt x="3271" y="1407"/>
                  </a:lnTo>
                  <a:lnTo>
                    <a:pt x="3248" y="1452"/>
                  </a:lnTo>
                  <a:lnTo>
                    <a:pt x="3227" y="1504"/>
                  </a:lnTo>
                  <a:lnTo>
                    <a:pt x="3207" y="1563"/>
                  </a:lnTo>
                  <a:lnTo>
                    <a:pt x="3188" y="1629"/>
                  </a:lnTo>
                  <a:lnTo>
                    <a:pt x="3171" y="1702"/>
                  </a:lnTo>
                  <a:lnTo>
                    <a:pt x="3156" y="1780"/>
                  </a:lnTo>
                  <a:lnTo>
                    <a:pt x="3142" y="1864"/>
                  </a:lnTo>
                  <a:lnTo>
                    <a:pt x="3129" y="1952"/>
                  </a:lnTo>
                  <a:lnTo>
                    <a:pt x="3118" y="2046"/>
                  </a:lnTo>
                  <a:lnTo>
                    <a:pt x="3108" y="2143"/>
                  </a:lnTo>
                  <a:lnTo>
                    <a:pt x="3099" y="2244"/>
                  </a:lnTo>
                  <a:lnTo>
                    <a:pt x="3091" y="2348"/>
                  </a:lnTo>
                  <a:lnTo>
                    <a:pt x="3084" y="2453"/>
                  </a:lnTo>
                  <a:lnTo>
                    <a:pt x="3078" y="2562"/>
                  </a:lnTo>
                  <a:lnTo>
                    <a:pt x="3073" y="2673"/>
                  </a:lnTo>
                  <a:lnTo>
                    <a:pt x="3069" y="2784"/>
                  </a:lnTo>
                  <a:lnTo>
                    <a:pt x="3066" y="2897"/>
                  </a:lnTo>
                  <a:lnTo>
                    <a:pt x="3063" y="3009"/>
                  </a:lnTo>
                  <a:lnTo>
                    <a:pt x="3061" y="3122"/>
                  </a:lnTo>
                  <a:lnTo>
                    <a:pt x="3060" y="3233"/>
                  </a:lnTo>
                  <a:lnTo>
                    <a:pt x="3059" y="3344"/>
                  </a:lnTo>
                  <a:lnTo>
                    <a:pt x="3059" y="3452"/>
                  </a:lnTo>
                  <a:lnTo>
                    <a:pt x="3060" y="3559"/>
                  </a:lnTo>
                  <a:lnTo>
                    <a:pt x="3062" y="3765"/>
                  </a:lnTo>
                  <a:lnTo>
                    <a:pt x="3065" y="3956"/>
                  </a:lnTo>
                  <a:lnTo>
                    <a:pt x="3069" y="4131"/>
                  </a:lnTo>
                  <a:lnTo>
                    <a:pt x="3074" y="4284"/>
                  </a:lnTo>
                  <a:lnTo>
                    <a:pt x="2934" y="4311"/>
                  </a:lnTo>
                  <a:lnTo>
                    <a:pt x="2797" y="4339"/>
                  </a:lnTo>
                  <a:lnTo>
                    <a:pt x="2663" y="4368"/>
                  </a:lnTo>
                  <a:lnTo>
                    <a:pt x="2532" y="4396"/>
                  </a:lnTo>
                  <a:lnTo>
                    <a:pt x="2404" y="4423"/>
                  </a:lnTo>
                  <a:lnTo>
                    <a:pt x="2279" y="4451"/>
                  </a:lnTo>
                  <a:lnTo>
                    <a:pt x="2156" y="4480"/>
                  </a:lnTo>
                  <a:lnTo>
                    <a:pt x="2037" y="4507"/>
                  </a:lnTo>
                  <a:lnTo>
                    <a:pt x="1922" y="4535"/>
                  </a:lnTo>
                  <a:lnTo>
                    <a:pt x="1809" y="4563"/>
                  </a:lnTo>
                  <a:lnTo>
                    <a:pt x="1700" y="4590"/>
                  </a:lnTo>
                  <a:lnTo>
                    <a:pt x="1596" y="4618"/>
                  </a:lnTo>
                  <a:lnTo>
                    <a:pt x="1494" y="4645"/>
                  </a:lnTo>
                  <a:lnTo>
                    <a:pt x="1396" y="4673"/>
                  </a:lnTo>
                  <a:lnTo>
                    <a:pt x="1302" y="4699"/>
                  </a:lnTo>
                  <a:lnTo>
                    <a:pt x="1212" y="4727"/>
                  </a:lnTo>
                  <a:lnTo>
                    <a:pt x="1126" y="4754"/>
                  </a:lnTo>
                  <a:lnTo>
                    <a:pt x="1044" y="4781"/>
                  </a:lnTo>
                  <a:lnTo>
                    <a:pt x="967" y="4807"/>
                  </a:lnTo>
                  <a:lnTo>
                    <a:pt x="894" y="4833"/>
                  </a:lnTo>
                  <a:lnTo>
                    <a:pt x="826" y="4860"/>
                  </a:lnTo>
                  <a:lnTo>
                    <a:pt x="762" y="4886"/>
                  </a:lnTo>
                  <a:lnTo>
                    <a:pt x="702" y="4911"/>
                  </a:lnTo>
                  <a:lnTo>
                    <a:pt x="648" y="4936"/>
                  </a:lnTo>
                  <a:lnTo>
                    <a:pt x="599" y="4961"/>
                  </a:lnTo>
                  <a:lnTo>
                    <a:pt x="553" y="4987"/>
                  </a:lnTo>
                  <a:lnTo>
                    <a:pt x="514" y="5012"/>
                  </a:lnTo>
                  <a:lnTo>
                    <a:pt x="480" y="5036"/>
                  </a:lnTo>
                  <a:lnTo>
                    <a:pt x="451" y="5060"/>
                  </a:lnTo>
                  <a:lnTo>
                    <a:pt x="427" y="5083"/>
                  </a:lnTo>
                  <a:lnTo>
                    <a:pt x="408" y="5107"/>
                  </a:lnTo>
                  <a:lnTo>
                    <a:pt x="395" y="5130"/>
                  </a:lnTo>
                  <a:lnTo>
                    <a:pt x="360" y="5222"/>
                  </a:lnTo>
                  <a:lnTo>
                    <a:pt x="325" y="5334"/>
                  </a:lnTo>
                  <a:lnTo>
                    <a:pt x="292" y="5465"/>
                  </a:lnTo>
                  <a:lnTo>
                    <a:pt x="259" y="5613"/>
                  </a:lnTo>
                  <a:lnTo>
                    <a:pt x="227" y="5776"/>
                  </a:lnTo>
                  <a:lnTo>
                    <a:pt x="197" y="5953"/>
                  </a:lnTo>
                  <a:lnTo>
                    <a:pt x="169" y="6144"/>
                  </a:lnTo>
                  <a:lnTo>
                    <a:pt x="142" y="6345"/>
                  </a:lnTo>
                  <a:lnTo>
                    <a:pt x="117" y="6557"/>
                  </a:lnTo>
                  <a:lnTo>
                    <a:pt x="95" y="6777"/>
                  </a:lnTo>
                  <a:lnTo>
                    <a:pt x="73" y="7005"/>
                  </a:lnTo>
                  <a:lnTo>
                    <a:pt x="54" y="7238"/>
                  </a:lnTo>
                  <a:lnTo>
                    <a:pt x="38" y="7477"/>
                  </a:lnTo>
                  <a:lnTo>
                    <a:pt x="25" y="7718"/>
                  </a:lnTo>
                  <a:lnTo>
                    <a:pt x="14" y="7962"/>
                  </a:lnTo>
                  <a:lnTo>
                    <a:pt x="7" y="8205"/>
                  </a:lnTo>
                  <a:lnTo>
                    <a:pt x="2" y="8448"/>
                  </a:lnTo>
                  <a:lnTo>
                    <a:pt x="0" y="8689"/>
                  </a:lnTo>
                  <a:lnTo>
                    <a:pt x="2" y="8925"/>
                  </a:lnTo>
                  <a:lnTo>
                    <a:pt x="7" y="9157"/>
                  </a:lnTo>
                  <a:lnTo>
                    <a:pt x="16" y="9382"/>
                  </a:lnTo>
                  <a:lnTo>
                    <a:pt x="28" y="9599"/>
                  </a:lnTo>
                  <a:lnTo>
                    <a:pt x="45" y="9807"/>
                  </a:lnTo>
                  <a:lnTo>
                    <a:pt x="65" y="10004"/>
                  </a:lnTo>
                  <a:lnTo>
                    <a:pt x="91" y="10190"/>
                  </a:lnTo>
                  <a:lnTo>
                    <a:pt x="120" y="10362"/>
                  </a:lnTo>
                  <a:lnTo>
                    <a:pt x="153" y="10518"/>
                  </a:lnTo>
                  <a:lnTo>
                    <a:pt x="191" y="10660"/>
                  </a:lnTo>
                  <a:lnTo>
                    <a:pt x="235" y="10784"/>
                  </a:lnTo>
                  <a:lnTo>
                    <a:pt x="283" y="10887"/>
                  </a:lnTo>
                  <a:lnTo>
                    <a:pt x="337" y="10972"/>
                  </a:lnTo>
                  <a:lnTo>
                    <a:pt x="395" y="11035"/>
                  </a:lnTo>
                  <a:lnTo>
                    <a:pt x="407" y="11045"/>
                  </a:lnTo>
                  <a:lnTo>
                    <a:pt x="423" y="11054"/>
                  </a:lnTo>
                  <a:lnTo>
                    <a:pt x="441" y="11063"/>
                  </a:lnTo>
                  <a:lnTo>
                    <a:pt x="461" y="11072"/>
                  </a:lnTo>
                  <a:lnTo>
                    <a:pt x="483" y="11080"/>
                  </a:lnTo>
                  <a:lnTo>
                    <a:pt x="507" y="11089"/>
                  </a:lnTo>
                  <a:lnTo>
                    <a:pt x="533" y="11097"/>
                  </a:lnTo>
                  <a:lnTo>
                    <a:pt x="562" y="11105"/>
                  </a:lnTo>
                  <a:lnTo>
                    <a:pt x="594" y="11113"/>
                  </a:lnTo>
                  <a:lnTo>
                    <a:pt x="627" y="11121"/>
                  </a:lnTo>
                  <a:lnTo>
                    <a:pt x="662" y="11129"/>
                  </a:lnTo>
                  <a:lnTo>
                    <a:pt x="699" y="11136"/>
                  </a:lnTo>
                  <a:lnTo>
                    <a:pt x="740" y="11143"/>
                  </a:lnTo>
                  <a:lnTo>
                    <a:pt x="781" y="11150"/>
                  </a:lnTo>
                  <a:lnTo>
                    <a:pt x="824" y="11158"/>
                  </a:lnTo>
                  <a:lnTo>
                    <a:pt x="870" y="11165"/>
                  </a:lnTo>
                  <a:lnTo>
                    <a:pt x="2876" y="11121"/>
                  </a:lnTo>
                  <a:lnTo>
                    <a:pt x="2871" y="11036"/>
                  </a:lnTo>
                  <a:lnTo>
                    <a:pt x="2867" y="10951"/>
                  </a:lnTo>
                  <a:lnTo>
                    <a:pt x="2863" y="10865"/>
                  </a:lnTo>
                  <a:lnTo>
                    <a:pt x="2861" y="10780"/>
                  </a:lnTo>
                  <a:lnTo>
                    <a:pt x="2858" y="10695"/>
                  </a:lnTo>
                  <a:lnTo>
                    <a:pt x="2857" y="10610"/>
                  </a:lnTo>
                  <a:lnTo>
                    <a:pt x="2856" y="10526"/>
                  </a:lnTo>
                  <a:lnTo>
                    <a:pt x="2855" y="10442"/>
                  </a:lnTo>
                  <a:lnTo>
                    <a:pt x="2855" y="10359"/>
                  </a:lnTo>
                  <a:lnTo>
                    <a:pt x="2856" y="10277"/>
                  </a:lnTo>
                  <a:lnTo>
                    <a:pt x="2858" y="10196"/>
                  </a:lnTo>
                  <a:lnTo>
                    <a:pt x="2860" y="10116"/>
                  </a:lnTo>
                  <a:lnTo>
                    <a:pt x="2863" y="10039"/>
                  </a:lnTo>
                  <a:lnTo>
                    <a:pt x="2867" y="9962"/>
                  </a:lnTo>
                  <a:lnTo>
                    <a:pt x="2872" y="9886"/>
                  </a:lnTo>
                  <a:lnTo>
                    <a:pt x="2878" y="9814"/>
                  </a:lnTo>
                  <a:lnTo>
                    <a:pt x="2884" y="9742"/>
                  </a:lnTo>
                  <a:lnTo>
                    <a:pt x="2891" y="9673"/>
                  </a:lnTo>
                  <a:lnTo>
                    <a:pt x="2899" y="9606"/>
                  </a:lnTo>
                  <a:lnTo>
                    <a:pt x="2907" y="9542"/>
                  </a:lnTo>
                  <a:lnTo>
                    <a:pt x="2917" y="9480"/>
                  </a:lnTo>
                  <a:lnTo>
                    <a:pt x="2928" y="9421"/>
                  </a:lnTo>
                  <a:lnTo>
                    <a:pt x="2939" y="9364"/>
                  </a:lnTo>
                  <a:lnTo>
                    <a:pt x="2952" y="9311"/>
                  </a:lnTo>
                  <a:lnTo>
                    <a:pt x="2965" y="9260"/>
                  </a:lnTo>
                  <a:lnTo>
                    <a:pt x="2980" y="9214"/>
                  </a:lnTo>
                  <a:lnTo>
                    <a:pt x="2995" y="9170"/>
                  </a:lnTo>
                  <a:lnTo>
                    <a:pt x="3012" y="9130"/>
                  </a:lnTo>
                  <a:lnTo>
                    <a:pt x="3030" y="9094"/>
                  </a:lnTo>
                  <a:lnTo>
                    <a:pt x="3050" y="9062"/>
                  </a:lnTo>
                  <a:lnTo>
                    <a:pt x="3070" y="9034"/>
                  </a:lnTo>
                  <a:lnTo>
                    <a:pt x="3091" y="9010"/>
                  </a:lnTo>
                  <a:lnTo>
                    <a:pt x="3133" y="8969"/>
                  </a:lnTo>
                  <a:lnTo>
                    <a:pt x="3178" y="8930"/>
                  </a:lnTo>
                  <a:lnTo>
                    <a:pt x="3227" y="8893"/>
                  </a:lnTo>
                  <a:lnTo>
                    <a:pt x="3277" y="8856"/>
                  </a:lnTo>
                  <a:lnTo>
                    <a:pt x="3329" y="8821"/>
                  </a:lnTo>
                  <a:lnTo>
                    <a:pt x="3384" y="8788"/>
                  </a:lnTo>
                  <a:lnTo>
                    <a:pt x="3440" y="8755"/>
                  </a:lnTo>
                  <a:lnTo>
                    <a:pt x="3498" y="8725"/>
                  </a:lnTo>
                  <a:lnTo>
                    <a:pt x="3559" y="8697"/>
                  </a:lnTo>
                  <a:lnTo>
                    <a:pt x="3620" y="8670"/>
                  </a:lnTo>
                  <a:lnTo>
                    <a:pt x="3682" y="8645"/>
                  </a:lnTo>
                  <a:lnTo>
                    <a:pt x="3747" y="8620"/>
                  </a:lnTo>
                  <a:lnTo>
                    <a:pt x="3812" y="8599"/>
                  </a:lnTo>
                  <a:lnTo>
                    <a:pt x="3879" y="8579"/>
                  </a:lnTo>
                  <a:lnTo>
                    <a:pt x="3945" y="8561"/>
                  </a:lnTo>
                  <a:lnTo>
                    <a:pt x="4012" y="8544"/>
                  </a:lnTo>
                  <a:lnTo>
                    <a:pt x="4081" y="8530"/>
                  </a:lnTo>
                  <a:lnTo>
                    <a:pt x="4149" y="8518"/>
                  </a:lnTo>
                  <a:lnTo>
                    <a:pt x="4218" y="8507"/>
                  </a:lnTo>
                  <a:lnTo>
                    <a:pt x="4286" y="8498"/>
                  </a:lnTo>
                  <a:lnTo>
                    <a:pt x="4355" y="8492"/>
                  </a:lnTo>
                  <a:lnTo>
                    <a:pt x="4422" y="8488"/>
                  </a:lnTo>
                  <a:lnTo>
                    <a:pt x="4490" y="8486"/>
                  </a:lnTo>
                  <a:lnTo>
                    <a:pt x="4558" y="8486"/>
                  </a:lnTo>
                  <a:lnTo>
                    <a:pt x="4624" y="8488"/>
                  </a:lnTo>
                  <a:lnTo>
                    <a:pt x="4690" y="8493"/>
                  </a:lnTo>
                  <a:lnTo>
                    <a:pt x="4754" y="8500"/>
                  </a:lnTo>
                  <a:lnTo>
                    <a:pt x="4817" y="8510"/>
                  </a:lnTo>
                  <a:lnTo>
                    <a:pt x="4880" y="8522"/>
                  </a:lnTo>
                  <a:lnTo>
                    <a:pt x="4940" y="8536"/>
                  </a:lnTo>
                  <a:lnTo>
                    <a:pt x="4998" y="8553"/>
                  </a:lnTo>
                  <a:lnTo>
                    <a:pt x="5056" y="8572"/>
                  </a:lnTo>
                  <a:lnTo>
                    <a:pt x="5087" y="8587"/>
                  </a:lnTo>
                  <a:lnTo>
                    <a:pt x="5117" y="8608"/>
                  </a:lnTo>
                  <a:lnTo>
                    <a:pt x="5145" y="8636"/>
                  </a:lnTo>
                  <a:lnTo>
                    <a:pt x="5172" y="8669"/>
                  </a:lnTo>
                  <a:lnTo>
                    <a:pt x="5197" y="8708"/>
                  </a:lnTo>
                  <a:lnTo>
                    <a:pt x="5221" y="8752"/>
                  </a:lnTo>
                  <a:lnTo>
                    <a:pt x="5243" y="8803"/>
                  </a:lnTo>
                  <a:lnTo>
                    <a:pt x="5264" y="8857"/>
                  </a:lnTo>
                  <a:lnTo>
                    <a:pt x="5284" y="8917"/>
                  </a:lnTo>
                  <a:lnTo>
                    <a:pt x="5302" y="8981"/>
                  </a:lnTo>
                  <a:lnTo>
                    <a:pt x="5319" y="9050"/>
                  </a:lnTo>
                  <a:lnTo>
                    <a:pt x="5335" y="9122"/>
                  </a:lnTo>
                  <a:lnTo>
                    <a:pt x="5349" y="9198"/>
                  </a:lnTo>
                  <a:lnTo>
                    <a:pt x="5362" y="9279"/>
                  </a:lnTo>
                  <a:lnTo>
                    <a:pt x="5374" y="9361"/>
                  </a:lnTo>
                  <a:lnTo>
                    <a:pt x="5385" y="9448"/>
                  </a:lnTo>
                  <a:lnTo>
                    <a:pt x="5394" y="9538"/>
                  </a:lnTo>
                  <a:lnTo>
                    <a:pt x="5402" y="9629"/>
                  </a:lnTo>
                  <a:lnTo>
                    <a:pt x="5409" y="9724"/>
                  </a:lnTo>
                  <a:lnTo>
                    <a:pt x="5415" y="9821"/>
                  </a:lnTo>
                  <a:lnTo>
                    <a:pt x="5420" y="9919"/>
                  </a:lnTo>
                  <a:lnTo>
                    <a:pt x="5424" y="10020"/>
                  </a:lnTo>
                  <a:lnTo>
                    <a:pt x="5426" y="10121"/>
                  </a:lnTo>
                  <a:lnTo>
                    <a:pt x="5428" y="10224"/>
                  </a:lnTo>
                  <a:lnTo>
                    <a:pt x="5428" y="10329"/>
                  </a:lnTo>
                  <a:lnTo>
                    <a:pt x="5428" y="10434"/>
                  </a:lnTo>
                  <a:lnTo>
                    <a:pt x="5427" y="10539"/>
                  </a:lnTo>
                  <a:lnTo>
                    <a:pt x="5424" y="10644"/>
                  </a:lnTo>
                  <a:lnTo>
                    <a:pt x="5421" y="10751"/>
                  </a:lnTo>
                  <a:lnTo>
                    <a:pt x="5417" y="10856"/>
                  </a:lnTo>
                  <a:lnTo>
                    <a:pt x="5412" y="10962"/>
                  </a:lnTo>
                  <a:lnTo>
                    <a:pt x="5406" y="11067"/>
                  </a:lnTo>
                  <a:lnTo>
                    <a:pt x="7092" y="11030"/>
                  </a:lnTo>
                  <a:lnTo>
                    <a:pt x="8811" y="10993"/>
                  </a:lnTo>
                  <a:lnTo>
                    <a:pt x="8805" y="10902"/>
                  </a:lnTo>
                  <a:lnTo>
                    <a:pt x="8799" y="10810"/>
                  </a:lnTo>
                  <a:lnTo>
                    <a:pt x="8794" y="10716"/>
                  </a:lnTo>
                  <a:lnTo>
                    <a:pt x="8790" y="10623"/>
                  </a:lnTo>
                  <a:lnTo>
                    <a:pt x="8786" y="10530"/>
                  </a:lnTo>
                  <a:lnTo>
                    <a:pt x="8783" y="10436"/>
                  </a:lnTo>
                  <a:lnTo>
                    <a:pt x="8780" y="10343"/>
                  </a:lnTo>
                  <a:lnTo>
                    <a:pt x="8778" y="10249"/>
                  </a:lnTo>
                  <a:lnTo>
                    <a:pt x="8777" y="10157"/>
                  </a:lnTo>
                  <a:lnTo>
                    <a:pt x="8776" y="10065"/>
                  </a:lnTo>
                  <a:lnTo>
                    <a:pt x="8776" y="9974"/>
                  </a:lnTo>
                  <a:lnTo>
                    <a:pt x="8777" y="9884"/>
                  </a:lnTo>
                  <a:lnTo>
                    <a:pt x="8779" y="9796"/>
                  </a:lnTo>
                  <a:lnTo>
                    <a:pt x="8782" y="9709"/>
                  </a:lnTo>
                  <a:lnTo>
                    <a:pt x="8785" y="9623"/>
                  </a:lnTo>
                  <a:lnTo>
                    <a:pt x="8789" y="9541"/>
                  </a:lnTo>
                  <a:lnTo>
                    <a:pt x="8795" y="9459"/>
                  </a:lnTo>
                  <a:lnTo>
                    <a:pt x="8801" y="9380"/>
                  </a:lnTo>
                  <a:lnTo>
                    <a:pt x="8809" y="9304"/>
                  </a:lnTo>
                  <a:lnTo>
                    <a:pt x="8817" y="9230"/>
                  </a:lnTo>
                  <a:lnTo>
                    <a:pt x="8827" y="9159"/>
                  </a:lnTo>
                  <a:lnTo>
                    <a:pt x="8837" y="9091"/>
                  </a:lnTo>
                  <a:lnTo>
                    <a:pt x="8849" y="9027"/>
                  </a:lnTo>
                  <a:lnTo>
                    <a:pt x="8862" y="8965"/>
                  </a:lnTo>
                  <a:lnTo>
                    <a:pt x="8876" y="8908"/>
                  </a:lnTo>
                  <a:lnTo>
                    <a:pt x="8891" y="8854"/>
                  </a:lnTo>
                  <a:lnTo>
                    <a:pt x="8908" y="8804"/>
                  </a:lnTo>
                  <a:lnTo>
                    <a:pt x="8926" y="8759"/>
                  </a:lnTo>
                  <a:lnTo>
                    <a:pt x="8946" y="8717"/>
                  </a:lnTo>
                  <a:lnTo>
                    <a:pt x="8966" y="8681"/>
                  </a:lnTo>
                  <a:lnTo>
                    <a:pt x="8988" y="8650"/>
                  </a:lnTo>
                  <a:lnTo>
                    <a:pt x="9011" y="8622"/>
                  </a:lnTo>
                  <a:lnTo>
                    <a:pt x="9054" y="8582"/>
                  </a:lnTo>
                  <a:lnTo>
                    <a:pt x="9098" y="8543"/>
                  </a:lnTo>
                  <a:lnTo>
                    <a:pt x="9147" y="8506"/>
                  </a:lnTo>
                  <a:lnTo>
                    <a:pt x="9196" y="8469"/>
                  </a:lnTo>
                  <a:lnTo>
                    <a:pt x="9248" y="8434"/>
                  </a:lnTo>
                  <a:lnTo>
                    <a:pt x="9303" y="8401"/>
                  </a:lnTo>
                  <a:lnTo>
                    <a:pt x="9360" y="8369"/>
                  </a:lnTo>
                  <a:lnTo>
                    <a:pt x="9417" y="8338"/>
                  </a:lnTo>
                  <a:lnTo>
                    <a:pt x="9478" y="8310"/>
                  </a:lnTo>
                  <a:lnTo>
                    <a:pt x="9539" y="8283"/>
                  </a:lnTo>
                  <a:lnTo>
                    <a:pt x="9603" y="8258"/>
                  </a:lnTo>
                  <a:lnTo>
                    <a:pt x="9666" y="8234"/>
                  </a:lnTo>
                  <a:lnTo>
                    <a:pt x="9731" y="8212"/>
                  </a:lnTo>
                  <a:lnTo>
                    <a:pt x="9798" y="8192"/>
                  </a:lnTo>
                  <a:lnTo>
                    <a:pt x="9864" y="8174"/>
                  </a:lnTo>
                  <a:lnTo>
                    <a:pt x="9932" y="8158"/>
                  </a:lnTo>
                  <a:lnTo>
                    <a:pt x="10000" y="8143"/>
                  </a:lnTo>
                  <a:lnTo>
                    <a:pt x="10068" y="8131"/>
                  </a:lnTo>
                  <a:lnTo>
                    <a:pt x="10137" y="8120"/>
                  </a:lnTo>
                  <a:lnTo>
                    <a:pt x="10205" y="8111"/>
                  </a:lnTo>
                  <a:lnTo>
                    <a:pt x="10274" y="8105"/>
                  </a:lnTo>
                  <a:lnTo>
                    <a:pt x="10342" y="8101"/>
                  </a:lnTo>
                  <a:lnTo>
                    <a:pt x="10409" y="8099"/>
                  </a:lnTo>
                  <a:lnTo>
                    <a:pt x="10477" y="8099"/>
                  </a:lnTo>
                  <a:lnTo>
                    <a:pt x="10543" y="8102"/>
                  </a:lnTo>
                  <a:lnTo>
                    <a:pt x="10609" y="8106"/>
                  </a:lnTo>
                  <a:lnTo>
                    <a:pt x="10673" y="8113"/>
                  </a:lnTo>
                  <a:lnTo>
                    <a:pt x="10736" y="8123"/>
                  </a:lnTo>
                  <a:lnTo>
                    <a:pt x="10799" y="8135"/>
                  </a:lnTo>
                  <a:lnTo>
                    <a:pt x="10859" y="8150"/>
                  </a:lnTo>
                  <a:lnTo>
                    <a:pt x="10919" y="8166"/>
                  </a:lnTo>
                  <a:lnTo>
                    <a:pt x="10976" y="8185"/>
                  </a:lnTo>
                  <a:lnTo>
                    <a:pt x="11009" y="8202"/>
                  </a:lnTo>
                  <a:lnTo>
                    <a:pt x="11041" y="8225"/>
                  </a:lnTo>
                  <a:lnTo>
                    <a:pt x="11072" y="8257"/>
                  </a:lnTo>
                  <a:lnTo>
                    <a:pt x="11100" y="8294"/>
                  </a:lnTo>
                  <a:lnTo>
                    <a:pt x="11126" y="8338"/>
                  </a:lnTo>
                  <a:lnTo>
                    <a:pt x="11151" y="8390"/>
                  </a:lnTo>
                  <a:lnTo>
                    <a:pt x="11175" y="8446"/>
                  </a:lnTo>
                  <a:lnTo>
                    <a:pt x="11196" y="8508"/>
                  </a:lnTo>
                  <a:lnTo>
                    <a:pt x="11216" y="8575"/>
                  </a:lnTo>
                  <a:lnTo>
                    <a:pt x="11236" y="8649"/>
                  </a:lnTo>
                  <a:lnTo>
                    <a:pt x="11252" y="8725"/>
                  </a:lnTo>
                  <a:lnTo>
                    <a:pt x="11268" y="8808"/>
                  </a:lnTo>
                  <a:lnTo>
                    <a:pt x="11282" y="8894"/>
                  </a:lnTo>
                  <a:lnTo>
                    <a:pt x="11295" y="8984"/>
                  </a:lnTo>
                  <a:lnTo>
                    <a:pt x="11306" y="9078"/>
                  </a:lnTo>
                  <a:lnTo>
                    <a:pt x="11315" y="9175"/>
                  </a:lnTo>
                  <a:lnTo>
                    <a:pt x="11324" y="9275"/>
                  </a:lnTo>
                  <a:lnTo>
                    <a:pt x="11331" y="9377"/>
                  </a:lnTo>
                  <a:lnTo>
                    <a:pt x="11337" y="9482"/>
                  </a:lnTo>
                  <a:lnTo>
                    <a:pt x="11341" y="9590"/>
                  </a:lnTo>
                  <a:lnTo>
                    <a:pt x="11344" y="9699"/>
                  </a:lnTo>
                  <a:lnTo>
                    <a:pt x="11346" y="9810"/>
                  </a:lnTo>
                  <a:lnTo>
                    <a:pt x="11347" y="9922"/>
                  </a:lnTo>
                  <a:lnTo>
                    <a:pt x="11347" y="10036"/>
                  </a:lnTo>
                  <a:lnTo>
                    <a:pt x="11346" y="10149"/>
                  </a:lnTo>
                  <a:lnTo>
                    <a:pt x="11343" y="10263"/>
                  </a:lnTo>
                  <a:lnTo>
                    <a:pt x="11340" y="10377"/>
                  </a:lnTo>
                  <a:lnTo>
                    <a:pt x="11335" y="10491"/>
                  </a:lnTo>
                  <a:lnTo>
                    <a:pt x="11329" y="10605"/>
                  </a:lnTo>
                  <a:lnTo>
                    <a:pt x="11323" y="10718"/>
                  </a:lnTo>
                  <a:lnTo>
                    <a:pt x="11315" y="10830"/>
                  </a:lnTo>
                  <a:lnTo>
                    <a:pt x="11306" y="10940"/>
                  </a:lnTo>
                  <a:lnTo>
                    <a:pt x="13239" y="10897"/>
                  </a:lnTo>
                  <a:lnTo>
                    <a:pt x="13320" y="10886"/>
                  </a:lnTo>
                  <a:lnTo>
                    <a:pt x="13398" y="10875"/>
                  </a:lnTo>
                  <a:lnTo>
                    <a:pt x="13472" y="10864"/>
                  </a:lnTo>
                  <a:lnTo>
                    <a:pt x="13543" y="10852"/>
                  </a:lnTo>
                  <a:lnTo>
                    <a:pt x="13608" y="10841"/>
                  </a:lnTo>
                  <a:lnTo>
                    <a:pt x="13670" y="10829"/>
                  </a:lnTo>
                  <a:lnTo>
                    <a:pt x="13728" y="10817"/>
                  </a:lnTo>
                  <a:lnTo>
                    <a:pt x="13780" y="10805"/>
                  </a:lnTo>
                  <a:lnTo>
                    <a:pt x="13829" y="10793"/>
                  </a:lnTo>
                  <a:lnTo>
                    <a:pt x="13874" y="10781"/>
                  </a:lnTo>
                  <a:lnTo>
                    <a:pt x="13913" y="10768"/>
                  </a:lnTo>
                  <a:lnTo>
                    <a:pt x="13948" y="10756"/>
                  </a:lnTo>
                  <a:lnTo>
                    <a:pt x="13963" y="10750"/>
                  </a:lnTo>
                  <a:lnTo>
                    <a:pt x="13977" y="10744"/>
                  </a:lnTo>
                  <a:lnTo>
                    <a:pt x="13990" y="10738"/>
                  </a:lnTo>
                  <a:lnTo>
                    <a:pt x="14002" y="10731"/>
                  </a:lnTo>
                  <a:lnTo>
                    <a:pt x="14013" y="10725"/>
                  </a:lnTo>
                  <a:lnTo>
                    <a:pt x="14023" y="10719"/>
                  </a:lnTo>
                  <a:lnTo>
                    <a:pt x="14031" y="10713"/>
                  </a:lnTo>
                  <a:lnTo>
                    <a:pt x="14038" y="10707"/>
                  </a:lnTo>
                  <a:lnTo>
                    <a:pt x="14083" y="10643"/>
                  </a:lnTo>
                  <a:lnTo>
                    <a:pt x="14125" y="10549"/>
                  </a:lnTo>
                  <a:lnTo>
                    <a:pt x="14164" y="10425"/>
                  </a:lnTo>
                  <a:lnTo>
                    <a:pt x="14202" y="10273"/>
                  </a:lnTo>
                  <a:lnTo>
                    <a:pt x="14236" y="10095"/>
                  </a:lnTo>
                  <a:lnTo>
                    <a:pt x="14267" y="9894"/>
                  </a:lnTo>
                  <a:lnTo>
                    <a:pt x="14296" y="9671"/>
                  </a:lnTo>
                  <a:lnTo>
                    <a:pt x="14322" y="9429"/>
                  </a:lnTo>
                  <a:lnTo>
                    <a:pt x="14346" y="9170"/>
                  </a:lnTo>
                  <a:lnTo>
                    <a:pt x="14366" y="8897"/>
                  </a:lnTo>
                  <a:lnTo>
                    <a:pt x="14383" y="8608"/>
                  </a:lnTo>
                  <a:lnTo>
                    <a:pt x="14398" y="8311"/>
                  </a:lnTo>
                  <a:lnTo>
                    <a:pt x="14409" y="8004"/>
                  </a:lnTo>
                  <a:lnTo>
                    <a:pt x="14418" y="7690"/>
                  </a:lnTo>
                  <a:lnTo>
                    <a:pt x="14424" y="7372"/>
                  </a:lnTo>
                  <a:lnTo>
                    <a:pt x="14427" y="7050"/>
                  </a:lnTo>
                  <a:lnTo>
                    <a:pt x="14426" y="6729"/>
                  </a:lnTo>
                  <a:lnTo>
                    <a:pt x="14423" y="6409"/>
                  </a:lnTo>
                  <a:lnTo>
                    <a:pt x="14417" y="6093"/>
                  </a:lnTo>
                  <a:lnTo>
                    <a:pt x="14407" y="5783"/>
                  </a:lnTo>
                  <a:lnTo>
                    <a:pt x="14395" y="5480"/>
                  </a:lnTo>
                  <a:lnTo>
                    <a:pt x="14379" y="5187"/>
                  </a:lnTo>
                  <a:lnTo>
                    <a:pt x="14360" y="4907"/>
                  </a:lnTo>
                  <a:lnTo>
                    <a:pt x="14337" y="4641"/>
                  </a:lnTo>
                  <a:lnTo>
                    <a:pt x="14311" y="4391"/>
                  </a:lnTo>
                  <a:lnTo>
                    <a:pt x="14282" y="4159"/>
                  </a:lnTo>
                  <a:lnTo>
                    <a:pt x="14250" y="3948"/>
                  </a:lnTo>
                  <a:lnTo>
                    <a:pt x="14215" y="3760"/>
                  </a:lnTo>
                  <a:lnTo>
                    <a:pt x="14175" y="3596"/>
                  </a:lnTo>
                  <a:lnTo>
                    <a:pt x="14133" y="3458"/>
                  </a:lnTo>
                  <a:lnTo>
                    <a:pt x="14087" y="3350"/>
                  </a:lnTo>
                  <a:lnTo>
                    <a:pt x="14038" y="3272"/>
                  </a:lnTo>
                  <a:close/>
                  <a:moveTo>
                    <a:pt x="11235" y="11573"/>
                  </a:moveTo>
                  <a:lnTo>
                    <a:pt x="11221" y="11667"/>
                  </a:lnTo>
                  <a:lnTo>
                    <a:pt x="11208" y="11765"/>
                  </a:lnTo>
                  <a:lnTo>
                    <a:pt x="11195" y="11867"/>
                  </a:lnTo>
                  <a:lnTo>
                    <a:pt x="11181" y="11973"/>
                  </a:lnTo>
                  <a:lnTo>
                    <a:pt x="11166" y="12078"/>
                  </a:lnTo>
                  <a:lnTo>
                    <a:pt x="11152" y="12184"/>
                  </a:lnTo>
                  <a:lnTo>
                    <a:pt x="11137" y="12288"/>
                  </a:lnTo>
                  <a:lnTo>
                    <a:pt x="11121" y="12387"/>
                  </a:lnTo>
                  <a:lnTo>
                    <a:pt x="11105" y="12483"/>
                  </a:lnTo>
                  <a:lnTo>
                    <a:pt x="11088" y="12572"/>
                  </a:lnTo>
                  <a:lnTo>
                    <a:pt x="11080" y="12614"/>
                  </a:lnTo>
                  <a:lnTo>
                    <a:pt x="11071" y="12654"/>
                  </a:lnTo>
                  <a:lnTo>
                    <a:pt x="11061" y="12692"/>
                  </a:lnTo>
                  <a:lnTo>
                    <a:pt x="11052" y="12727"/>
                  </a:lnTo>
                  <a:lnTo>
                    <a:pt x="11043" y="12759"/>
                  </a:lnTo>
                  <a:lnTo>
                    <a:pt x="11034" y="12790"/>
                  </a:lnTo>
                  <a:lnTo>
                    <a:pt x="11025" y="12817"/>
                  </a:lnTo>
                  <a:lnTo>
                    <a:pt x="11015" y="12841"/>
                  </a:lnTo>
                  <a:lnTo>
                    <a:pt x="11006" y="12861"/>
                  </a:lnTo>
                  <a:lnTo>
                    <a:pt x="10996" y="12878"/>
                  </a:lnTo>
                  <a:lnTo>
                    <a:pt x="10986" y="12892"/>
                  </a:lnTo>
                  <a:lnTo>
                    <a:pt x="10976" y="12902"/>
                  </a:lnTo>
                  <a:lnTo>
                    <a:pt x="10937" y="12929"/>
                  </a:lnTo>
                  <a:lnTo>
                    <a:pt x="10892" y="12954"/>
                  </a:lnTo>
                  <a:lnTo>
                    <a:pt x="10843" y="12978"/>
                  </a:lnTo>
                  <a:lnTo>
                    <a:pt x="10788" y="13000"/>
                  </a:lnTo>
                  <a:lnTo>
                    <a:pt x="10729" y="13021"/>
                  </a:lnTo>
                  <a:lnTo>
                    <a:pt x="10666" y="13042"/>
                  </a:lnTo>
                  <a:lnTo>
                    <a:pt x="10601" y="13060"/>
                  </a:lnTo>
                  <a:lnTo>
                    <a:pt x="10530" y="13076"/>
                  </a:lnTo>
                  <a:lnTo>
                    <a:pt x="10459" y="13091"/>
                  </a:lnTo>
                  <a:lnTo>
                    <a:pt x="10383" y="13104"/>
                  </a:lnTo>
                  <a:lnTo>
                    <a:pt x="10307" y="13116"/>
                  </a:lnTo>
                  <a:lnTo>
                    <a:pt x="10229" y="13126"/>
                  </a:lnTo>
                  <a:lnTo>
                    <a:pt x="10150" y="13134"/>
                  </a:lnTo>
                  <a:lnTo>
                    <a:pt x="10070" y="13140"/>
                  </a:lnTo>
                  <a:lnTo>
                    <a:pt x="9991" y="13145"/>
                  </a:lnTo>
                  <a:lnTo>
                    <a:pt x="9911" y="13148"/>
                  </a:lnTo>
                  <a:lnTo>
                    <a:pt x="9832" y="13148"/>
                  </a:lnTo>
                  <a:lnTo>
                    <a:pt x="9754" y="13147"/>
                  </a:lnTo>
                  <a:lnTo>
                    <a:pt x="9678" y="13144"/>
                  </a:lnTo>
                  <a:lnTo>
                    <a:pt x="9604" y="13139"/>
                  </a:lnTo>
                  <a:lnTo>
                    <a:pt x="9532" y="13132"/>
                  </a:lnTo>
                  <a:lnTo>
                    <a:pt x="9463" y="13122"/>
                  </a:lnTo>
                  <a:lnTo>
                    <a:pt x="9396" y="13111"/>
                  </a:lnTo>
                  <a:lnTo>
                    <a:pt x="9333" y="13097"/>
                  </a:lnTo>
                  <a:lnTo>
                    <a:pt x="9275" y="13081"/>
                  </a:lnTo>
                  <a:lnTo>
                    <a:pt x="9220" y="13063"/>
                  </a:lnTo>
                  <a:lnTo>
                    <a:pt x="9171" y="13042"/>
                  </a:lnTo>
                  <a:lnTo>
                    <a:pt x="9127" y="13018"/>
                  </a:lnTo>
                  <a:lnTo>
                    <a:pt x="9088" y="12993"/>
                  </a:lnTo>
                  <a:lnTo>
                    <a:pt x="9056" y="12965"/>
                  </a:lnTo>
                  <a:lnTo>
                    <a:pt x="9030" y="12935"/>
                  </a:lnTo>
                  <a:lnTo>
                    <a:pt x="9011" y="12902"/>
                  </a:lnTo>
                  <a:lnTo>
                    <a:pt x="9007" y="12890"/>
                  </a:lnTo>
                  <a:lnTo>
                    <a:pt x="9002" y="12874"/>
                  </a:lnTo>
                  <a:lnTo>
                    <a:pt x="8998" y="12856"/>
                  </a:lnTo>
                  <a:lnTo>
                    <a:pt x="8993" y="12834"/>
                  </a:lnTo>
                  <a:lnTo>
                    <a:pt x="8984" y="12781"/>
                  </a:lnTo>
                  <a:lnTo>
                    <a:pt x="8975" y="12718"/>
                  </a:lnTo>
                  <a:lnTo>
                    <a:pt x="8966" y="12645"/>
                  </a:lnTo>
                  <a:lnTo>
                    <a:pt x="8957" y="12565"/>
                  </a:lnTo>
                  <a:lnTo>
                    <a:pt x="8948" y="12478"/>
                  </a:lnTo>
                  <a:lnTo>
                    <a:pt x="8939" y="12386"/>
                  </a:lnTo>
                  <a:lnTo>
                    <a:pt x="8930" y="12291"/>
                  </a:lnTo>
                  <a:lnTo>
                    <a:pt x="8921" y="12192"/>
                  </a:lnTo>
                  <a:lnTo>
                    <a:pt x="8912" y="12092"/>
                  </a:lnTo>
                  <a:lnTo>
                    <a:pt x="8903" y="11992"/>
                  </a:lnTo>
                  <a:lnTo>
                    <a:pt x="8895" y="11894"/>
                  </a:lnTo>
                  <a:lnTo>
                    <a:pt x="8886" y="11799"/>
                  </a:lnTo>
                  <a:lnTo>
                    <a:pt x="8877" y="11707"/>
                  </a:lnTo>
                  <a:lnTo>
                    <a:pt x="8868" y="11621"/>
                  </a:lnTo>
                  <a:lnTo>
                    <a:pt x="5350" y="11710"/>
                  </a:lnTo>
                  <a:lnTo>
                    <a:pt x="5337" y="11830"/>
                  </a:lnTo>
                  <a:lnTo>
                    <a:pt x="5323" y="11954"/>
                  </a:lnTo>
                  <a:lnTo>
                    <a:pt x="5309" y="12080"/>
                  </a:lnTo>
                  <a:lnTo>
                    <a:pt x="5294" y="12207"/>
                  </a:lnTo>
                  <a:lnTo>
                    <a:pt x="5278" y="12334"/>
                  </a:lnTo>
                  <a:lnTo>
                    <a:pt x="5262" y="12459"/>
                  </a:lnTo>
                  <a:lnTo>
                    <a:pt x="5245" y="12580"/>
                  </a:lnTo>
                  <a:lnTo>
                    <a:pt x="5227" y="12697"/>
                  </a:lnTo>
                  <a:lnTo>
                    <a:pt x="5218" y="12753"/>
                  </a:lnTo>
                  <a:lnTo>
                    <a:pt x="5208" y="12808"/>
                  </a:lnTo>
                  <a:lnTo>
                    <a:pt x="5199" y="12860"/>
                  </a:lnTo>
                  <a:lnTo>
                    <a:pt x="5189" y="12910"/>
                  </a:lnTo>
                  <a:lnTo>
                    <a:pt x="5179" y="12959"/>
                  </a:lnTo>
                  <a:lnTo>
                    <a:pt x="5169" y="13004"/>
                  </a:lnTo>
                  <a:lnTo>
                    <a:pt x="5158" y="13048"/>
                  </a:lnTo>
                  <a:lnTo>
                    <a:pt x="5147" y="13088"/>
                  </a:lnTo>
                  <a:lnTo>
                    <a:pt x="5136" y="13125"/>
                  </a:lnTo>
                  <a:lnTo>
                    <a:pt x="5126" y="13159"/>
                  </a:lnTo>
                  <a:lnTo>
                    <a:pt x="5115" y="13191"/>
                  </a:lnTo>
                  <a:lnTo>
                    <a:pt x="5103" y="13218"/>
                  </a:lnTo>
                  <a:lnTo>
                    <a:pt x="5092" y="13241"/>
                  </a:lnTo>
                  <a:lnTo>
                    <a:pt x="5080" y="13261"/>
                  </a:lnTo>
                  <a:lnTo>
                    <a:pt x="5068" y="13277"/>
                  </a:lnTo>
                  <a:lnTo>
                    <a:pt x="5056" y="13288"/>
                  </a:lnTo>
                  <a:lnTo>
                    <a:pt x="5018" y="13315"/>
                  </a:lnTo>
                  <a:lnTo>
                    <a:pt x="4973" y="13341"/>
                  </a:lnTo>
                  <a:lnTo>
                    <a:pt x="4923" y="13365"/>
                  </a:lnTo>
                  <a:lnTo>
                    <a:pt x="4869" y="13387"/>
                  </a:lnTo>
                  <a:lnTo>
                    <a:pt x="4810" y="13408"/>
                  </a:lnTo>
                  <a:lnTo>
                    <a:pt x="4747" y="13428"/>
                  </a:lnTo>
                  <a:lnTo>
                    <a:pt x="4681" y="13446"/>
                  </a:lnTo>
                  <a:lnTo>
                    <a:pt x="4611" y="13463"/>
                  </a:lnTo>
                  <a:lnTo>
                    <a:pt x="4539" y="13478"/>
                  </a:lnTo>
                  <a:lnTo>
                    <a:pt x="4464" y="13491"/>
                  </a:lnTo>
                  <a:lnTo>
                    <a:pt x="4388" y="13503"/>
                  </a:lnTo>
                  <a:lnTo>
                    <a:pt x="4310" y="13512"/>
                  </a:lnTo>
                  <a:lnTo>
                    <a:pt x="4231" y="13521"/>
                  </a:lnTo>
                  <a:lnTo>
                    <a:pt x="4151" y="13527"/>
                  </a:lnTo>
                  <a:lnTo>
                    <a:pt x="4072" y="13531"/>
                  </a:lnTo>
                  <a:lnTo>
                    <a:pt x="3992" y="13534"/>
                  </a:lnTo>
                  <a:lnTo>
                    <a:pt x="3913" y="13535"/>
                  </a:lnTo>
                  <a:lnTo>
                    <a:pt x="3835" y="13534"/>
                  </a:lnTo>
                  <a:lnTo>
                    <a:pt x="3759" y="13530"/>
                  </a:lnTo>
                  <a:lnTo>
                    <a:pt x="3684" y="13525"/>
                  </a:lnTo>
                  <a:lnTo>
                    <a:pt x="3612" y="13518"/>
                  </a:lnTo>
                  <a:lnTo>
                    <a:pt x="3543" y="13509"/>
                  </a:lnTo>
                  <a:lnTo>
                    <a:pt x="3476" y="13497"/>
                  </a:lnTo>
                  <a:lnTo>
                    <a:pt x="3414" y="13483"/>
                  </a:lnTo>
                  <a:lnTo>
                    <a:pt x="3355" y="13467"/>
                  </a:lnTo>
                  <a:lnTo>
                    <a:pt x="3301" y="13449"/>
                  </a:lnTo>
                  <a:lnTo>
                    <a:pt x="3251" y="13429"/>
                  </a:lnTo>
                  <a:lnTo>
                    <a:pt x="3208" y="13405"/>
                  </a:lnTo>
                  <a:lnTo>
                    <a:pt x="3168" y="13380"/>
                  </a:lnTo>
                  <a:lnTo>
                    <a:pt x="3136" y="13352"/>
                  </a:lnTo>
                  <a:lnTo>
                    <a:pt x="3110" y="13322"/>
                  </a:lnTo>
                  <a:lnTo>
                    <a:pt x="3091" y="13288"/>
                  </a:lnTo>
                  <a:lnTo>
                    <a:pt x="3086" y="13273"/>
                  </a:lnTo>
                  <a:lnTo>
                    <a:pt x="3080" y="13254"/>
                  </a:lnTo>
                  <a:lnTo>
                    <a:pt x="3074" y="13230"/>
                  </a:lnTo>
                  <a:lnTo>
                    <a:pt x="3068" y="13202"/>
                  </a:lnTo>
                  <a:lnTo>
                    <a:pt x="3063" y="13170"/>
                  </a:lnTo>
                  <a:lnTo>
                    <a:pt x="3057" y="13133"/>
                  </a:lnTo>
                  <a:lnTo>
                    <a:pt x="3051" y="13094"/>
                  </a:lnTo>
                  <a:lnTo>
                    <a:pt x="3045" y="13052"/>
                  </a:lnTo>
                  <a:lnTo>
                    <a:pt x="3032" y="12957"/>
                  </a:lnTo>
                  <a:lnTo>
                    <a:pt x="3020" y="12851"/>
                  </a:lnTo>
                  <a:lnTo>
                    <a:pt x="3008" y="12737"/>
                  </a:lnTo>
                  <a:lnTo>
                    <a:pt x="2996" y="12616"/>
                  </a:lnTo>
                  <a:lnTo>
                    <a:pt x="2984" y="12489"/>
                  </a:lnTo>
                  <a:lnTo>
                    <a:pt x="2973" y="12359"/>
                  </a:lnTo>
                  <a:lnTo>
                    <a:pt x="2961" y="12228"/>
                  </a:lnTo>
                  <a:lnTo>
                    <a:pt x="2950" y="12097"/>
                  </a:lnTo>
                  <a:lnTo>
                    <a:pt x="2939" y="11968"/>
                  </a:lnTo>
                  <a:lnTo>
                    <a:pt x="2929" y="11842"/>
                  </a:lnTo>
                  <a:lnTo>
                    <a:pt x="2919" y="11723"/>
                  </a:lnTo>
                  <a:lnTo>
                    <a:pt x="2910" y="11610"/>
                  </a:lnTo>
                  <a:lnTo>
                    <a:pt x="779" y="11775"/>
                  </a:lnTo>
                  <a:lnTo>
                    <a:pt x="764" y="11910"/>
                  </a:lnTo>
                  <a:lnTo>
                    <a:pt x="750" y="12049"/>
                  </a:lnTo>
                  <a:lnTo>
                    <a:pt x="736" y="12193"/>
                  </a:lnTo>
                  <a:lnTo>
                    <a:pt x="726" y="12342"/>
                  </a:lnTo>
                  <a:lnTo>
                    <a:pt x="717" y="12495"/>
                  </a:lnTo>
                  <a:lnTo>
                    <a:pt x="709" y="12650"/>
                  </a:lnTo>
                  <a:lnTo>
                    <a:pt x="704" y="12810"/>
                  </a:lnTo>
                  <a:lnTo>
                    <a:pt x="700" y="12970"/>
                  </a:lnTo>
                  <a:lnTo>
                    <a:pt x="697" y="13132"/>
                  </a:lnTo>
                  <a:lnTo>
                    <a:pt x="697" y="13296"/>
                  </a:lnTo>
                  <a:lnTo>
                    <a:pt x="698" y="13459"/>
                  </a:lnTo>
                  <a:lnTo>
                    <a:pt x="701" y="13622"/>
                  </a:lnTo>
                  <a:lnTo>
                    <a:pt x="706" y="13784"/>
                  </a:lnTo>
                  <a:lnTo>
                    <a:pt x="713" y="13945"/>
                  </a:lnTo>
                  <a:lnTo>
                    <a:pt x="721" y="14104"/>
                  </a:lnTo>
                  <a:lnTo>
                    <a:pt x="731" y="14259"/>
                  </a:lnTo>
                  <a:lnTo>
                    <a:pt x="745" y="14412"/>
                  </a:lnTo>
                  <a:lnTo>
                    <a:pt x="759" y="14561"/>
                  </a:lnTo>
                  <a:lnTo>
                    <a:pt x="774" y="14705"/>
                  </a:lnTo>
                  <a:lnTo>
                    <a:pt x="792" y="14844"/>
                  </a:lnTo>
                  <a:lnTo>
                    <a:pt x="812" y="14977"/>
                  </a:lnTo>
                  <a:lnTo>
                    <a:pt x="833" y="15104"/>
                  </a:lnTo>
                  <a:lnTo>
                    <a:pt x="857" y="15225"/>
                  </a:lnTo>
                  <a:lnTo>
                    <a:pt x="882" y="15337"/>
                  </a:lnTo>
                  <a:lnTo>
                    <a:pt x="910" y="15442"/>
                  </a:lnTo>
                  <a:lnTo>
                    <a:pt x="940" y="15537"/>
                  </a:lnTo>
                  <a:lnTo>
                    <a:pt x="971" y="15624"/>
                  </a:lnTo>
                  <a:lnTo>
                    <a:pt x="1005" y="15702"/>
                  </a:lnTo>
                  <a:lnTo>
                    <a:pt x="1040" y="15767"/>
                  </a:lnTo>
                  <a:lnTo>
                    <a:pt x="1078" y="15823"/>
                  </a:lnTo>
                  <a:lnTo>
                    <a:pt x="1118" y="15866"/>
                  </a:lnTo>
                  <a:lnTo>
                    <a:pt x="1159" y="15898"/>
                  </a:lnTo>
                  <a:lnTo>
                    <a:pt x="1250" y="15932"/>
                  </a:lnTo>
                  <a:lnTo>
                    <a:pt x="1395" y="15964"/>
                  </a:lnTo>
                  <a:lnTo>
                    <a:pt x="1591" y="15993"/>
                  </a:lnTo>
                  <a:lnTo>
                    <a:pt x="1834" y="16018"/>
                  </a:lnTo>
                  <a:lnTo>
                    <a:pt x="2121" y="16041"/>
                  </a:lnTo>
                  <a:lnTo>
                    <a:pt x="2449" y="16061"/>
                  </a:lnTo>
                  <a:lnTo>
                    <a:pt x="2812" y="16080"/>
                  </a:lnTo>
                  <a:lnTo>
                    <a:pt x="3210" y="16094"/>
                  </a:lnTo>
                  <a:lnTo>
                    <a:pt x="3635" y="16106"/>
                  </a:lnTo>
                  <a:lnTo>
                    <a:pt x="4086" y="16116"/>
                  </a:lnTo>
                  <a:lnTo>
                    <a:pt x="4559" y="16122"/>
                  </a:lnTo>
                  <a:lnTo>
                    <a:pt x="5050" y="16126"/>
                  </a:lnTo>
                  <a:lnTo>
                    <a:pt x="5556" y="16128"/>
                  </a:lnTo>
                  <a:lnTo>
                    <a:pt x="6071" y="16127"/>
                  </a:lnTo>
                  <a:lnTo>
                    <a:pt x="6594" y="16123"/>
                  </a:lnTo>
                  <a:lnTo>
                    <a:pt x="7121" y="16117"/>
                  </a:lnTo>
                  <a:lnTo>
                    <a:pt x="7648" y="16108"/>
                  </a:lnTo>
                  <a:lnTo>
                    <a:pt x="8170" y="16096"/>
                  </a:lnTo>
                  <a:lnTo>
                    <a:pt x="8684" y="16082"/>
                  </a:lnTo>
                  <a:lnTo>
                    <a:pt x="9187" y="16066"/>
                  </a:lnTo>
                  <a:lnTo>
                    <a:pt x="9675" y="16046"/>
                  </a:lnTo>
                  <a:lnTo>
                    <a:pt x="10145" y="16025"/>
                  </a:lnTo>
                  <a:lnTo>
                    <a:pt x="10592" y="16001"/>
                  </a:lnTo>
                  <a:lnTo>
                    <a:pt x="11013" y="15975"/>
                  </a:lnTo>
                  <a:lnTo>
                    <a:pt x="11404" y="15946"/>
                  </a:lnTo>
                  <a:lnTo>
                    <a:pt x="11762" y="15915"/>
                  </a:lnTo>
                  <a:lnTo>
                    <a:pt x="12083" y="15881"/>
                  </a:lnTo>
                  <a:lnTo>
                    <a:pt x="12362" y="15846"/>
                  </a:lnTo>
                  <a:lnTo>
                    <a:pt x="12598" y="15807"/>
                  </a:lnTo>
                  <a:lnTo>
                    <a:pt x="12786" y="15767"/>
                  </a:lnTo>
                  <a:lnTo>
                    <a:pt x="12922" y="15724"/>
                  </a:lnTo>
                  <a:lnTo>
                    <a:pt x="13001" y="15679"/>
                  </a:lnTo>
                  <a:lnTo>
                    <a:pt x="13035" y="15643"/>
                  </a:lnTo>
                  <a:lnTo>
                    <a:pt x="13066" y="15596"/>
                  </a:lnTo>
                  <a:lnTo>
                    <a:pt x="13095" y="15539"/>
                  </a:lnTo>
                  <a:lnTo>
                    <a:pt x="13123" y="15472"/>
                  </a:lnTo>
                  <a:lnTo>
                    <a:pt x="13149" y="15395"/>
                  </a:lnTo>
                  <a:lnTo>
                    <a:pt x="13174" y="15311"/>
                  </a:lnTo>
                  <a:lnTo>
                    <a:pt x="13196" y="15217"/>
                  </a:lnTo>
                  <a:lnTo>
                    <a:pt x="13219" y="15115"/>
                  </a:lnTo>
                  <a:lnTo>
                    <a:pt x="13239" y="15007"/>
                  </a:lnTo>
                  <a:lnTo>
                    <a:pt x="13257" y="14891"/>
                  </a:lnTo>
                  <a:lnTo>
                    <a:pt x="13273" y="14769"/>
                  </a:lnTo>
                  <a:lnTo>
                    <a:pt x="13289" y="14642"/>
                  </a:lnTo>
                  <a:lnTo>
                    <a:pt x="13302" y="14509"/>
                  </a:lnTo>
                  <a:lnTo>
                    <a:pt x="13315" y="14372"/>
                  </a:lnTo>
                  <a:lnTo>
                    <a:pt x="13325" y="14230"/>
                  </a:lnTo>
                  <a:lnTo>
                    <a:pt x="13335" y="14085"/>
                  </a:lnTo>
                  <a:lnTo>
                    <a:pt x="13343" y="13936"/>
                  </a:lnTo>
                  <a:lnTo>
                    <a:pt x="13349" y="13784"/>
                  </a:lnTo>
                  <a:lnTo>
                    <a:pt x="13355" y="13630"/>
                  </a:lnTo>
                  <a:lnTo>
                    <a:pt x="13359" y="13474"/>
                  </a:lnTo>
                  <a:lnTo>
                    <a:pt x="13362" y="13318"/>
                  </a:lnTo>
                  <a:lnTo>
                    <a:pt x="13364" y="13159"/>
                  </a:lnTo>
                  <a:lnTo>
                    <a:pt x="13364" y="13002"/>
                  </a:lnTo>
                  <a:lnTo>
                    <a:pt x="13363" y="12844"/>
                  </a:lnTo>
                  <a:lnTo>
                    <a:pt x="13359" y="12687"/>
                  </a:lnTo>
                  <a:lnTo>
                    <a:pt x="13356" y="12531"/>
                  </a:lnTo>
                  <a:lnTo>
                    <a:pt x="13351" y="12377"/>
                  </a:lnTo>
                  <a:lnTo>
                    <a:pt x="13345" y="12226"/>
                  </a:lnTo>
                  <a:lnTo>
                    <a:pt x="13338" y="12077"/>
                  </a:lnTo>
                  <a:lnTo>
                    <a:pt x="13330" y="11932"/>
                  </a:lnTo>
                  <a:lnTo>
                    <a:pt x="13320" y="11790"/>
                  </a:lnTo>
                  <a:lnTo>
                    <a:pt x="13310" y="11652"/>
                  </a:lnTo>
                  <a:lnTo>
                    <a:pt x="11235" y="11573"/>
                  </a:lnTo>
                  <a:close/>
                  <a:moveTo>
                    <a:pt x="4765" y="12555"/>
                  </a:moveTo>
                  <a:lnTo>
                    <a:pt x="4789" y="12528"/>
                  </a:lnTo>
                  <a:lnTo>
                    <a:pt x="4812" y="12486"/>
                  </a:lnTo>
                  <a:lnTo>
                    <a:pt x="4835" y="12431"/>
                  </a:lnTo>
                  <a:lnTo>
                    <a:pt x="4858" y="12361"/>
                  </a:lnTo>
                  <a:lnTo>
                    <a:pt x="4878" y="12280"/>
                  </a:lnTo>
                  <a:lnTo>
                    <a:pt x="4898" y="12188"/>
                  </a:lnTo>
                  <a:lnTo>
                    <a:pt x="4916" y="12086"/>
                  </a:lnTo>
                  <a:lnTo>
                    <a:pt x="4933" y="11974"/>
                  </a:lnTo>
                  <a:lnTo>
                    <a:pt x="4949" y="11855"/>
                  </a:lnTo>
                  <a:lnTo>
                    <a:pt x="4963" y="11729"/>
                  </a:lnTo>
                  <a:lnTo>
                    <a:pt x="4976" y="11597"/>
                  </a:lnTo>
                  <a:lnTo>
                    <a:pt x="4988" y="11460"/>
                  </a:lnTo>
                  <a:lnTo>
                    <a:pt x="4998" y="11319"/>
                  </a:lnTo>
                  <a:lnTo>
                    <a:pt x="5007" y="11175"/>
                  </a:lnTo>
                  <a:lnTo>
                    <a:pt x="5013" y="11029"/>
                  </a:lnTo>
                  <a:lnTo>
                    <a:pt x="5018" y="10882"/>
                  </a:lnTo>
                  <a:lnTo>
                    <a:pt x="5020" y="10735"/>
                  </a:lnTo>
                  <a:lnTo>
                    <a:pt x="5021" y="10590"/>
                  </a:lnTo>
                  <a:lnTo>
                    <a:pt x="5019" y="10447"/>
                  </a:lnTo>
                  <a:lnTo>
                    <a:pt x="5015" y="10307"/>
                  </a:lnTo>
                  <a:lnTo>
                    <a:pt x="5009" y="10171"/>
                  </a:lnTo>
                  <a:lnTo>
                    <a:pt x="4999" y="10041"/>
                  </a:lnTo>
                  <a:lnTo>
                    <a:pt x="4989" y="9916"/>
                  </a:lnTo>
                  <a:lnTo>
                    <a:pt x="4975" y="9799"/>
                  </a:lnTo>
                  <a:lnTo>
                    <a:pt x="4959" y="9690"/>
                  </a:lnTo>
                  <a:lnTo>
                    <a:pt x="4940" y="9591"/>
                  </a:lnTo>
                  <a:lnTo>
                    <a:pt x="4919" y="9502"/>
                  </a:lnTo>
                  <a:lnTo>
                    <a:pt x="4894" y="9424"/>
                  </a:lnTo>
                  <a:lnTo>
                    <a:pt x="4867" y="9359"/>
                  </a:lnTo>
                  <a:lnTo>
                    <a:pt x="4835" y="9307"/>
                  </a:lnTo>
                  <a:lnTo>
                    <a:pt x="4802" y="9270"/>
                  </a:lnTo>
                  <a:lnTo>
                    <a:pt x="4765" y="9247"/>
                  </a:lnTo>
                  <a:lnTo>
                    <a:pt x="4726" y="9234"/>
                  </a:lnTo>
                  <a:lnTo>
                    <a:pt x="4686" y="9222"/>
                  </a:lnTo>
                  <a:lnTo>
                    <a:pt x="4644" y="9213"/>
                  </a:lnTo>
                  <a:lnTo>
                    <a:pt x="4601" y="9205"/>
                  </a:lnTo>
                  <a:lnTo>
                    <a:pt x="4558" y="9198"/>
                  </a:lnTo>
                  <a:lnTo>
                    <a:pt x="4514" y="9193"/>
                  </a:lnTo>
                  <a:lnTo>
                    <a:pt x="4469" y="9190"/>
                  </a:lnTo>
                  <a:lnTo>
                    <a:pt x="4423" y="9188"/>
                  </a:lnTo>
                  <a:lnTo>
                    <a:pt x="4378" y="9188"/>
                  </a:lnTo>
                  <a:lnTo>
                    <a:pt x="4330" y="9190"/>
                  </a:lnTo>
                  <a:lnTo>
                    <a:pt x="4284" y="9193"/>
                  </a:lnTo>
                  <a:lnTo>
                    <a:pt x="4237" y="9197"/>
                  </a:lnTo>
                  <a:lnTo>
                    <a:pt x="4191" y="9203"/>
                  </a:lnTo>
                  <a:lnTo>
                    <a:pt x="4143" y="9210"/>
                  </a:lnTo>
                  <a:lnTo>
                    <a:pt x="4097" y="9218"/>
                  </a:lnTo>
                  <a:lnTo>
                    <a:pt x="4050" y="9228"/>
                  </a:lnTo>
                  <a:lnTo>
                    <a:pt x="4003" y="9239"/>
                  </a:lnTo>
                  <a:lnTo>
                    <a:pt x="3958" y="9251"/>
                  </a:lnTo>
                  <a:lnTo>
                    <a:pt x="3913" y="9266"/>
                  </a:lnTo>
                  <a:lnTo>
                    <a:pt x="3868" y="9281"/>
                  </a:lnTo>
                  <a:lnTo>
                    <a:pt x="3824" y="9297"/>
                  </a:lnTo>
                  <a:lnTo>
                    <a:pt x="3781" y="9314"/>
                  </a:lnTo>
                  <a:lnTo>
                    <a:pt x="3739" y="9333"/>
                  </a:lnTo>
                  <a:lnTo>
                    <a:pt x="3698" y="9352"/>
                  </a:lnTo>
                  <a:lnTo>
                    <a:pt x="3658" y="9373"/>
                  </a:lnTo>
                  <a:lnTo>
                    <a:pt x="3619" y="9395"/>
                  </a:lnTo>
                  <a:lnTo>
                    <a:pt x="3582" y="9418"/>
                  </a:lnTo>
                  <a:lnTo>
                    <a:pt x="3547" y="9442"/>
                  </a:lnTo>
                  <a:lnTo>
                    <a:pt x="3512" y="9467"/>
                  </a:lnTo>
                  <a:lnTo>
                    <a:pt x="3479" y="9492"/>
                  </a:lnTo>
                  <a:lnTo>
                    <a:pt x="3448" y="9520"/>
                  </a:lnTo>
                  <a:lnTo>
                    <a:pt x="3420" y="9547"/>
                  </a:lnTo>
                  <a:lnTo>
                    <a:pt x="3393" y="9581"/>
                  </a:lnTo>
                  <a:lnTo>
                    <a:pt x="3369" y="9627"/>
                  </a:lnTo>
                  <a:lnTo>
                    <a:pt x="3347" y="9685"/>
                  </a:lnTo>
                  <a:lnTo>
                    <a:pt x="3329" y="9752"/>
                  </a:lnTo>
                  <a:lnTo>
                    <a:pt x="3313" y="9829"/>
                  </a:lnTo>
                  <a:lnTo>
                    <a:pt x="3299" y="9915"/>
                  </a:lnTo>
                  <a:lnTo>
                    <a:pt x="3287" y="10007"/>
                  </a:lnTo>
                  <a:lnTo>
                    <a:pt x="3278" y="10108"/>
                  </a:lnTo>
                  <a:lnTo>
                    <a:pt x="3270" y="10215"/>
                  </a:lnTo>
                  <a:lnTo>
                    <a:pt x="3264" y="10327"/>
                  </a:lnTo>
                  <a:lnTo>
                    <a:pt x="3261" y="10444"/>
                  </a:lnTo>
                  <a:lnTo>
                    <a:pt x="3259" y="10565"/>
                  </a:lnTo>
                  <a:lnTo>
                    <a:pt x="3258" y="10689"/>
                  </a:lnTo>
                  <a:lnTo>
                    <a:pt x="3259" y="10815"/>
                  </a:lnTo>
                  <a:lnTo>
                    <a:pt x="3262" y="10942"/>
                  </a:lnTo>
                  <a:lnTo>
                    <a:pt x="3265" y="11070"/>
                  </a:lnTo>
                  <a:lnTo>
                    <a:pt x="3270" y="11198"/>
                  </a:lnTo>
                  <a:lnTo>
                    <a:pt x="3276" y="11325"/>
                  </a:lnTo>
                  <a:lnTo>
                    <a:pt x="3283" y="11450"/>
                  </a:lnTo>
                  <a:lnTo>
                    <a:pt x="3291" y="11573"/>
                  </a:lnTo>
                  <a:lnTo>
                    <a:pt x="3300" y="11692"/>
                  </a:lnTo>
                  <a:lnTo>
                    <a:pt x="3309" y="11808"/>
                  </a:lnTo>
                  <a:lnTo>
                    <a:pt x="3319" y="11918"/>
                  </a:lnTo>
                  <a:lnTo>
                    <a:pt x="3330" y="12022"/>
                  </a:lnTo>
                  <a:lnTo>
                    <a:pt x="3341" y="12120"/>
                  </a:lnTo>
                  <a:lnTo>
                    <a:pt x="3352" y="12211"/>
                  </a:lnTo>
                  <a:lnTo>
                    <a:pt x="3364" y="12293"/>
                  </a:lnTo>
                  <a:lnTo>
                    <a:pt x="3375" y="12366"/>
                  </a:lnTo>
                  <a:lnTo>
                    <a:pt x="3387" y="12431"/>
                  </a:lnTo>
                  <a:lnTo>
                    <a:pt x="3398" y="12483"/>
                  </a:lnTo>
                  <a:lnTo>
                    <a:pt x="3409" y="12525"/>
                  </a:lnTo>
                  <a:lnTo>
                    <a:pt x="3420" y="12556"/>
                  </a:lnTo>
                  <a:lnTo>
                    <a:pt x="3433" y="12578"/>
                  </a:lnTo>
                  <a:lnTo>
                    <a:pt x="3450" y="12599"/>
                  </a:lnTo>
                  <a:lnTo>
                    <a:pt x="3472" y="12617"/>
                  </a:lnTo>
                  <a:lnTo>
                    <a:pt x="3498" y="12635"/>
                  </a:lnTo>
                  <a:lnTo>
                    <a:pt x="3529" y="12650"/>
                  </a:lnTo>
                  <a:lnTo>
                    <a:pt x="3563" y="12665"/>
                  </a:lnTo>
                  <a:lnTo>
                    <a:pt x="3600" y="12678"/>
                  </a:lnTo>
                  <a:lnTo>
                    <a:pt x="3640" y="12689"/>
                  </a:lnTo>
                  <a:lnTo>
                    <a:pt x="3682" y="12698"/>
                  </a:lnTo>
                  <a:lnTo>
                    <a:pt x="3729" y="12706"/>
                  </a:lnTo>
                  <a:lnTo>
                    <a:pt x="3776" y="12712"/>
                  </a:lnTo>
                  <a:lnTo>
                    <a:pt x="3825" y="12717"/>
                  </a:lnTo>
                  <a:lnTo>
                    <a:pt x="3877" y="12721"/>
                  </a:lnTo>
                  <a:lnTo>
                    <a:pt x="3929" y="12723"/>
                  </a:lnTo>
                  <a:lnTo>
                    <a:pt x="3982" y="12724"/>
                  </a:lnTo>
                  <a:lnTo>
                    <a:pt x="4036" y="12723"/>
                  </a:lnTo>
                  <a:lnTo>
                    <a:pt x="4090" y="12722"/>
                  </a:lnTo>
                  <a:lnTo>
                    <a:pt x="4145" y="12718"/>
                  </a:lnTo>
                  <a:lnTo>
                    <a:pt x="4200" y="12714"/>
                  </a:lnTo>
                  <a:lnTo>
                    <a:pt x="4254" y="12709"/>
                  </a:lnTo>
                  <a:lnTo>
                    <a:pt x="4307" y="12702"/>
                  </a:lnTo>
                  <a:lnTo>
                    <a:pt x="4360" y="12694"/>
                  </a:lnTo>
                  <a:lnTo>
                    <a:pt x="4411" y="12685"/>
                  </a:lnTo>
                  <a:lnTo>
                    <a:pt x="4460" y="12675"/>
                  </a:lnTo>
                  <a:lnTo>
                    <a:pt x="4507" y="12662"/>
                  </a:lnTo>
                  <a:lnTo>
                    <a:pt x="4554" y="12650"/>
                  </a:lnTo>
                  <a:lnTo>
                    <a:pt x="4596" y="12637"/>
                  </a:lnTo>
                  <a:lnTo>
                    <a:pt x="4636" y="12622"/>
                  </a:lnTo>
                  <a:lnTo>
                    <a:pt x="4675" y="12607"/>
                  </a:lnTo>
                  <a:lnTo>
                    <a:pt x="4709" y="12591"/>
                  </a:lnTo>
                  <a:lnTo>
                    <a:pt x="4739" y="12573"/>
                  </a:lnTo>
                  <a:lnTo>
                    <a:pt x="4765" y="12555"/>
                  </a:lnTo>
                  <a:close/>
                </a:path>
              </a:pathLst>
            </a:cu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grpSp>
        <p:nvGrpSpPr>
          <p:cNvPr id="23" name="Group 22"/>
          <p:cNvGrpSpPr/>
          <p:nvPr/>
        </p:nvGrpSpPr>
        <p:grpSpPr>
          <a:xfrm>
            <a:off x="3860800" y="1878592"/>
            <a:ext cx="2275720" cy="4459459"/>
            <a:chOff x="3860800" y="1674055"/>
            <a:chExt cx="2275720" cy="4459459"/>
          </a:xfrm>
        </p:grpSpPr>
        <p:sp>
          <p:nvSpPr>
            <p:cNvPr id="24" name="Rectangle 23"/>
            <p:cNvSpPr/>
            <p:nvPr/>
          </p:nvSpPr>
          <p:spPr>
            <a:xfrm>
              <a:off x="3860800" y="1674055"/>
              <a:ext cx="2235200" cy="4459459"/>
            </a:xfrm>
            <a:prstGeom prst="rect">
              <a:avLst/>
            </a:prstGeom>
            <a:solidFill>
              <a:schemeClr val="bg1"/>
            </a:solidFill>
            <a:ln>
              <a:noFill/>
            </a:ln>
            <a:effectLst>
              <a:outerShdw blurRad="190500" sx="102000" sy="102000" algn="ctr"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4123875" y="5576151"/>
              <a:ext cx="1705426" cy="290393"/>
            </a:xfrm>
            <a:prstGeom prst="roundRect">
              <a:avLst>
                <a:gd name="adj" fmla="val 8379"/>
              </a:avLst>
            </a:prstGeom>
            <a:solidFill>
              <a:schemeClr val="accent3"/>
            </a:solidFill>
          </p:spPr>
          <p:txBody>
            <a:bodyPr wrap="square" rtlCol="0" anchor="ctr">
              <a:spAutoFit/>
            </a:bodyPr>
            <a:lstStyle/>
            <a:p>
              <a:pPr algn="ctr"/>
              <a:r>
                <a:rPr lang="id-ID" sz="1200" dirty="0" smtClean="0">
                  <a:solidFill>
                    <a:schemeClr val="bg1"/>
                  </a:solidFill>
                </a:rPr>
                <a:t>REGISTER NOW</a:t>
              </a:r>
              <a:endParaRPr lang="id-ID" sz="1200" dirty="0">
                <a:solidFill>
                  <a:schemeClr val="bg1"/>
                </a:solidFill>
              </a:endParaRPr>
            </a:p>
          </p:txBody>
        </p:sp>
        <p:sp>
          <p:nvSpPr>
            <p:cNvPr id="26" name="TextBox 25"/>
            <p:cNvSpPr txBox="1"/>
            <p:nvPr/>
          </p:nvSpPr>
          <p:spPr>
            <a:xfrm>
              <a:off x="3982718" y="1974336"/>
              <a:ext cx="1106807" cy="307777"/>
            </a:xfrm>
            <a:prstGeom prst="rect">
              <a:avLst/>
            </a:prstGeom>
            <a:noFill/>
          </p:spPr>
          <p:txBody>
            <a:bodyPr wrap="square" rtlCol="0">
              <a:spAutoFit/>
            </a:bodyPr>
            <a:lstStyle/>
            <a:p>
              <a:r>
                <a:rPr lang="id-ID" sz="1400" dirty="0" smtClean="0">
                  <a:solidFill>
                    <a:schemeClr val="bg1">
                      <a:lumMod val="50000"/>
                    </a:schemeClr>
                  </a:solidFill>
                  <a:latin typeface="Neris Black" panose="00000A00000000000000" pitchFamily="50" charset="0"/>
                </a:rPr>
                <a:t>PREMIUM</a:t>
              </a:r>
              <a:endParaRPr lang="id-ID" sz="1400" dirty="0">
                <a:solidFill>
                  <a:schemeClr val="bg1">
                    <a:lumMod val="50000"/>
                  </a:schemeClr>
                </a:solidFill>
                <a:latin typeface="Neris Black" panose="00000A00000000000000" pitchFamily="50" charset="0"/>
              </a:endParaRPr>
            </a:p>
          </p:txBody>
        </p:sp>
        <p:sp>
          <p:nvSpPr>
            <p:cNvPr id="27" name="TextBox 26"/>
            <p:cNvSpPr txBox="1"/>
            <p:nvPr/>
          </p:nvSpPr>
          <p:spPr>
            <a:xfrm>
              <a:off x="5026025" y="2029670"/>
              <a:ext cx="803276" cy="289441"/>
            </a:xfrm>
            <a:prstGeom prst="wedgeRoundRectCallout">
              <a:avLst>
                <a:gd name="adj1" fmla="val 4933"/>
                <a:gd name="adj2" fmla="val 67161"/>
                <a:gd name="adj3" fmla="val 16667"/>
              </a:avLst>
            </a:prstGeom>
            <a:solidFill>
              <a:schemeClr val="accent3"/>
            </a:solidFill>
          </p:spPr>
          <p:txBody>
            <a:bodyPr wrap="square" rtlCol="0">
              <a:spAutoFit/>
            </a:bodyPr>
            <a:lstStyle/>
            <a:p>
              <a:endParaRPr lang="id-ID" sz="1100" dirty="0">
                <a:solidFill>
                  <a:schemeClr val="bg1"/>
                </a:solidFill>
              </a:endParaRPr>
            </a:p>
          </p:txBody>
        </p:sp>
        <p:sp>
          <p:nvSpPr>
            <p:cNvPr id="28" name="TextBox 27"/>
            <p:cNvSpPr txBox="1"/>
            <p:nvPr/>
          </p:nvSpPr>
          <p:spPr>
            <a:xfrm>
              <a:off x="4976237" y="2020104"/>
              <a:ext cx="547774" cy="307777"/>
            </a:xfrm>
            <a:prstGeom prst="rect">
              <a:avLst/>
            </a:prstGeom>
            <a:noFill/>
          </p:spPr>
          <p:txBody>
            <a:bodyPr wrap="square" rtlCol="0" anchor="ctr">
              <a:spAutoFit/>
            </a:bodyPr>
            <a:lstStyle/>
            <a:p>
              <a:r>
                <a:rPr lang="id-ID" sz="1400" b="1" dirty="0" smtClean="0">
                  <a:solidFill>
                    <a:schemeClr val="bg1"/>
                  </a:solidFill>
                </a:rPr>
                <a:t>$100</a:t>
              </a:r>
              <a:endParaRPr lang="id-ID" sz="1400" b="1" dirty="0">
                <a:solidFill>
                  <a:schemeClr val="bg1"/>
                </a:solidFill>
              </a:endParaRPr>
            </a:p>
          </p:txBody>
        </p:sp>
        <p:sp>
          <p:nvSpPr>
            <p:cNvPr id="29" name="TextBox 28"/>
            <p:cNvSpPr txBox="1"/>
            <p:nvPr/>
          </p:nvSpPr>
          <p:spPr>
            <a:xfrm>
              <a:off x="5381661" y="2066475"/>
              <a:ext cx="424659" cy="108000"/>
            </a:xfrm>
            <a:prstGeom prst="rect">
              <a:avLst/>
            </a:prstGeom>
            <a:noFill/>
          </p:spPr>
          <p:txBody>
            <a:bodyPr wrap="square" rtlCol="0" anchor="ctr">
              <a:spAutoFit/>
            </a:bodyPr>
            <a:lstStyle/>
            <a:p>
              <a:r>
                <a:rPr lang="id-ID" sz="800" dirty="0" smtClean="0">
                  <a:solidFill>
                    <a:schemeClr val="bg1"/>
                  </a:solidFill>
                </a:rPr>
                <a:t>per</a:t>
              </a:r>
              <a:endParaRPr lang="id-ID" sz="800" dirty="0">
                <a:solidFill>
                  <a:schemeClr val="bg1"/>
                </a:solidFill>
              </a:endParaRPr>
            </a:p>
          </p:txBody>
        </p:sp>
        <p:sp>
          <p:nvSpPr>
            <p:cNvPr id="30" name="TextBox 29"/>
            <p:cNvSpPr txBox="1"/>
            <p:nvPr/>
          </p:nvSpPr>
          <p:spPr>
            <a:xfrm>
              <a:off x="5381661" y="2174390"/>
              <a:ext cx="533166" cy="72000"/>
            </a:xfrm>
            <a:prstGeom prst="rect">
              <a:avLst/>
            </a:prstGeom>
            <a:noFill/>
          </p:spPr>
          <p:txBody>
            <a:bodyPr wrap="square" rtlCol="0" anchor="ctr">
              <a:spAutoFit/>
            </a:bodyPr>
            <a:lstStyle/>
            <a:p>
              <a:r>
                <a:rPr lang="id-ID" sz="800" dirty="0" smtClean="0">
                  <a:solidFill>
                    <a:schemeClr val="bg1"/>
                  </a:solidFill>
                </a:rPr>
                <a:t>month</a:t>
              </a:r>
              <a:endParaRPr lang="id-ID" sz="800" dirty="0">
                <a:solidFill>
                  <a:schemeClr val="bg1"/>
                </a:solidFill>
              </a:endParaRPr>
            </a:p>
          </p:txBody>
        </p:sp>
        <p:sp>
          <p:nvSpPr>
            <p:cNvPr id="31" name="TextBox 30"/>
            <p:cNvSpPr txBox="1"/>
            <p:nvPr/>
          </p:nvSpPr>
          <p:spPr>
            <a:xfrm>
              <a:off x="4023238" y="3490509"/>
              <a:ext cx="2113282" cy="707886"/>
            </a:xfrm>
            <a:prstGeom prst="rect">
              <a:avLst/>
            </a:prstGeom>
            <a:noFill/>
          </p:spPr>
          <p:txBody>
            <a:bodyPr wrap="square" rtlCol="0">
              <a:spAutoFit/>
            </a:bodyPr>
            <a:lstStyle/>
            <a:p>
              <a:r>
                <a:rPr lang="id-ID" sz="1000" dirty="0">
                  <a:solidFill>
                    <a:schemeClr val="bg1">
                      <a:lumMod val="75000"/>
                    </a:schemeClr>
                  </a:solidFill>
                </a:rPr>
                <a:t>Lorem ipsum dolor sit amet, consectetuer adipiscing elit, sed diam nonummy nibh euismod tincidunt ut </a:t>
              </a:r>
              <a:r>
                <a:rPr lang="id-ID" sz="1000" dirty="0" smtClean="0">
                  <a:solidFill>
                    <a:schemeClr val="bg1">
                      <a:lumMod val="75000"/>
                    </a:schemeClr>
                  </a:solidFill>
                </a:rPr>
                <a:t>laoreet.</a:t>
              </a:r>
              <a:endParaRPr lang="id-ID" sz="1000" dirty="0">
                <a:solidFill>
                  <a:schemeClr val="bg1">
                    <a:lumMod val="75000"/>
                  </a:schemeClr>
                </a:solidFill>
              </a:endParaRPr>
            </a:p>
          </p:txBody>
        </p:sp>
        <p:sp>
          <p:nvSpPr>
            <p:cNvPr id="32" name="TextBox 31"/>
            <p:cNvSpPr txBox="1"/>
            <p:nvPr/>
          </p:nvSpPr>
          <p:spPr>
            <a:xfrm>
              <a:off x="4366138" y="4264167"/>
              <a:ext cx="1548689" cy="215444"/>
            </a:xfrm>
            <a:prstGeom prst="rect">
              <a:avLst/>
            </a:prstGeom>
            <a:solidFill>
              <a:schemeClr val="bg1">
                <a:lumMod val="95000"/>
              </a:schemeClr>
            </a:solidFill>
          </p:spPr>
          <p:txBody>
            <a:bodyPr wrap="square" rtlCol="0">
              <a:spAutoFit/>
            </a:bodyPr>
            <a:lstStyle/>
            <a:p>
              <a:r>
                <a:rPr lang="id-ID" sz="800" dirty="0" smtClean="0">
                  <a:solidFill>
                    <a:schemeClr val="tx1">
                      <a:lumMod val="50000"/>
                      <a:lumOff val="50000"/>
                    </a:schemeClr>
                  </a:solidFill>
                </a:rPr>
                <a:t>30 Page Website Design</a:t>
              </a:r>
              <a:endParaRPr lang="id-ID" sz="800" dirty="0">
                <a:solidFill>
                  <a:schemeClr val="tx1">
                    <a:lumMod val="50000"/>
                    <a:lumOff val="50000"/>
                  </a:schemeClr>
                </a:solidFill>
              </a:endParaRPr>
            </a:p>
          </p:txBody>
        </p:sp>
        <p:sp>
          <p:nvSpPr>
            <p:cNvPr id="33" name="TextBox 32"/>
            <p:cNvSpPr txBox="1"/>
            <p:nvPr/>
          </p:nvSpPr>
          <p:spPr>
            <a:xfrm>
              <a:off x="4366138" y="4507932"/>
              <a:ext cx="1548689" cy="215444"/>
            </a:xfrm>
            <a:prstGeom prst="rect">
              <a:avLst/>
            </a:prstGeom>
            <a:solidFill>
              <a:schemeClr val="bg1">
                <a:lumMod val="95000"/>
              </a:schemeClr>
            </a:solidFill>
          </p:spPr>
          <p:txBody>
            <a:bodyPr wrap="square" rtlCol="0">
              <a:spAutoFit/>
            </a:bodyPr>
            <a:lstStyle/>
            <a:p>
              <a:r>
                <a:rPr lang="id-ID" sz="800" dirty="0" smtClean="0">
                  <a:solidFill>
                    <a:schemeClr val="tx1">
                      <a:lumMod val="50000"/>
                      <a:lumOff val="50000"/>
                    </a:schemeClr>
                  </a:solidFill>
                </a:rPr>
                <a:t>Installed CMS</a:t>
              </a:r>
              <a:endParaRPr lang="id-ID" sz="800" dirty="0">
                <a:solidFill>
                  <a:schemeClr val="tx1">
                    <a:lumMod val="50000"/>
                    <a:lumOff val="50000"/>
                  </a:schemeClr>
                </a:solidFill>
              </a:endParaRPr>
            </a:p>
          </p:txBody>
        </p:sp>
        <p:sp>
          <p:nvSpPr>
            <p:cNvPr id="34" name="TextBox 33"/>
            <p:cNvSpPr txBox="1"/>
            <p:nvPr/>
          </p:nvSpPr>
          <p:spPr>
            <a:xfrm>
              <a:off x="4366138" y="4751697"/>
              <a:ext cx="1548689" cy="215444"/>
            </a:xfrm>
            <a:prstGeom prst="rect">
              <a:avLst/>
            </a:prstGeom>
            <a:solidFill>
              <a:schemeClr val="bg1">
                <a:lumMod val="95000"/>
              </a:schemeClr>
            </a:solidFill>
          </p:spPr>
          <p:txBody>
            <a:bodyPr wrap="square" rtlCol="0">
              <a:spAutoFit/>
            </a:bodyPr>
            <a:lstStyle/>
            <a:p>
              <a:r>
                <a:rPr lang="id-ID" sz="800" dirty="0">
                  <a:solidFill>
                    <a:schemeClr val="tx1">
                      <a:lumMod val="50000"/>
                      <a:lumOff val="50000"/>
                    </a:schemeClr>
                  </a:solidFill>
                </a:rPr>
                <a:t>2</a:t>
              </a:r>
              <a:r>
                <a:rPr lang="id-ID" sz="800" dirty="0" smtClean="0">
                  <a:solidFill>
                    <a:schemeClr val="tx1">
                      <a:lumMod val="50000"/>
                      <a:lumOff val="50000"/>
                    </a:schemeClr>
                  </a:solidFill>
                </a:rPr>
                <a:t>00 Infographic Sets</a:t>
              </a:r>
              <a:endParaRPr lang="id-ID" sz="800" dirty="0">
                <a:solidFill>
                  <a:schemeClr val="tx1">
                    <a:lumMod val="50000"/>
                    <a:lumOff val="50000"/>
                  </a:schemeClr>
                </a:solidFill>
              </a:endParaRPr>
            </a:p>
          </p:txBody>
        </p:sp>
        <p:sp>
          <p:nvSpPr>
            <p:cNvPr id="35" name="TextBox 34"/>
            <p:cNvSpPr txBox="1"/>
            <p:nvPr/>
          </p:nvSpPr>
          <p:spPr>
            <a:xfrm>
              <a:off x="4366138" y="4996155"/>
              <a:ext cx="1548689" cy="215444"/>
            </a:xfrm>
            <a:prstGeom prst="rect">
              <a:avLst/>
            </a:prstGeom>
            <a:solidFill>
              <a:schemeClr val="bg1">
                <a:lumMod val="95000"/>
              </a:schemeClr>
            </a:solidFill>
          </p:spPr>
          <p:txBody>
            <a:bodyPr wrap="square" rtlCol="0">
              <a:spAutoFit/>
            </a:bodyPr>
            <a:lstStyle/>
            <a:p>
              <a:r>
                <a:rPr lang="id-ID" sz="800" dirty="0" smtClean="0">
                  <a:solidFill>
                    <a:schemeClr val="tx1">
                      <a:lumMod val="50000"/>
                      <a:lumOff val="50000"/>
                    </a:schemeClr>
                  </a:solidFill>
                </a:rPr>
                <a:t>30 Revision</a:t>
              </a:r>
              <a:endParaRPr lang="id-ID" sz="800" dirty="0">
                <a:solidFill>
                  <a:schemeClr val="tx1">
                    <a:lumMod val="50000"/>
                    <a:lumOff val="50000"/>
                  </a:schemeClr>
                </a:solidFill>
              </a:endParaRPr>
            </a:p>
          </p:txBody>
        </p:sp>
        <p:sp>
          <p:nvSpPr>
            <p:cNvPr id="36" name="Freeform 229"/>
            <p:cNvSpPr>
              <a:spLocks/>
            </p:cNvSpPr>
            <p:nvPr/>
          </p:nvSpPr>
          <p:spPr bwMode="auto">
            <a:xfrm>
              <a:off x="4155175" y="431691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3">
                <a:lumMod val="60000"/>
                <a:lumOff val="40000"/>
              </a:schemeClr>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37" name="Freeform 229"/>
            <p:cNvSpPr>
              <a:spLocks/>
            </p:cNvSpPr>
            <p:nvPr/>
          </p:nvSpPr>
          <p:spPr bwMode="auto">
            <a:xfrm>
              <a:off x="4155175" y="4564510"/>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3">
                <a:lumMod val="60000"/>
                <a:lumOff val="40000"/>
              </a:schemeClr>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38" name="Freeform 229"/>
            <p:cNvSpPr>
              <a:spLocks/>
            </p:cNvSpPr>
            <p:nvPr/>
          </p:nvSpPr>
          <p:spPr bwMode="auto">
            <a:xfrm>
              <a:off x="4155175" y="481670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3">
                <a:lumMod val="60000"/>
                <a:lumOff val="40000"/>
              </a:schemeClr>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39" name="Freeform 229"/>
            <p:cNvSpPr>
              <a:spLocks/>
            </p:cNvSpPr>
            <p:nvPr/>
          </p:nvSpPr>
          <p:spPr bwMode="auto">
            <a:xfrm>
              <a:off x="4155175" y="5064303"/>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3">
                <a:lumMod val="60000"/>
                <a:lumOff val="40000"/>
              </a:schemeClr>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0" name="Freeform 145"/>
            <p:cNvSpPr>
              <a:spLocks noEditPoints="1"/>
            </p:cNvSpPr>
            <p:nvPr/>
          </p:nvSpPr>
          <p:spPr bwMode="auto">
            <a:xfrm>
              <a:off x="4574859" y="2592509"/>
              <a:ext cx="802756" cy="652239"/>
            </a:xfrm>
            <a:custGeom>
              <a:avLst/>
              <a:gdLst>
                <a:gd name="T0" fmla="*/ 15368 w 16128"/>
                <a:gd name="T1" fmla="*/ 2511 h 13104"/>
                <a:gd name="T2" fmla="*/ 13501 w 16128"/>
                <a:gd name="T3" fmla="*/ 2365 h 13104"/>
                <a:gd name="T4" fmla="*/ 10916 w 16128"/>
                <a:gd name="T5" fmla="*/ 2364 h 13104"/>
                <a:gd name="T6" fmla="*/ 8094 w 16128"/>
                <a:gd name="T7" fmla="*/ 2495 h 13104"/>
                <a:gd name="T8" fmla="*/ 5521 w 16128"/>
                <a:gd name="T9" fmla="*/ 2746 h 13104"/>
                <a:gd name="T10" fmla="*/ 3678 w 16128"/>
                <a:gd name="T11" fmla="*/ 3103 h 13104"/>
                <a:gd name="T12" fmla="*/ 2928 w 16128"/>
                <a:gd name="T13" fmla="*/ 3628 h 13104"/>
                <a:gd name="T14" fmla="*/ 2474 w 16128"/>
                <a:gd name="T15" fmla="*/ 4890 h 13104"/>
                <a:gd name="T16" fmla="*/ 2087 w 16128"/>
                <a:gd name="T17" fmla="*/ 6728 h 13104"/>
                <a:gd name="T18" fmla="*/ 1790 w 16128"/>
                <a:gd name="T19" fmla="*/ 8796 h 13104"/>
                <a:gd name="T20" fmla="*/ 1606 w 16128"/>
                <a:gd name="T21" fmla="*/ 10745 h 13104"/>
                <a:gd name="T22" fmla="*/ 1554 w 16128"/>
                <a:gd name="T23" fmla="*/ 12228 h 13104"/>
                <a:gd name="T24" fmla="*/ 1658 w 16128"/>
                <a:gd name="T25" fmla="*/ 12898 h 13104"/>
                <a:gd name="T26" fmla="*/ 2630 w 16128"/>
                <a:gd name="T27" fmla="*/ 13021 h 13104"/>
                <a:gd name="T28" fmla="*/ 4807 w 16128"/>
                <a:gd name="T29" fmla="*/ 13091 h 13104"/>
                <a:gd name="T30" fmla="*/ 7641 w 16128"/>
                <a:gd name="T31" fmla="*/ 13100 h 13104"/>
                <a:gd name="T32" fmla="*/ 10584 w 16128"/>
                <a:gd name="T33" fmla="*/ 13042 h 13104"/>
                <a:gd name="T34" fmla="*/ 13089 w 16128"/>
                <a:gd name="T35" fmla="*/ 12909 h 13104"/>
                <a:gd name="T36" fmla="*/ 14609 w 16128"/>
                <a:gd name="T37" fmla="*/ 12695 h 13104"/>
                <a:gd name="T38" fmla="*/ 14952 w 16128"/>
                <a:gd name="T39" fmla="*/ 12216 h 13104"/>
                <a:gd name="T40" fmla="*/ 15243 w 16128"/>
                <a:gd name="T41" fmla="*/ 10892 h 13104"/>
                <a:gd name="T42" fmla="*/ 15568 w 16128"/>
                <a:gd name="T43" fmla="*/ 8987 h 13104"/>
                <a:gd name="T44" fmla="*/ 15863 w 16128"/>
                <a:gd name="T45" fmla="*/ 6860 h 13104"/>
                <a:gd name="T46" fmla="*/ 16069 w 16128"/>
                <a:gd name="T47" fmla="*/ 4864 h 13104"/>
                <a:gd name="T48" fmla="*/ 16124 w 16128"/>
                <a:gd name="T49" fmla="*/ 3357 h 13104"/>
                <a:gd name="T50" fmla="*/ 9178 w 16128"/>
                <a:gd name="T51" fmla="*/ 1868 h 13104"/>
                <a:gd name="T52" fmla="*/ 9029 w 16128"/>
                <a:gd name="T53" fmla="*/ 1530 h 13104"/>
                <a:gd name="T54" fmla="*/ 8862 w 16128"/>
                <a:gd name="T55" fmla="*/ 1198 h 13104"/>
                <a:gd name="T56" fmla="*/ 8682 w 16128"/>
                <a:gd name="T57" fmla="*/ 885 h 13104"/>
                <a:gd name="T58" fmla="*/ 8487 w 16128"/>
                <a:gd name="T59" fmla="*/ 606 h 13104"/>
                <a:gd name="T60" fmla="*/ 8280 w 16128"/>
                <a:gd name="T61" fmla="*/ 375 h 13104"/>
                <a:gd name="T62" fmla="*/ 8062 w 16128"/>
                <a:gd name="T63" fmla="*/ 204 h 13104"/>
                <a:gd name="T64" fmla="*/ 7571 w 16128"/>
                <a:gd name="T65" fmla="*/ 58 h 13104"/>
                <a:gd name="T66" fmla="*/ 6449 w 16128"/>
                <a:gd name="T67" fmla="*/ 0 h 13104"/>
                <a:gd name="T68" fmla="*/ 4964 w 16128"/>
                <a:gd name="T69" fmla="*/ 61 h 13104"/>
                <a:gd name="T70" fmla="*/ 3354 w 16128"/>
                <a:gd name="T71" fmla="*/ 218 h 13104"/>
                <a:gd name="T72" fmla="*/ 1854 w 16128"/>
                <a:gd name="T73" fmla="*/ 453 h 13104"/>
                <a:gd name="T74" fmla="*/ 702 w 16128"/>
                <a:gd name="T75" fmla="*/ 744 h 13104"/>
                <a:gd name="T76" fmla="*/ 137 w 16128"/>
                <a:gd name="T77" fmla="*/ 1078 h 13104"/>
                <a:gd name="T78" fmla="*/ 3 w 16128"/>
                <a:gd name="T79" fmla="*/ 1923 h 13104"/>
                <a:gd name="T80" fmla="*/ 55 w 16128"/>
                <a:gd name="T81" fmla="*/ 3385 h 13104"/>
                <a:gd name="T82" fmla="*/ 238 w 16128"/>
                <a:gd name="T83" fmla="*/ 5216 h 13104"/>
                <a:gd name="T84" fmla="*/ 495 w 16128"/>
                <a:gd name="T85" fmla="*/ 7169 h 13104"/>
                <a:gd name="T86" fmla="*/ 770 w 16128"/>
                <a:gd name="T87" fmla="*/ 8995 h 13104"/>
                <a:gd name="T88" fmla="*/ 1058 w 16128"/>
                <a:gd name="T89" fmla="*/ 10426 h 13104"/>
                <a:gd name="T90" fmla="*/ 1169 w 16128"/>
                <a:gd name="T91" fmla="*/ 9062 h 13104"/>
                <a:gd name="T92" fmla="*/ 1345 w 16128"/>
                <a:gd name="T93" fmla="*/ 7562 h 13104"/>
                <a:gd name="T94" fmla="*/ 1576 w 16128"/>
                <a:gd name="T95" fmla="*/ 6062 h 13104"/>
                <a:gd name="T96" fmla="*/ 1854 w 16128"/>
                <a:gd name="T97" fmla="*/ 4696 h 13104"/>
                <a:gd name="T98" fmla="*/ 2171 w 16128"/>
                <a:gd name="T99" fmla="*/ 3599 h 13104"/>
                <a:gd name="T100" fmla="*/ 2519 w 16128"/>
                <a:gd name="T101" fmla="*/ 2906 h 13104"/>
                <a:gd name="T102" fmla="*/ 2903 w 16128"/>
                <a:gd name="T103" fmla="*/ 2653 h 13104"/>
                <a:gd name="T104" fmla="*/ 3579 w 16128"/>
                <a:gd name="T105" fmla="*/ 2454 h 13104"/>
                <a:gd name="T106" fmla="*/ 4520 w 16128"/>
                <a:gd name="T107" fmla="*/ 2279 h 13104"/>
                <a:gd name="T108" fmla="*/ 5665 w 16128"/>
                <a:gd name="T109" fmla="*/ 2128 h 13104"/>
                <a:gd name="T110" fmla="*/ 6955 w 16128"/>
                <a:gd name="T111" fmla="*/ 2005 h 13104"/>
                <a:gd name="T112" fmla="*/ 8333 w 16128"/>
                <a:gd name="T113" fmla="*/ 1910 h 13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128" h="13104">
                  <a:moveTo>
                    <a:pt x="16018" y="2741"/>
                  </a:moveTo>
                  <a:lnTo>
                    <a:pt x="15942" y="2674"/>
                  </a:lnTo>
                  <a:lnTo>
                    <a:pt x="15805" y="2613"/>
                  </a:lnTo>
                  <a:lnTo>
                    <a:pt x="15612" y="2559"/>
                  </a:lnTo>
                  <a:lnTo>
                    <a:pt x="15368" y="2511"/>
                  </a:lnTo>
                  <a:lnTo>
                    <a:pt x="15076" y="2469"/>
                  </a:lnTo>
                  <a:lnTo>
                    <a:pt x="14739" y="2433"/>
                  </a:lnTo>
                  <a:lnTo>
                    <a:pt x="14361" y="2405"/>
                  </a:lnTo>
                  <a:lnTo>
                    <a:pt x="13948" y="2382"/>
                  </a:lnTo>
                  <a:lnTo>
                    <a:pt x="13501" y="2365"/>
                  </a:lnTo>
                  <a:lnTo>
                    <a:pt x="13026" y="2353"/>
                  </a:lnTo>
                  <a:lnTo>
                    <a:pt x="12526" y="2347"/>
                  </a:lnTo>
                  <a:lnTo>
                    <a:pt x="12005" y="2347"/>
                  </a:lnTo>
                  <a:lnTo>
                    <a:pt x="11467" y="2353"/>
                  </a:lnTo>
                  <a:lnTo>
                    <a:pt x="10916" y="2364"/>
                  </a:lnTo>
                  <a:lnTo>
                    <a:pt x="10355" y="2380"/>
                  </a:lnTo>
                  <a:lnTo>
                    <a:pt x="9789" y="2401"/>
                  </a:lnTo>
                  <a:lnTo>
                    <a:pt x="9220" y="2427"/>
                  </a:lnTo>
                  <a:lnTo>
                    <a:pt x="8655" y="2459"/>
                  </a:lnTo>
                  <a:lnTo>
                    <a:pt x="8094" y="2495"/>
                  </a:lnTo>
                  <a:lnTo>
                    <a:pt x="7545" y="2536"/>
                  </a:lnTo>
                  <a:lnTo>
                    <a:pt x="7009" y="2582"/>
                  </a:lnTo>
                  <a:lnTo>
                    <a:pt x="6490" y="2632"/>
                  </a:lnTo>
                  <a:lnTo>
                    <a:pt x="5993" y="2687"/>
                  </a:lnTo>
                  <a:lnTo>
                    <a:pt x="5521" y="2746"/>
                  </a:lnTo>
                  <a:lnTo>
                    <a:pt x="5078" y="2809"/>
                  </a:lnTo>
                  <a:lnTo>
                    <a:pt x="4669" y="2877"/>
                  </a:lnTo>
                  <a:lnTo>
                    <a:pt x="4297" y="2948"/>
                  </a:lnTo>
                  <a:lnTo>
                    <a:pt x="3965" y="3024"/>
                  </a:lnTo>
                  <a:lnTo>
                    <a:pt x="3678" y="3103"/>
                  </a:lnTo>
                  <a:lnTo>
                    <a:pt x="3440" y="3186"/>
                  </a:lnTo>
                  <a:lnTo>
                    <a:pt x="3255" y="3273"/>
                  </a:lnTo>
                  <a:lnTo>
                    <a:pt x="3125" y="3363"/>
                  </a:lnTo>
                  <a:lnTo>
                    <a:pt x="3026" y="3476"/>
                  </a:lnTo>
                  <a:lnTo>
                    <a:pt x="2928" y="3628"/>
                  </a:lnTo>
                  <a:lnTo>
                    <a:pt x="2832" y="3817"/>
                  </a:lnTo>
                  <a:lnTo>
                    <a:pt x="2740" y="4041"/>
                  </a:lnTo>
                  <a:lnTo>
                    <a:pt x="2648" y="4296"/>
                  </a:lnTo>
                  <a:lnTo>
                    <a:pt x="2559" y="4580"/>
                  </a:lnTo>
                  <a:lnTo>
                    <a:pt x="2474" y="4890"/>
                  </a:lnTo>
                  <a:lnTo>
                    <a:pt x="2390" y="5222"/>
                  </a:lnTo>
                  <a:lnTo>
                    <a:pt x="2309" y="5575"/>
                  </a:lnTo>
                  <a:lnTo>
                    <a:pt x="2232" y="5945"/>
                  </a:lnTo>
                  <a:lnTo>
                    <a:pt x="2157" y="6330"/>
                  </a:lnTo>
                  <a:lnTo>
                    <a:pt x="2087" y="6728"/>
                  </a:lnTo>
                  <a:lnTo>
                    <a:pt x="2020" y="7134"/>
                  </a:lnTo>
                  <a:lnTo>
                    <a:pt x="1957" y="7547"/>
                  </a:lnTo>
                  <a:lnTo>
                    <a:pt x="1897" y="7964"/>
                  </a:lnTo>
                  <a:lnTo>
                    <a:pt x="1842" y="8381"/>
                  </a:lnTo>
                  <a:lnTo>
                    <a:pt x="1790" y="8796"/>
                  </a:lnTo>
                  <a:lnTo>
                    <a:pt x="1744" y="9206"/>
                  </a:lnTo>
                  <a:lnTo>
                    <a:pt x="1703" y="9609"/>
                  </a:lnTo>
                  <a:lnTo>
                    <a:pt x="1665" y="10002"/>
                  </a:lnTo>
                  <a:lnTo>
                    <a:pt x="1633" y="10382"/>
                  </a:lnTo>
                  <a:lnTo>
                    <a:pt x="1606" y="10745"/>
                  </a:lnTo>
                  <a:lnTo>
                    <a:pt x="1585" y="11091"/>
                  </a:lnTo>
                  <a:lnTo>
                    <a:pt x="1568" y="11414"/>
                  </a:lnTo>
                  <a:lnTo>
                    <a:pt x="1558" y="11713"/>
                  </a:lnTo>
                  <a:lnTo>
                    <a:pt x="1553" y="11986"/>
                  </a:lnTo>
                  <a:lnTo>
                    <a:pt x="1554" y="12228"/>
                  </a:lnTo>
                  <a:lnTo>
                    <a:pt x="1562" y="12439"/>
                  </a:lnTo>
                  <a:lnTo>
                    <a:pt x="1577" y="12614"/>
                  </a:lnTo>
                  <a:lnTo>
                    <a:pt x="1597" y="12750"/>
                  </a:lnTo>
                  <a:lnTo>
                    <a:pt x="1624" y="12846"/>
                  </a:lnTo>
                  <a:lnTo>
                    <a:pt x="1658" y="12898"/>
                  </a:lnTo>
                  <a:lnTo>
                    <a:pt x="1730" y="12926"/>
                  </a:lnTo>
                  <a:lnTo>
                    <a:pt x="1868" y="12953"/>
                  </a:lnTo>
                  <a:lnTo>
                    <a:pt x="2066" y="12978"/>
                  </a:lnTo>
                  <a:lnTo>
                    <a:pt x="2322" y="13000"/>
                  </a:lnTo>
                  <a:lnTo>
                    <a:pt x="2630" y="13021"/>
                  </a:lnTo>
                  <a:lnTo>
                    <a:pt x="2987" y="13039"/>
                  </a:lnTo>
                  <a:lnTo>
                    <a:pt x="3387" y="13056"/>
                  </a:lnTo>
                  <a:lnTo>
                    <a:pt x="3826" y="13070"/>
                  </a:lnTo>
                  <a:lnTo>
                    <a:pt x="4302" y="13081"/>
                  </a:lnTo>
                  <a:lnTo>
                    <a:pt x="4807" y="13091"/>
                  </a:lnTo>
                  <a:lnTo>
                    <a:pt x="5338" y="13097"/>
                  </a:lnTo>
                  <a:lnTo>
                    <a:pt x="5893" y="13102"/>
                  </a:lnTo>
                  <a:lnTo>
                    <a:pt x="6463" y="13104"/>
                  </a:lnTo>
                  <a:lnTo>
                    <a:pt x="7048" y="13103"/>
                  </a:lnTo>
                  <a:lnTo>
                    <a:pt x="7641" y="13100"/>
                  </a:lnTo>
                  <a:lnTo>
                    <a:pt x="8238" y="13094"/>
                  </a:lnTo>
                  <a:lnTo>
                    <a:pt x="8835" y="13085"/>
                  </a:lnTo>
                  <a:lnTo>
                    <a:pt x="9429" y="13074"/>
                  </a:lnTo>
                  <a:lnTo>
                    <a:pt x="10012" y="13060"/>
                  </a:lnTo>
                  <a:lnTo>
                    <a:pt x="10584" y="13042"/>
                  </a:lnTo>
                  <a:lnTo>
                    <a:pt x="11137" y="13022"/>
                  </a:lnTo>
                  <a:lnTo>
                    <a:pt x="11670" y="12998"/>
                  </a:lnTo>
                  <a:lnTo>
                    <a:pt x="12175" y="12972"/>
                  </a:lnTo>
                  <a:lnTo>
                    <a:pt x="12649" y="12942"/>
                  </a:lnTo>
                  <a:lnTo>
                    <a:pt x="13089" y="12909"/>
                  </a:lnTo>
                  <a:lnTo>
                    <a:pt x="13489" y="12874"/>
                  </a:lnTo>
                  <a:lnTo>
                    <a:pt x="13846" y="12834"/>
                  </a:lnTo>
                  <a:lnTo>
                    <a:pt x="14154" y="12791"/>
                  </a:lnTo>
                  <a:lnTo>
                    <a:pt x="14410" y="12745"/>
                  </a:lnTo>
                  <a:lnTo>
                    <a:pt x="14609" y="12695"/>
                  </a:lnTo>
                  <a:lnTo>
                    <a:pt x="14746" y="12642"/>
                  </a:lnTo>
                  <a:lnTo>
                    <a:pt x="14818" y="12585"/>
                  </a:lnTo>
                  <a:lnTo>
                    <a:pt x="14858" y="12504"/>
                  </a:lnTo>
                  <a:lnTo>
                    <a:pt x="14903" y="12381"/>
                  </a:lnTo>
                  <a:lnTo>
                    <a:pt x="14952" y="12216"/>
                  </a:lnTo>
                  <a:lnTo>
                    <a:pt x="15005" y="12015"/>
                  </a:lnTo>
                  <a:lnTo>
                    <a:pt x="15061" y="11779"/>
                  </a:lnTo>
                  <a:lnTo>
                    <a:pt x="15119" y="11511"/>
                  </a:lnTo>
                  <a:lnTo>
                    <a:pt x="15180" y="11214"/>
                  </a:lnTo>
                  <a:lnTo>
                    <a:pt x="15243" y="10892"/>
                  </a:lnTo>
                  <a:lnTo>
                    <a:pt x="15307" y="10545"/>
                  </a:lnTo>
                  <a:lnTo>
                    <a:pt x="15372" y="10179"/>
                  </a:lnTo>
                  <a:lnTo>
                    <a:pt x="15438" y="9796"/>
                  </a:lnTo>
                  <a:lnTo>
                    <a:pt x="15503" y="9397"/>
                  </a:lnTo>
                  <a:lnTo>
                    <a:pt x="15568" y="8987"/>
                  </a:lnTo>
                  <a:lnTo>
                    <a:pt x="15631" y="8568"/>
                  </a:lnTo>
                  <a:lnTo>
                    <a:pt x="15693" y="8142"/>
                  </a:lnTo>
                  <a:lnTo>
                    <a:pt x="15752" y="7714"/>
                  </a:lnTo>
                  <a:lnTo>
                    <a:pt x="15808" y="7286"/>
                  </a:lnTo>
                  <a:lnTo>
                    <a:pt x="15863" y="6860"/>
                  </a:lnTo>
                  <a:lnTo>
                    <a:pt x="15913" y="6438"/>
                  </a:lnTo>
                  <a:lnTo>
                    <a:pt x="15960" y="6025"/>
                  </a:lnTo>
                  <a:lnTo>
                    <a:pt x="16001" y="5623"/>
                  </a:lnTo>
                  <a:lnTo>
                    <a:pt x="16037" y="5235"/>
                  </a:lnTo>
                  <a:lnTo>
                    <a:pt x="16069" y="4864"/>
                  </a:lnTo>
                  <a:lnTo>
                    <a:pt x="16094" y="4512"/>
                  </a:lnTo>
                  <a:lnTo>
                    <a:pt x="16112" y="4183"/>
                  </a:lnTo>
                  <a:lnTo>
                    <a:pt x="16124" y="3878"/>
                  </a:lnTo>
                  <a:lnTo>
                    <a:pt x="16128" y="3602"/>
                  </a:lnTo>
                  <a:lnTo>
                    <a:pt x="16124" y="3357"/>
                  </a:lnTo>
                  <a:lnTo>
                    <a:pt x="16112" y="3145"/>
                  </a:lnTo>
                  <a:lnTo>
                    <a:pt x="16090" y="2970"/>
                  </a:lnTo>
                  <a:lnTo>
                    <a:pt x="16059" y="2834"/>
                  </a:lnTo>
                  <a:lnTo>
                    <a:pt x="16018" y="2741"/>
                  </a:lnTo>
                  <a:close/>
                  <a:moveTo>
                    <a:pt x="9178" y="1868"/>
                  </a:moveTo>
                  <a:lnTo>
                    <a:pt x="9149" y="1800"/>
                  </a:lnTo>
                  <a:lnTo>
                    <a:pt x="9119" y="1732"/>
                  </a:lnTo>
                  <a:lnTo>
                    <a:pt x="9090" y="1665"/>
                  </a:lnTo>
                  <a:lnTo>
                    <a:pt x="9059" y="1597"/>
                  </a:lnTo>
                  <a:lnTo>
                    <a:pt x="9029" y="1530"/>
                  </a:lnTo>
                  <a:lnTo>
                    <a:pt x="8996" y="1463"/>
                  </a:lnTo>
                  <a:lnTo>
                    <a:pt x="8964" y="1396"/>
                  </a:lnTo>
                  <a:lnTo>
                    <a:pt x="8931" y="1329"/>
                  </a:lnTo>
                  <a:lnTo>
                    <a:pt x="8897" y="1263"/>
                  </a:lnTo>
                  <a:lnTo>
                    <a:pt x="8862" y="1198"/>
                  </a:lnTo>
                  <a:lnTo>
                    <a:pt x="8828" y="1133"/>
                  </a:lnTo>
                  <a:lnTo>
                    <a:pt x="8792" y="1070"/>
                  </a:lnTo>
                  <a:lnTo>
                    <a:pt x="8756" y="1007"/>
                  </a:lnTo>
                  <a:lnTo>
                    <a:pt x="8719" y="945"/>
                  </a:lnTo>
                  <a:lnTo>
                    <a:pt x="8682" y="885"/>
                  </a:lnTo>
                  <a:lnTo>
                    <a:pt x="8645" y="826"/>
                  </a:lnTo>
                  <a:lnTo>
                    <a:pt x="8605" y="769"/>
                  </a:lnTo>
                  <a:lnTo>
                    <a:pt x="8567" y="713"/>
                  </a:lnTo>
                  <a:lnTo>
                    <a:pt x="8528" y="659"/>
                  </a:lnTo>
                  <a:lnTo>
                    <a:pt x="8487" y="606"/>
                  </a:lnTo>
                  <a:lnTo>
                    <a:pt x="8447" y="556"/>
                  </a:lnTo>
                  <a:lnTo>
                    <a:pt x="8406" y="507"/>
                  </a:lnTo>
                  <a:lnTo>
                    <a:pt x="8364" y="461"/>
                  </a:lnTo>
                  <a:lnTo>
                    <a:pt x="8323" y="416"/>
                  </a:lnTo>
                  <a:lnTo>
                    <a:pt x="8280" y="375"/>
                  </a:lnTo>
                  <a:lnTo>
                    <a:pt x="8237" y="335"/>
                  </a:lnTo>
                  <a:lnTo>
                    <a:pt x="8194" y="298"/>
                  </a:lnTo>
                  <a:lnTo>
                    <a:pt x="8151" y="264"/>
                  </a:lnTo>
                  <a:lnTo>
                    <a:pt x="8106" y="232"/>
                  </a:lnTo>
                  <a:lnTo>
                    <a:pt x="8062" y="204"/>
                  </a:lnTo>
                  <a:lnTo>
                    <a:pt x="8017" y="179"/>
                  </a:lnTo>
                  <a:lnTo>
                    <a:pt x="7971" y="156"/>
                  </a:lnTo>
                  <a:lnTo>
                    <a:pt x="7865" y="117"/>
                  </a:lnTo>
                  <a:lnTo>
                    <a:pt x="7731" y="85"/>
                  </a:lnTo>
                  <a:lnTo>
                    <a:pt x="7571" y="58"/>
                  </a:lnTo>
                  <a:lnTo>
                    <a:pt x="7387" y="35"/>
                  </a:lnTo>
                  <a:lnTo>
                    <a:pt x="7181" y="19"/>
                  </a:lnTo>
                  <a:lnTo>
                    <a:pt x="6955" y="8"/>
                  </a:lnTo>
                  <a:lnTo>
                    <a:pt x="6710" y="2"/>
                  </a:lnTo>
                  <a:lnTo>
                    <a:pt x="6449" y="0"/>
                  </a:lnTo>
                  <a:lnTo>
                    <a:pt x="6174" y="3"/>
                  </a:lnTo>
                  <a:lnTo>
                    <a:pt x="5886" y="11"/>
                  </a:lnTo>
                  <a:lnTo>
                    <a:pt x="5586" y="23"/>
                  </a:lnTo>
                  <a:lnTo>
                    <a:pt x="5279" y="40"/>
                  </a:lnTo>
                  <a:lnTo>
                    <a:pt x="4964" y="61"/>
                  </a:lnTo>
                  <a:lnTo>
                    <a:pt x="4645" y="85"/>
                  </a:lnTo>
                  <a:lnTo>
                    <a:pt x="4322" y="113"/>
                  </a:lnTo>
                  <a:lnTo>
                    <a:pt x="3998" y="144"/>
                  </a:lnTo>
                  <a:lnTo>
                    <a:pt x="3674" y="180"/>
                  </a:lnTo>
                  <a:lnTo>
                    <a:pt x="3354" y="218"/>
                  </a:lnTo>
                  <a:lnTo>
                    <a:pt x="3037" y="260"/>
                  </a:lnTo>
                  <a:lnTo>
                    <a:pt x="2727" y="304"/>
                  </a:lnTo>
                  <a:lnTo>
                    <a:pt x="2425" y="351"/>
                  </a:lnTo>
                  <a:lnTo>
                    <a:pt x="2133" y="400"/>
                  </a:lnTo>
                  <a:lnTo>
                    <a:pt x="1854" y="453"/>
                  </a:lnTo>
                  <a:lnTo>
                    <a:pt x="1588" y="507"/>
                  </a:lnTo>
                  <a:lnTo>
                    <a:pt x="1338" y="564"/>
                  </a:lnTo>
                  <a:lnTo>
                    <a:pt x="1106" y="622"/>
                  </a:lnTo>
                  <a:lnTo>
                    <a:pt x="893" y="682"/>
                  </a:lnTo>
                  <a:lnTo>
                    <a:pt x="702" y="744"/>
                  </a:lnTo>
                  <a:lnTo>
                    <a:pt x="534" y="807"/>
                  </a:lnTo>
                  <a:lnTo>
                    <a:pt x="392" y="872"/>
                  </a:lnTo>
                  <a:lnTo>
                    <a:pt x="277" y="937"/>
                  </a:lnTo>
                  <a:lnTo>
                    <a:pt x="191" y="1005"/>
                  </a:lnTo>
                  <a:lnTo>
                    <a:pt x="137" y="1078"/>
                  </a:lnTo>
                  <a:lnTo>
                    <a:pt x="93" y="1186"/>
                  </a:lnTo>
                  <a:lnTo>
                    <a:pt x="57" y="1326"/>
                  </a:lnTo>
                  <a:lnTo>
                    <a:pt x="31" y="1497"/>
                  </a:lnTo>
                  <a:lnTo>
                    <a:pt x="13" y="1697"/>
                  </a:lnTo>
                  <a:lnTo>
                    <a:pt x="3" y="1923"/>
                  </a:lnTo>
                  <a:lnTo>
                    <a:pt x="0" y="2175"/>
                  </a:lnTo>
                  <a:lnTo>
                    <a:pt x="4" y="2447"/>
                  </a:lnTo>
                  <a:lnTo>
                    <a:pt x="15" y="2742"/>
                  </a:lnTo>
                  <a:lnTo>
                    <a:pt x="32" y="3056"/>
                  </a:lnTo>
                  <a:lnTo>
                    <a:pt x="55" y="3385"/>
                  </a:lnTo>
                  <a:lnTo>
                    <a:pt x="83" y="3730"/>
                  </a:lnTo>
                  <a:lnTo>
                    <a:pt x="116" y="4088"/>
                  </a:lnTo>
                  <a:lnTo>
                    <a:pt x="152" y="4456"/>
                  </a:lnTo>
                  <a:lnTo>
                    <a:pt x="194" y="4832"/>
                  </a:lnTo>
                  <a:lnTo>
                    <a:pt x="238" y="5216"/>
                  </a:lnTo>
                  <a:lnTo>
                    <a:pt x="285" y="5605"/>
                  </a:lnTo>
                  <a:lnTo>
                    <a:pt x="335" y="5997"/>
                  </a:lnTo>
                  <a:lnTo>
                    <a:pt x="386" y="6389"/>
                  </a:lnTo>
                  <a:lnTo>
                    <a:pt x="439" y="6781"/>
                  </a:lnTo>
                  <a:lnTo>
                    <a:pt x="495" y="7169"/>
                  </a:lnTo>
                  <a:lnTo>
                    <a:pt x="550" y="7553"/>
                  </a:lnTo>
                  <a:lnTo>
                    <a:pt x="606" y="7928"/>
                  </a:lnTo>
                  <a:lnTo>
                    <a:pt x="661" y="8296"/>
                  </a:lnTo>
                  <a:lnTo>
                    <a:pt x="716" y="8651"/>
                  </a:lnTo>
                  <a:lnTo>
                    <a:pt x="770" y="8995"/>
                  </a:lnTo>
                  <a:lnTo>
                    <a:pt x="822" y="9323"/>
                  </a:lnTo>
                  <a:lnTo>
                    <a:pt x="872" y="9634"/>
                  </a:lnTo>
                  <a:lnTo>
                    <a:pt x="965" y="10199"/>
                  </a:lnTo>
                  <a:lnTo>
                    <a:pt x="1044" y="10671"/>
                  </a:lnTo>
                  <a:lnTo>
                    <a:pt x="1058" y="10426"/>
                  </a:lnTo>
                  <a:lnTo>
                    <a:pt x="1076" y="10171"/>
                  </a:lnTo>
                  <a:lnTo>
                    <a:pt x="1095" y="9905"/>
                  </a:lnTo>
                  <a:lnTo>
                    <a:pt x="1117" y="9631"/>
                  </a:lnTo>
                  <a:lnTo>
                    <a:pt x="1142" y="9349"/>
                  </a:lnTo>
                  <a:lnTo>
                    <a:pt x="1169" y="9062"/>
                  </a:lnTo>
                  <a:lnTo>
                    <a:pt x="1200" y="8768"/>
                  </a:lnTo>
                  <a:lnTo>
                    <a:pt x="1233" y="8471"/>
                  </a:lnTo>
                  <a:lnTo>
                    <a:pt x="1268" y="8170"/>
                  </a:lnTo>
                  <a:lnTo>
                    <a:pt x="1305" y="7867"/>
                  </a:lnTo>
                  <a:lnTo>
                    <a:pt x="1345" y="7562"/>
                  </a:lnTo>
                  <a:lnTo>
                    <a:pt x="1387" y="7258"/>
                  </a:lnTo>
                  <a:lnTo>
                    <a:pt x="1430" y="6955"/>
                  </a:lnTo>
                  <a:lnTo>
                    <a:pt x="1477" y="6654"/>
                  </a:lnTo>
                  <a:lnTo>
                    <a:pt x="1525" y="6356"/>
                  </a:lnTo>
                  <a:lnTo>
                    <a:pt x="1576" y="6062"/>
                  </a:lnTo>
                  <a:lnTo>
                    <a:pt x="1628" y="5774"/>
                  </a:lnTo>
                  <a:lnTo>
                    <a:pt x="1681" y="5492"/>
                  </a:lnTo>
                  <a:lnTo>
                    <a:pt x="1737" y="5218"/>
                  </a:lnTo>
                  <a:lnTo>
                    <a:pt x="1794" y="4951"/>
                  </a:lnTo>
                  <a:lnTo>
                    <a:pt x="1854" y="4696"/>
                  </a:lnTo>
                  <a:lnTo>
                    <a:pt x="1914" y="4450"/>
                  </a:lnTo>
                  <a:lnTo>
                    <a:pt x="1977" y="4217"/>
                  </a:lnTo>
                  <a:lnTo>
                    <a:pt x="2040" y="3997"/>
                  </a:lnTo>
                  <a:lnTo>
                    <a:pt x="2105" y="3791"/>
                  </a:lnTo>
                  <a:lnTo>
                    <a:pt x="2171" y="3599"/>
                  </a:lnTo>
                  <a:lnTo>
                    <a:pt x="2239" y="3424"/>
                  </a:lnTo>
                  <a:lnTo>
                    <a:pt x="2307" y="3266"/>
                  </a:lnTo>
                  <a:lnTo>
                    <a:pt x="2377" y="3126"/>
                  </a:lnTo>
                  <a:lnTo>
                    <a:pt x="2447" y="3006"/>
                  </a:lnTo>
                  <a:lnTo>
                    <a:pt x="2519" y="2906"/>
                  </a:lnTo>
                  <a:lnTo>
                    <a:pt x="2592" y="2827"/>
                  </a:lnTo>
                  <a:lnTo>
                    <a:pt x="2648" y="2783"/>
                  </a:lnTo>
                  <a:lnTo>
                    <a:pt x="2720" y="2738"/>
                  </a:lnTo>
                  <a:lnTo>
                    <a:pt x="2805" y="2695"/>
                  </a:lnTo>
                  <a:lnTo>
                    <a:pt x="2903" y="2653"/>
                  </a:lnTo>
                  <a:lnTo>
                    <a:pt x="3015" y="2611"/>
                  </a:lnTo>
                  <a:lnTo>
                    <a:pt x="3138" y="2571"/>
                  </a:lnTo>
                  <a:lnTo>
                    <a:pt x="3274" y="2530"/>
                  </a:lnTo>
                  <a:lnTo>
                    <a:pt x="3421" y="2492"/>
                  </a:lnTo>
                  <a:lnTo>
                    <a:pt x="3579" y="2454"/>
                  </a:lnTo>
                  <a:lnTo>
                    <a:pt x="3749" y="2417"/>
                  </a:lnTo>
                  <a:lnTo>
                    <a:pt x="3927" y="2381"/>
                  </a:lnTo>
                  <a:lnTo>
                    <a:pt x="4116" y="2345"/>
                  </a:lnTo>
                  <a:lnTo>
                    <a:pt x="4313" y="2311"/>
                  </a:lnTo>
                  <a:lnTo>
                    <a:pt x="4520" y="2279"/>
                  </a:lnTo>
                  <a:lnTo>
                    <a:pt x="4735" y="2246"/>
                  </a:lnTo>
                  <a:lnTo>
                    <a:pt x="4956" y="2215"/>
                  </a:lnTo>
                  <a:lnTo>
                    <a:pt x="5186" y="2185"/>
                  </a:lnTo>
                  <a:lnTo>
                    <a:pt x="5422" y="2157"/>
                  </a:lnTo>
                  <a:lnTo>
                    <a:pt x="5665" y="2128"/>
                  </a:lnTo>
                  <a:lnTo>
                    <a:pt x="5913" y="2101"/>
                  </a:lnTo>
                  <a:lnTo>
                    <a:pt x="6167" y="2076"/>
                  </a:lnTo>
                  <a:lnTo>
                    <a:pt x="6425" y="2052"/>
                  </a:lnTo>
                  <a:lnTo>
                    <a:pt x="6688" y="2027"/>
                  </a:lnTo>
                  <a:lnTo>
                    <a:pt x="6955" y="2005"/>
                  </a:lnTo>
                  <a:lnTo>
                    <a:pt x="7226" y="1984"/>
                  </a:lnTo>
                  <a:lnTo>
                    <a:pt x="7500" y="1964"/>
                  </a:lnTo>
                  <a:lnTo>
                    <a:pt x="7776" y="1944"/>
                  </a:lnTo>
                  <a:lnTo>
                    <a:pt x="8054" y="1927"/>
                  </a:lnTo>
                  <a:lnTo>
                    <a:pt x="8333" y="1910"/>
                  </a:lnTo>
                  <a:lnTo>
                    <a:pt x="8614" y="1895"/>
                  </a:lnTo>
                  <a:lnTo>
                    <a:pt x="8896" y="1881"/>
                  </a:lnTo>
                  <a:lnTo>
                    <a:pt x="9178" y="1868"/>
                  </a:lnTo>
                  <a:close/>
                </a:path>
              </a:pathLst>
            </a:cu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6357548" y="2118157"/>
            <a:ext cx="2275720" cy="4033526"/>
            <a:chOff x="6357548" y="1913620"/>
            <a:chExt cx="2275720" cy="4033526"/>
          </a:xfrm>
        </p:grpSpPr>
        <p:sp>
          <p:nvSpPr>
            <p:cNvPr id="42" name="Rectangle 41"/>
            <p:cNvSpPr/>
            <p:nvPr/>
          </p:nvSpPr>
          <p:spPr>
            <a:xfrm>
              <a:off x="6357548" y="1913620"/>
              <a:ext cx="2235200" cy="4033526"/>
            </a:xfrm>
            <a:prstGeom prst="rect">
              <a:avLst/>
            </a:prstGeom>
            <a:solidFill>
              <a:schemeClr val="bg1"/>
            </a:solidFill>
            <a:ln>
              <a:noFill/>
            </a:ln>
            <a:effectLst>
              <a:outerShdw blurRad="63500" sx="102000" sy="102000" algn="ctr" rotWithShape="0">
                <a:prstClr val="black">
                  <a:alpha val="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TextBox 42"/>
            <p:cNvSpPr txBox="1"/>
            <p:nvPr/>
          </p:nvSpPr>
          <p:spPr>
            <a:xfrm>
              <a:off x="6620623" y="5435949"/>
              <a:ext cx="1705426" cy="290393"/>
            </a:xfrm>
            <a:prstGeom prst="roundRect">
              <a:avLst>
                <a:gd name="adj" fmla="val 8379"/>
              </a:avLst>
            </a:prstGeom>
            <a:solidFill>
              <a:schemeClr val="accent4"/>
            </a:solidFill>
          </p:spPr>
          <p:txBody>
            <a:bodyPr wrap="square" rtlCol="0" anchor="ctr">
              <a:spAutoFit/>
            </a:bodyPr>
            <a:lstStyle/>
            <a:p>
              <a:pPr algn="ctr"/>
              <a:r>
                <a:rPr lang="id-ID" sz="1200" dirty="0" smtClean="0">
                  <a:solidFill>
                    <a:schemeClr val="bg1"/>
                  </a:solidFill>
                </a:rPr>
                <a:t>REGISTER NOW</a:t>
              </a:r>
              <a:endParaRPr lang="id-ID" sz="1200" dirty="0">
                <a:solidFill>
                  <a:schemeClr val="bg1"/>
                </a:solidFill>
              </a:endParaRPr>
            </a:p>
          </p:txBody>
        </p:sp>
        <p:sp>
          <p:nvSpPr>
            <p:cNvPr id="44" name="TextBox 43"/>
            <p:cNvSpPr txBox="1"/>
            <p:nvPr/>
          </p:nvSpPr>
          <p:spPr>
            <a:xfrm>
              <a:off x="6479466" y="2118183"/>
              <a:ext cx="1106807" cy="307777"/>
            </a:xfrm>
            <a:prstGeom prst="rect">
              <a:avLst/>
            </a:prstGeom>
            <a:noFill/>
          </p:spPr>
          <p:txBody>
            <a:bodyPr wrap="square" rtlCol="0">
              <a:spAutoFit/>
            </a:bodyPr>
            <a:lstStyle/>
            <a:p>
              <a:r>
                <a:rPr lang="id-ID" sz="1400" dirty="0" smtClean="0">
                  <a:solidFill>
                    <a:schemeClr val="bg1">
                      <a:lumMod val="50000"/>
                    </a:schemeClr>
                  </a:solidFill>
                  <a:latin typeface="Neris Black" panose="00000A00000000000000" pitchFamily="50" charset="0"/>
                </a:rPr>
                <a:t>PRO</a:t>
              </a:r>
              <a:endParaRPr lang="id-ID" sz="1400" dirty="0">
                <a:solidFill>
                  <a:schemeClr val="bg1">
                    <a:lumMod val="50000"/>
                  </a:schemeClr>
                </a:solidFill>
                <a:latin typeface="Neris Black" panose="00000A00000000000000" pitchFamily="50" charset="0"/>
              </a:endParaRPr>
            </a:p>
          </p:txBody>
        </p:sp>
        <p:sp>
          <p:nvSpPr>
            <p:cNvPr id="45" name="TextBox 44"/>
            <p:cNvSpPr txBox="1"/>
            <p:nvPr/>
          </p:nvSpPr>
          <p:spPr>
            <a:xfrm>
              <a:off x="7522773" y="2173517"/>
              <a:ext cx="803276" cy="289441"/>
            </a:xfrm>
            <a:prstGeom prst="wedgeRoundRectCallout">
              <a:avLst>
                <a:gd name="adj1" fmla="val 4933"/>
                <a:gd name="adj2" fmla="val 67161"/>
                <a:gd name="adj3" fmla="val 16667"/>
              </a:avLst>
            </a:prstGeom>
            <a:solidFill>
              <a:schemeClr val="accent4"/>
            </a:solidFill>
          </p:spPr>
          <p:txBody>
            <a:bodyPr wrap="square" rtlCol="0">
              <a:spAutoFit/>
            </a:bodyPr>
            <a:lstStyle/>
            <a:p>
              <a:endParaRPr lang="id-ID" sz="1100" dirty="0">
                <a:solidFill>
                  <a:schemeClr val="bg1"/>
                </a:solidFill>
              </a:endParaRPr>
            </a:p>
          </p:txBody>
        </p:sp>
        <p:sp>
          <p:nvSpPr>
            <p:cNvPr id="46" name="TextBox 45"/>
            <p:cNvSpPr txBox="1"/>
            <p:nvPr/>
          </p:nvSpPr>
          <p:spPr>
            <a:xfrm>
              <a:off x="7475878" y="2163951"/>
              <a:ext cx="547774" cy="307777"/>
            </a:xfrm>
            <a:prstGeom prst="rect">
              <a:avLst/>
            </a:prstGeom>
            <a:noFill/>
          </p:spPr>
          <p:txBody>
            <a:bodyPr wrap="square" rtlCol="0" anchor="ctr">
              <a:spAutoFit/>
            </a:bodyPr>
            <a:lstStyle/>
            <a:p>
              <a:r>
                <a:rPr lang="id-ID" sz="1400" b="1" dirty="0" smtClean="0">
                  <a:solidFill>
                    <a:schemeClr val="bg1"/>
                  </a:solidFill>
                </a:rPr>
                <a:t>$120</a:t>
              </a:r>
              <a:endParaRPr lang="id-ID" sz="1400" b="1" dirty="0">
                <a:solidFill>
                  <a:schemeClr val="bg1"/>
                </a:solidFill>
              </a:endParaRPr>
            </a:p>
          </p:txBody>
        </p:sp>
        <p:sp>
          <p:nvSpPr>
            <p:cNvPr id="47" name="TextBox 46"/>
            <p:cNvSpPr txBox="1"/>
            <p:nvPr/>
          </p:nvSpPr>
          <p:spPr>
            <a:xfrm>
              <a:off x="7878409" y="2210322"/>
              <a:ext cx="424659" cy="108000"/>
            </a:xfrm>
            <a:prstGeom prst="rect">
              <a:avLst/>
            </a:prstGeom>
            <a:noFill/>
          </p:spPr>
          <p:txBody>
            <a:bodyPr wrap="square" rtlCol="0" anchor="ctr">
              <a:spAutoFit/>
            </a:bodyPr>
            <a:lstStyle/>
            <a:p>
              <a:r>
                <a:rPr lang="id-ID" sz="800" dirty="0" smtClean="0">
                  <a:solidFill>
                    <a:schemeClr val="bg1"/>
                  </a:solidFill>
                </a:rPr>
                <a:t>per</a:t>
              </a:r>
              <a:endParaRPr lang="id-ID" sz="800" dirty="0">
                <a:solidFill>
                  <a:schemeClr val="bg1"/>
                </a:solidFill>
              </a:endParaRPr>
            </a:p>
          </p:txBody>
        </p:sp>
        <p:sp>
          <p:nvSpPr>
            <p:cNvPr id="48" name="TextBox 47"/>
            <p:cNvSpPr txBox="1"/>
            <p:nvPr/>
          </p:nvSpPr>
          <p:spPr>
            <a:xfrm>
              <a:off x="7878409" y="2318237"/>
              <a:ext cx="533166" cy="72000"/>
            </a:xfrm>
            <a:prstGeom prst="rect">
              <a:avLst/>
            </a:prstGeom>
            <a:noFill/>
          </p:spPr>
          <p:txBody>
            <a:bodyPr wrap="square" rtlCol="0" anchor="ctr">
              <a:spAutoFit/>
            </a:bodyPr>
            <a:lstStyle/>
            <a:p>
              <a:r>
                <a:rPr lang="id-ID" sz="800" dirty="0" smtClean="0">
                  <a:solidFill>
                    <a:schemeClr val="bg1"/>
                  </a:solidFill>
                </a:rPr>
                <a:t>month</a:t>
              </a:r>
              <a:endParaRPr lang="id-ID" sz="800" dirty="0">
                <a:solidFill>
                  <a:schemeClr val="bg1"/>
                </a:solidFill>
              </a:endParaRPr>
            </a:p>
          </p:txBody>
        </p:sp>
        <p:sp>
          <p:nvSpPr>
            <p:cNvPr id="49" name="TextBox 48"/>
            <p:cNvSpPr txBox="1"/>
            <p:nvPr/>
          </p:nvSpPr>
          <p:spPr>
            <a:xfrm>
              <a:off x="6519986" y="3494055"/>
              <a:ext cx="2113282" cy="707886"/>
            </a:xfrm>
            <a:prstGeom prst="rect">
              <a:avLst/>
            </a:prstGeom>
            <a:noFill/>
          </p:spPr>
          <p:txBody>
            <a:bodyPr wrap="square" rtlCol="0">
              <a:spAutoFit/>
            </a:bodyPr>
            <a:lstStyle/>
            <a:p>
              <a:r>
                <a:rPr lang="id-ID" sz="1000" dirty="0">
                  <a:solidFill>
                    <a:schemeClr val="bg1">
                      <a:lumMod val="75000"/>
                    </a:schemeClr>
                  </a:solidFill>
                </a:rPr>
                <a:t>Lorem ipsum dolor sit amet, consectetuer adipiscing elit, sed diam nonummy nibh euismod tincidunt ut </a:t>
              </a:r>
              <a:r>
                <a:rPr lang="id-ID" sz="1000" dirty="0" smtClean="0">
                  <a:solidFill>
                    <a:schemeClr val="bg1">
                      <a:lumMod val="75000"/>
                    </a:schemeClr>
                  </a:solidFill>
                </a:rPr>
                <a:t>laoreet.</a:t>
              </a:r>
              <a:endParaRPr lang="id-ID" sz="1000" dirty="0">
                <a:solidFill>
                  <a:schemeClr val="bg1">
                    <a:lumMod val="75000"/>
                  </a:schemeClr>
                </a:solidFill>
              </a:endParaRPr>
            </a:p>
          </p:txBody>
        </p:sp>
        <p:sp>
          <p:nvSpPr>
            <p:cNvPr id="50" name="TextBox 49"/>
            <p:cNvSpPr txBox="1"/>
            <p:nvPr/>
          </p:nvSpPr>
          <p:spPr>
            <a:xfrm>
              <a:off x="6862886" y="4267713"/>
              <a:ext cx="1548689" cy="215444"/>
            </a:xfrm>
            <a:prstGeom prst="rect">
              <a:avLst/>
            </a:prstGeom>
            <a:solidFill>
              <a:schemeClr val="bg1">
                <a:lumMod val="95000"/>
              </a:schemeClr>
            </a:solidFill>
          </p:spPr>
          <p:txBody>
            <a:bodyPr wrap="square" rtlCol="0">
              <a:spAutoFit/>
            </a:bodyPr>
            <a:lstStyle/>
            <a:p>
              <a:r>
                <a:rPr lang="id-ID" sz="800" dirty="0" smtClean="0">
                  <a:solidFill>
                    <a:schemeClr val="tx1">
                      <a:lumMod val="50000"/>
                      <a:lumOff val="50000"/>
                    </a:schemeClr>
                  </a:solidFill>
                </a:rPr>
                <a:t>50 Page Website Design</a:t>
              </a:r>
              <a:endParaRPr lang="id-ID" sz="800" dirty="0">
                <a:solidFill>
                  <a:schemeClr val="tx1">
                    <a:lumMod val="50000"/>
                    <a:lumOff val="50000"/>
                  </a:schemeClr>
                </a:solidFill>
              </a:endParaRPr>
            </a:p>
          </p:txBody>
        </p:sp>
        <p:sp>
          <p:nvSpPr>
            <p:cNvPr id="51" name="TextBox 50"/>
            <p:cNvSpPr txBox="1"/>
            <p:nvPr/>
          </p:nvSpPr>
          <p:spPr>
            <a:xfrm>
              <a:off x="6862886" y="4511478"/>
              <a:ext cx="1548689" cy="215444"/>
            </a:xfrm>
            <a:prstGeom prst="rect">
              <a:avLst/>
            </a:prstGeom>
            <a:solidFill>
              <a:schemeClr val="bg1">
                <a:lumMod val="95000"/>
              </a:schemeClr>
            </a:solidFill>
          </p:spPr>
          <p:txBody>
            <a:bodyPr wrap="square" rtlCol="0">
              <a:spAutoFit/>
            </a:bodyPr>
            <a:lstStyle/>
            <a:p>
              <a:r>
                <a:rPr lang="id-ID" sz="800" dirty="0" smtClean="0">
                  <a:solidFill>
                    <a:schemeClr val="tx1">
                      <a:lumMod val="50000"/>
                      <a:lumOff val="50000"/>
                    </a:schemeClr>
                  </a:solidFill>
                </a:rPr>
                <a:t>Installed CMS</a:t>
              </a:r>
              <a:endParaRPr lang="id-ID" sz="800" dirty="0">
                <a:solidFill>
                  <a:schemeClr val="tx1">
                    <a:lumMod val="50000"/>
                    <a:lumOff val="50000"/>
                  </a:schemeClr>
                </a:solidFill>
              </a:endParaRPr>
            </a:p>
          </p:txBody>
        </p:sp>
        <p:sp>
          <p:nvSpPr>
            <p:cNvPr id="52" name="TextBox 51"/>
            <p:cNvSpPr txBox="1"/>
            <p:nvPr/>
          </p:nvSpPr>
          <p:spPr>
            <a:xfrm>
              <a:off x="6862886" y="4755243"/>
              <a:ext cx="1548689" cy="215444"/>
            </a:xfrm>
            <a:prstGeom prst="rect">
              <a:avLst/>
            </a:prstGeom>
            <a:solidFill>
              <a:schemeClr val="bg1">
                <a:lumMod val="95000"/>
              </a:schemeClr>
            </a:solidFill>
          </p:spPr>
          <p:txBody>
            <a:bodyPr wrap="square" rtlCol="0">
              <a:spAutoFit/>
            </a:bodyPr>
            <a:lstStyle/>
            <a:p>
              <a:r>
                <a:rPr lang="id-ID" sz="800" dirty="0" smtClean="0">
                  <a:solidFill>
                    <a:schemeClr val="tx1">
                      <a:lumMod val="50000"/>
                      <a:lumOff val="50000"/>
                    </a:schemeClr>
                  </a:solidFill>
                </a:rPr>
                <a:t>400 Infographic Sets</a:t>
              </a:r>
              <a:endParaRPr lang="id-ID" sz="800" dirty="0">
                <a:solidFill>
                  <a:schemeClr val="tx1">
                    <a:lumMod val="50000"/>
                    <a:lumOff val="50000"/>
                  </a:schemeClr>
                </a:solidFill>
              </a:endParaRPr>
            </a:p>
          </p:txBody>
        </p:sp>
        <p:sp>
          <p:nvSpPr>
            <p:cNvPr id="53" name="TextBox 52"/>
            <p:cNvSpPr txBox="1"/>
            <p:nvPr/>
          </p:nvSpPr>
          <p:spPr>
            <a:xfrm>
              <a:off x="6862886" y="4999701"/>
              <a:ext cx="1548689" cy="215444"/>
            </a:xfrm>
            <a:prstGeom prst="rect">
              <a:avLst/>
            </a:prstGeom>
            <a:solidFill>
              <a:schemeClr val="bg1">
                <a:lumMod val="95000"/>
              </a:schemeClr>
            </a:solidFill>
          </p:spPr>
          <p:txBody>
            <a:bodyPr wrap="square" rtlCol="0">
              <a:spAutoFit/>
            </a:bodyPr>
            <a:lstStyle/>
            <a:p>
              <a:r>
                <a:rPr lang="id-ID" sz="800" dirty="0" smtClean="0">
                  <a:solidFill>
                    <a:schemeClr val="tx1">
                      <a:lumMod val="50000"/>
                      <a:lumOff val="50000"/>
                    </a:schemeClr>
                  </a:solidFill>
                </a:rPr>
                <a:t>40 Revision</a:t>
              </a:r>
              <a:endParaRPr lang="id-ID" sz="800" dirty="0">
                <a:solidFill>
                  <a:schemeClr val="tx1">
                    <a:lumMod val="50000"/>
                    <a:lumOff val="50000"/>
                  </a:schemeClr>
                </a:solidFill>
              </a:endParaRPr>
            </a:p>
          </p:txBody>
        </p:sp>
        <p:sp>
          <p:nvSpPr>
            <p:cNvPr id="54" name="Freeform 229"/>
            <p:cNvSpPr>
              <a:spLocks/>
            </p:cNvSpPr>
            <p:nvPr/>
          </p:nvSpPr>
          <p:spPr bwMode="auto">
            <a:xfrm>
              <a:off x="6651923" y="4320458"/>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3">
                <a:lumMod val="60000"/>
                <a:lumOff val="40000"/>
              </a:schemeClr>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5" name="Freeform 229"/>
            <p:cNvSpPr>
              <a:spLocks/>
            </p:cNvSpPr>
            <p:nvPr/>
          </p:nvSpPr>
          <p:spPr bwMode="auto">
            <a:xfrm>
              <a:off x="6651923" y="456805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3">
                <a:lumMod val="60000"/>
                <a:lumOff val="40000"/>
              </a:schemeClr>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6" name="Freeform 229"/>
            <p:cNvSpPr>
              <a:spLocks/>
            </p:cNvSpPr>
            <p:nvPr/>
          </p:nvSpPr>
          <p:spPr bwMode="auto">
            <a:xfrm>
              <a:off x="6651923" y="482025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3">
                <a:lumMod val="60000"/>
                <a:lumOff val="40000"/>
              </a:schemeClr>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7" name="Freeform 229"/>
            <p:cNvSpPr>
              <a:spLocks/>
            </p:cNvSpPr>
            <p:nvPr/>
          </p:nvSpPr>
          <p:spPr bwMode="auto">
            <a:xfrm>
              <a:off x="6651923" y="5067849"/>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3">
                <a:lumMod val="60000"/>
                <a:lumOff val="40000"/>
              </a:schemeClr>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8" name="TextBox 57"/>
            <p:cNvSpPr txBox="1"/>
            <p:nvPr/>
          </p:nvSpPr>
          <p:spPr>
            <a:xfrm>
              <a:off x="6479466" y="2317008"/>
              <a:ext cx="1106807" cy="307777"/>
            </a:xfrm>
            <a:prstGeom prst="rect">
              <a:avLst/>
            </a:prstGeom>
            <a:noFill/>
          </p:spPr>
          <p:txBody>
            <a:bodyPr wrap="square" rtlCol="0">
              <a:spAutoFit/>
            </a:bodyPr>
            <a:lstStyle/>
            <a:p>
              <a:r>
                <a:rPr lang="id-ID" sz="1400" dirty="0" smtClean="0">
                  <a:solidFill>
                    <a:schemeClr val="bg1">
                      <a:lumMod val="50000"/>
                    </a:schemeClr>
                  </a:solidFill>
                  <a:latin typeface="Neris Black" panose="00000A00000000000000" pitchFamily="50" charset="0"/>
                </a:rPr>
                <a:t>BUSINESS</a:t>
              </a:r>
              <a:endParaRPr lang="id-ID" sz="1400" dirty="0">
                <a:solidFill>
                  <a:schemeClr val="bg1">
                    <a:lumMod val="50000"/>
                  </a:schemeClr>
                </a:solidFill>
                <a:latin typeface="Neris Black" panose="00000A00000000000000" pitchFamily="50" charset="0"/>
              </a:endParaRPr>
            </a:p>
          </p:txBody>
        </p:sp>
        <p:sp>
          <p:nvSpPr>
            <p:cNvPr id="59" name="Freeform 217"/>
            <p:cNvSpPr>
              <a:spLocks noEditPoints="1"/>
            </p:cNvSpPr>
            <p:nvPr/>
          </p:nvSpPr>
          <p:spPr bwMode="auto">
            <a:xfrm>
              <a:off x="7143753" y="2737541"/>
              <a:ext cx="659166" cy="648867"/>
            </a:xfrm>
            <a:custGeom>
              <a:avLst/>
              <a:gdLst>
                <a:gd name="T0" fmla="*/ 11198 w 16128"/>
                <a:gd name="T1" fmla="*/ 3232 h 15876"/>
                <a:gd name="T2" fmla="*/ 10682 w 16128"/>
                <a:gd name="T3" fmla="*/ 3961 h 15876"/>
                <a:gd name="T4" fmla="*/ 10257 w 16128"/>
                <a:gd name="T5" fmla="*/ 4576 h 15876"/>
                <a:gd name="T6" fmla="*/ 9830 w 16128"/>
                <a:gd name="T7" fmla="*/ 5214 h 15876"/>
                <a:gd name="T8" fmla="*/ 9403 w 16128"/>
                <a:gd name="T9" fmla="*/ 5872 h 15876"/>
                <a:gd name="T10" fmla="*/ 8981 w 16128"/>
                <a:gd name="T11" fmla="*/ 6544 h 15876"/>
                <a:gd name="T12" fmla="*/ 8570 w 16128"/>
                <a:gd name="T13" fmla="*/ 7228 h 15876"/>
                <a:gd name="T14" fmla="*/ 8174 w 16128"/>
                <a:gd name="T15" fmla="*/ 7919 h 15876"/>
                <a:gd name="T16" fmla="*/ 7899 w 16128"/>
                <a:gd name="T17" fmla="*/ 7868 h 15876"/>
                <a:gd name="T18" fmla="*/ 7324 w 16128"/>
                <a:gd name="T19" fmla="*/ 7173 h 15876"/>
                <a:gd name="T20" fmla="*/ 6875 w 16128"/>
                <a:gd name="T21" fmla="*/ 6646 h 15876"/>
                <a:gd name="T22" fmla="*/ 6374 w 16128"/>
                <a:gd name="T23" fmla="*/ 6077 h 15876"/>
                <a:gd name="T24" fmla="*/ 5848 w 16128"/>
                <a:gd name="T25" fmla="*/ 5510 h 15876"/>
                <a:gd name="T26" fmla="*/ 5330 w 16128"/>
                <a:gd name="T27" fmla="*/ 4982 h 15876"/>
                <a:gd name="T28" fmla="*/ 3997 w 16128"/>
                <a:gd name="T29" fmla="*/ 6458 h 15876"/>
                <a:gd name="T30" fmla="*/ 4344 w 16128"/>
                <a:gd name="T31" fmla="*/ 6870 h 15876"/>
                <a:gd name="T32" fmla="*/ 4747 w 16128"/>
                <a:gd name="T33" fmla="*/ 7364 h 15876"/>
                <a:gd name="T34" fmla="*/ 5273 w 16128"/>
                <a:gd name="T35" fmla="*/ 8031 h 15876"/>
                <a:gd name="T36" fmla="*/ 5901 w 16128"/>
                <a:gd name="T37" fmla="*/ 8856 h 15876"/>
                <a:gd name="T38" fmla="*/ 6610 w 16128"/>
                <a:gd name="T39" fmla="*/ 9825 h 15876"/>
                <a:gd name="T40" fmla="*/ 7381 w 16128"/>
                <a:gd name="T41" fmla="*/ 10924 h 15876"/>
                <a:gd name="T42" fmla="*/ 8189 w 16128"/>
                <a:gd name="T43" fmla="*/ 12137 h 15876"/>
                <a:gd name="T44" fmla="*/ 8424 w 16128"/>
                <a:gd name="T45" fmla="*/ 11823 h 15876"/>
                <a:gd name="T46" fmla="*/ 8891 w 16128"/>
                <a:gd name="T47" fmla="*/ 11225 h 15876"/>
                <a:gd name="T48" fmla="*/ 9329 w 16128"/>
                <a:gd name="T49" fmla="*/ 10686 h 15876"/>
                <a:gd name="T50" fmla="*/ 9862 w 16128"/>
                <a:gd name="T51" fmla="*/ 10055 h 15876"/>
                <a:gd name="T52" fmla="*/ 10485 w 16128"/>
                <a:gd name="T53" fmla="*/ 9348 h 15876"/>
                <a:gd name="T54" fmla="*/ 11191 w 16128"/>
                <a:gd name="T55" fmla="*/ 8581 h 15876"/>
                <a:gd name="T56" fmla="*/ 2615 w 16128"/>
                <a:gd name="T57" fmla="*/ 13622 h 15876"/>
                <a:gd name="T58" fmla="*/ 13665 w 16128"/>
                <a:gd name="T59" fmla="*/ 18 h 15876"/>
                <a:gd name="T60" fmla="*/ 13552 w 16128"/>
                <a:gd name="T61" fmla="*/ 155 h 15876"/>
                <a:gd name="T62" fmla="*/ 13336 w 16128"/>
                <a:gd name="T63" fmla="*/ 422 h 15876"/>
                <a:gd name="T64" fmla="*/ 13032 w 16128"/>
                <a:gd name="T65" fmla="*/ 803 h 15876"/>
                <a:gd name="T66" fmla="*/ 11861 w 16128"/>
                <a:gd name="T67" fmla="*/ 1135 h 15876"/>
                <a:gd name="T68" fmla="*/ 8763 w 16128"/>
                <a:gd name="T69" fmla="*/ 1465 h 15876"/>
                <a:gd name="T70" fmla="*/ 6891 w 16128"/>
                <a:gd name="T71" fmla="*/ 1677 h 15876"/>
                <a:gd name="T72" fmla="*/ 4959 w 16128"/>
                <a:gd name="T73" fmla="*/ 1908 h 15876"/>
                <a:gd name="T74" fmla="*/ 3089 w 16128"/>
                <a:gd name="T75" fmla="*/ 2148 h 15876"/>
                <a:gd name="T76" fmla="*/ 1396 w 16128"/>
                <a:gd name="T77" fmla="*/ 2389 h 15876"/>
                <a:gd name="T78" fmla="*/ 0 w 16128"/>
                <a:gd name="T79" fmla="*/ 2621 h 15876"/>
                <a:gd name="T80" fmla="*/ 100 w 16128"/>
                <a:gd name="T81" fmla="*/ 4098 h 15876"/>
                <a:gd name="T82" fmla="*/ 326 w 16128"/>
                <a:gd name="T83" fmla="*/ 7663 h 15876"/>
                <a:gd name="T84" fmla="*/ 453 w 16128"/>
                <a:gd name="T85" fmla="*/ 9823 h 15876"/>
                <a:gd name="T86" fmla="*/ 570 w 16128"/>
                <a:gd name="T87" fmla="*/ 12020 h 15876"/>
                <a:gd name="T88" fmla="*/ 663 w 16128"/>
                <a:gd name="T89" fmla="*/ 14092 h 15876"/>
                <a:gd name="T90" fmla="*/ 721 w 16128"/>
                <a:gd name="T91" fmla="*/ 15876 h 15876"/>
                <a:gd name="T92" fmla="*/ 1936 w 16128"/>
                <a:gd name="T93" fmla="*/ 15802 h 15876"/>
                <a:gd name="T94" fmla="*/ 4124 w 16128"/>
                <a:gd name="T95" fmla="*/ 15686 h 15876"/>
                <a:gd name="T96" fmla="*/ 5996 w 16128"/>
                <a:gd name="T97" fmla="*/ 15601 h 15876"/>
                <a:gd name="T98" fmla="*/ 8077 w 16128"/>
                <a:gd name="T99" fmla="*/ 15522 h 15876"/>
                <a:gd name="T100" fmla="*/ 10265 w 16128"/>
                <a:gd name="T101" fmla="*/ 15460 h 15876"/>
                <a:gd name="T102" fmla="*/ 12456 w 16128"/>
                <a:gd name="T103" fmla="*/ 15427 h 15876"/>
                <a:gd name="T104" fmla="*/ 13559 w 16128"/>
                <a:gd name="T105" fmla="*/ 6270 h 15876"/>
                <a:gd name="T106" fmla="*/ 14210 w 16128"/>
                <a:gd name="T107" fmla="*/ 5701 h 15876"/>
                <a:gd name="T108" fmla="*/ 14886 w 16128"/>
                <a:gd name="T109" fmla="*/ 5140 h 15876"/>
                <a:gd name="T110" fmla="*/ 15588 w 16128"/>
                <a:gd name="T111" fmla="*/ 4593 h 15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28" h="15876">
                  <a:moveTo>
                    <a:pt x="2615" y="13622"/>
                  </a:moveTo>
                  <a:lnTo>
                    <a:pt x="2073" y="4424"/>
                  </a:lnTo>
                  <a:lnTo>
                    <a:pt x="11398" y="2956"/>
                  </a:lnTo>
                  <a:lnTo>
                    <a:pt x="11198" y="3232"/>
                  </a:lnTo>
                  <a:lnTo>
                    <a:pt x="10994" y="3519"/>
                  </a:lnTo>
                  <a:lnTo>
                    <a:pt x="10890" y="3664"/>
                  </a:lnTo>
                  <a:lnTo>
                    <a:pt x="10787" y="3811"/>
                  </a:lnTo>
                  <a:lnTo>
                    <a:pt x="10682" y="3961"/>
                  </a:lnTo>
                  <a:lnTo>
                    <a:pt x="10577" y="4113"/>
                  </a:lnTo>
                  <a:lnTo>
                    <a:pt x="10471" y="4265"/>
                  </a:lnTo>
                  <a:lnTo>
                    <a:pt x="10364" y="4419"/>
                  </a:lnTo>
                  <a:lnTo>
                    <a:pt x="10257" y="4576"/>
                  </a:lnTo>
                  <a:lnTo>
                    <a:pt x="10151" y="4733"/>
                  </a:lnTo>
                  <a:lnTo>
                    <a:pt x="10044" y="4892"/>
                  </a:lnTo>
                  <a:lnTo>
                    <a:pt x="9937" y="5053"/>
                  </a:lnTo>
                  <a:lnTo>
                    <a:pt x="9830" y="5214"/>
                  </a:lnTo>
                  <a:lnTo>
                    <a:pt x="9723" y="5376"/>
                  </a:lnTo>
                  <a:lnTo>
                    <a:pt x="9615" y="5541"/>
                  </a:lnTo>
                  <a:lnTo>
                    <a:pt x="9509" y="5705"/>
                  </a:lnTo>
                  <a:lnTo>
                    <a:pt x="9403" y="5872"/>
                  </a:lnTo>
                  <a:lnTo>
                    <a:pt x="9297" y="6039"/>
                  </a:lnTo>
                  <a:lnTo>
                    <a:pt x="9191" y="6206"/>
                  </a:lnTo>
                  <a:lnTo>
                    <a:pt x="9085" y="6375"/>
                  </a:lnTo>
                  <a:lnTo>
                    <a:pt x="8981" y="6544"/>
                  </a:lnTo>
                  <a:lnTo>
                    <a:pt x="8876" y="6715"/>
                  </a:lnTo>
                  <a:lnTo>
                    <a:pt x="8774" y="6885"/>
                  </a:lnTo>
                  <a:lnTo>
                    <a:pt x="8671" y="7057"/>
                  </a:lnTo>
                  <a:lnTo>
                    <a:pt x="8570" y="7228"/>
                  </a:lnTo>
                  <a:lnTo>
                    <a:pt x="8469" y="7400"/>
                  </a:lnTo>
                  <a:lnTo>
                    <a:pt x="8369" y="7573"/>
                  </a:lnTo>
                  <a:lnTo>
                    <a:pt x="8271" y="7745"/>
                  </a:lnTo>
                  <a:lnTo>
                    <a:pt x="8174" y="7919"/>
                  </a:lnTo>
                  <a:lnTo>
                    <a:pt x="8078" y="8092"/>
                  </a:lnTo>
                  <a:lnTo>
                    <a:pt x="8057" y="8065"/>
                  </a:lnTo>
                  <a:lnTo>
                    <a:pt x="7995" y="7989"/>
                  </a:lnTo>
                  <a:lnTo>
                    <a:pt x="7899" y="7868"/>
                  </a:lnTo>
                  <a:lnTo>
                    <a:pt x="7769" y="7709"/>
                  </a:lnTo>
                  <a:lnTo>
                    <a:pt x="7609" y="7515"/>
                  </a:lnTo>
                  <a:lnTo>
                    <a:pt x="7425" y="7293"/>
                  </a:lnTo>
                  <a:lnTo>
                    <a:pt x="7324" y="7173"/>
                  </a:lnTo>
                  <a:lnTo>
                    <a:pt x="7217" y="7047"/>
                  </a:lnTo>
                  <a:lnTo>
                    <a:pt x="7107" y="6917"/>
                  </a:lnTo>
                  <a:lnTo>
                    <a:pt x="6992" y="6783"/>
                  </a:lnTo>
                  <a:lnTo>
                    <a:pt x="6875" y="6646"/>
                  </a:lnTo>
                  <a:lnTo>
                    <a:pt x="6753" y="6506"/>
                  </a:lnTo>
                  <a:lnTo>
                    <a:pt x="6629" y="6365"/>
                  </a:lnTo>
                  <a:lnTo>
                    <a:pt x="6502" y="6222"/>
                  </a:lnTo>
                  <a:lnTo>
                    <a:pt x="6374" y="6077"/>
                  </a:lnTo>
                  <a:lnTo>
                    <a:pt x="6244" y="5934"/>
                  </a:lnTo>
                  <a:lnTo>
                    <a:pt x="6113" y="5791"/>
                  </a:lnTo>
                  <a:lnTo>
                    <a:pt x="5980" y="5649"/>
                  </a:lnTo>
                  <a:lnTo>
                    <a:pt x="5848" y="5510"/>
                  </a:lnTo>
                  <a:lnTo>
                    <a:pt x="5717" y="5371"/>
                  </a:lnTo>
                  <a:lnTo>
                    <a:pt x="5586" y="5238"/>
                  </a:lnTo>
                  <a:lnTo>
                    <a:pt x="5457" y="5108"/>
                  </a:lnTo>
                  <a:lnTo>
                    <a:pt x="5330" y="4982"/>
                  </a:lnTo>
                  <a:lnTo>
                    <a:pt x="5204" y="4862"/>
                  </a:lnTo>
                  <a:lnTo>
                    <a:pt x="5081" y="4747"/>
                  </a:lnTo>
                  <a:lnTo>
                    <a:pt x="4961" y="4639"/>
                  </a:lnTo>
                  <a:lnTo>
                    <a:pt x="3997" y="6458"/>
                  </a:lnTo>
                  <a:lnTo>
                    <a:pt x="4020" y="6485"/>
                  </a:lnTo>
                  <a:lnTo>
                    <a:pt x="4087" y="6563"/>
                  </a:lnTo>
                  <a:lnTo>
                    <a:pt x="4196" y="6692"/>
                  </a:lnTo>
                  <a:lnTo>
                    <a:pt x="4344" y="6870"/>
                  </a:lnTo>
                  <a:lnTo>
                    <a:pt x="4432" y="6977"/>
                  </a:lnTo>
                  <a:lnTo>
                    <a:pt x="4529" y="7095"/>
                  </a:lnTo>
                  <a:lnTo>
                    <a:pt x="4634" y="7224"/>
                  </a:lnTo>
                  <a:lnTo>
                    <a:pt x="4747" y="7364"/>
                  </a:lnTo>
                  <a:lnTo>
                    <a:pt x="4868" y="7515"/>
                  </a:lnTo>
                  <a:lnTo>
                    <a:pt x="4996" y="7677"/>
                  </a:lnTo>
                  <a:lnTo>
                    <a:pt x="5131" y="7849"/>
                  </a:lnTo>
                  <a:lnTo>
                    <a:pt x="5273" y="8031"/>
                  </a:lnTo>
                  <a:lnTo>
                    <a:pt x="5421" y="8223"/>
                  </a:lnTo>
                  <a:lnTo>
                    <a:pt x="5575" y="8425"/>
                  </a:lnTo>
                  <a:lnTo>
                    <a:pt x="5736" y="8636"/>
                  </a:lnTo>
                  <a:lnTo>
                    <a:pt x="5901" y="8856"/>
                  </a:lnTo>
                  <a:lnTo>
                    <a:pt x="6071" y="9086"/>
                  </a:lnTo>
                  <a:lnTo>
                    <a:pt x="6247" y="9324"/>
                  </a:lnTo>
                  <a:lnTo>
                    <a:pt x="6427" y="9570"/>
                  </a:lnTo>
                  <a:lnTo>
                    <a:pt x="6610" y="9825"/>
                  </a:lnTo>
                  <a:lnTo>
                    <a:pt x="6798" y="10088"/>
                  </a:lnTo>
                  <a:lnTo>
                    <a:pt x="6989" y="10359"/>
                  </a:lnTo>
                  <a:lnTo>
                    <a:pt x="7183" y="10638"/>
                  </a:lnTo>
                  <a:lnTo>
                    <a:pt x="7381" y="10924"/>
                  </a:lnTo>
                  <a:lnTo>
                    <a:pt x="7580" y="11217"/>
                  </a:lnTo>
                  <a:lnTo>
                    <a:pt x="7781" y="11517"/>
                  </a:lnTo>
                  <a:lnTo>
                    <a:pt x="7984" y="11824"/>
                  </a:lnTo>
                  <a:lnTo>
                    <a:pt x="8189" y="12137"/>
                  </a:lnTo>
                  <a:lnTo>
                    <a:pt x="8204" y="12116"/>
                  </a:lnTo>
                  <a:lnTo>
                    <a:pt x="8248" y="12056"/>
                  </a:lnTo>
                  <a:lnTo>
                    <a:pt x="8322" y="11957"/>
                  </a:lnTo>
                  <a:lnTo>
                    <a:pt x="8424" y="11823"/>
                  </a:lnTo>
                  <a:lnTo>
                    <a:pt x="8553" y="11654"/>
                  </a:lnTo>
                  <a:lnTo>
                    <a:pt x="8709" y="11455"/>
                  </a:lnTo>
                  <a:lnTo>
                    <a:pt x="8797" y="11344"/>
                  </a:lnTo>
                  <a:lnTo>
                    <a:pt x="8891" y="11225"/>
                  </a:lnTo>
                  <a:lnTo>
                    <a:pt x="8991" y="11100"/>
                  </a:lnTo>
                  <a:lnTo>
                    <a:pt x="9097" y="10969"/>
                  </a:lnTo>
                  <a:lnTo>
                    <a:pt x="9210" y="10830"/>
                  </a:lnTo>
                  <a:lnTo>
                    <a:pt x="9329" y="10686"/>
                  </a:lnTo>
                  <a:lnTo>
                    <a:pt x="9454" y="10536"/>
                  </a:lnTo>
                  <a:lnTo>
                    <a:pt x="9584" y="10381"/>
                  </a:lnTo>
                  <a:lnTo>
                    <a:pt x="9721" y="10220"/>
                  </a:lnTo>
                  <a:lnTo>
                    <a:pt x="9862" y="10055"/>
                  </a:lnTo>
                  <a:lnTo>
                    <a:pt x="10010" y="9884"/>
                  </a:lnTo>
                  <a:lnTo>
                    <a:pt x="10163" y="9710"/>
                  </a:lnTo>
                  <a:lnTo>
                    <a:pt x="10321" y="9530"/>
                  </a:lnTo>
                  <a:lnTo>
                    <a:pt x="10485" y="9348"/>
                  </a:lnTo>
                  <a:lnTo>
                    <a:pt x="10654" y="9161"/>
                  </a:lnTo>
                  <a:lnTo>
                    <a:pt x="10828" y="8971"/>
                  </a:lnTo>
                  <a:lnTo>
                    <a:pt x="11006" y="8778"/>
                  </a:lnTo>
                  <a:lnTo>
                    <a:pt x="11191" y="8581"/>
                  </a:lnTo>
                  <a:lnTo>
                    <a:pt x="11379" y="8383"/>
                  </a:lnTo>
                  <a:lnTo>
                    <a:pt x="11573" y="8182"/>
                  </a:lnTo>
                  <a:lnTo>
                    <a:pt x="11356" y="13080"/>
                  </a:lnTo>
                  <a:lnTo>
                    <a:pt x="2615" y="13622"/>
                  </a:lnTo>
                  <a:close/>
                  <a:moveTo>
                    <a:pt x="16128" y="4194"/>
                  </a:moveTo>
                  <a:lnTo>
                    <a:pt x="13680" y="0"/>
                  </a:lnTo>
                  <a:lnTo>
                    <a:pt x="13677" y="4"/>
                  </a:lnTo>
                  <a:lnTo>
                    <a:pt x="13665" y="18"/>
                  </a:lnTo>
                  <a:lnTo>
                    <a:pt x="13647" y="39"/>
                  </a:lnTo>
                  <a:lnTo>
                    <a:pt x="13622" y="71"/>
                  </a:lnTo>
                  <a:lnTo>
                    <a:pt x="13590" y="109"/>
                  </a:lnTo>
                  <a:lnTo>
                    <a:pt x="13552" y="155"/>
                  </a:lnTo>
                  <a:lnTo>
                    <a:pt x="13507" y="211"/>
                  </a:lnTo>
                  <a:lnTo>
                    <a:pt x="13456" y="273"/>
                  </a:lnTo>
                  <a:lnTo>
                    <a:pt x="13399" y="344"/>
                  </a:lnTo>
                  <a:lnTo>
                    <a:pt x="13336" y="422"/>
                  </a:lnTo>
                  <a:lnTo>
                    <a:pt x="13268" y="506"/>
                  </a:lnTo>
                  <a:lnTo>
                    <a:pt x="13195" y="598"/>
                  </a:lnTo>
                  <a:lnTo>
                    <a:pt x="13116" y="697"/>
                  </a:lnTo>
                  <a:lnTo>
                    <a:pt x="13032" y="803"/>
                  </a:lnTo>
                  <a:lnTo>
                    <a:pt x="12944" y="915"/>
                  </a:lnTo>
                  <a:lnTo>
                    <a:pt x="12851" y="1033"/>
                  </a:lnTo>
                  <a:lnTo>
                    <a:pt x="12415" y="1077"/>
                  </a:lnTo>
                  <a:lnTo>
                    <a:pt x="11861" y="1135"/>
                  </a:lnTo>
                  <a:lnTo>
                    <a:pt x="11204" y="1202"/>
                  </a:lnTo>
                  <a:lnTo>
                    <a:pt x="10459" y="1281"/>
                  </a:lnTo>
                  <a:lnTo>
                    <a:pt x="9641" y="1370"/>
                  </a:lnTo>
                  <a:lnTo>
                    <a:pt x="8763" y="1465"/>
                  </a:lnTo>
                  <a:lnTo>
                    <a:pt x="8307" y="1517"/>
                  </a:lnTo>
                  <a:lnTo>
                    <a:pt x="7841" y="1568"/>
                  </a:lnTo>
                  <a:lnTo>
                    <a:pt x="7368" y="1623"/>
                  </a:lnTo>
                  <a:lnTo>
                    <a:pt x="6891" y="1677"/>
                  </a:lnTo>
                  <a:lnTo>
                    <a:pt x="6409" y="1734"/>
                  </a:lnTo>
                  <a:lnTo>
                    <a:pt x="5925" y="1791"/>
                  </a:lnTo>
                  <a:lnTo>
                    <a:pt x="5441" y="1850"/>
                  </a:lnTo>
                  <a:lnTo>
                    <a:pt x="4959" y="1908"/>
                  </a:lnTo>
                  <a:lnTo>
                    <a:pt x="4482" y="1968"/>
                  </a:lnTo>
                  <a:lnTo>
                    <a:pt x="4010" y="2028"/>
                  </a:lnTo>
                  <a:lnTo>
                    <a:pt x="3544" y="2088"/>
                  </a:lnTo>
                  <a:lnTo>
                    <a:pt x="3089" y="2148"/>
                  </a:lnTo>
                  <a:lnTo>
                    <a:pt x="2645" y="2209"/>
                  </a:lnTo>
                  <a:lnTo>
                    <a:pt x="2214" y="2269"/>
                  </a:lnTo>
                  <a:lnTo>
                    <a:pt x="1796" y="2330"/>
                  </a:lnTo>
                  <a:lnTo>
                    <a:pt x="1396" y="2389"/>
                  </a:lnTo>
                  <a:lnTo>
                    <a:pt x="1015" y="2449"/>
                  </a:lnTo>
                  <a:lnTo>
                    <a:pt x="654" y="2507"/>
                  </a:lnTo>
                  <a:lnTo>
                    <a:pt x="314" y="2565"/>
                  </a:lnTo>
                  <a:lnTo>
                    <a:pt x="0" y="2621"/>
                  </a:lnTo>
                  <a:lnTo>
                    <a:pt x="7" y="2723"/>
                  </a:lnTo>
                  <a:lnTo>
                    <a:pt x="27" y="3017"/>
                  </a:lnTo>
                  <a:lnTo>
                    <a:pt x="58" y="3481"/>
                  </a:lnTo>
                  <a:lnTo>
                    <a:pt x="100" y="4098"/>
                  </a:lnTo>
                  <a:lnTo>
                    <a:pt x="149" y="4843"/>
                  </a:lnTo>
                  <a:lnTo>
                    <a:pt x="204" y="5700"/>
                  </a:lnTo>
                  <a:lnTo>
                    <a:pt x="263" y="6646"/>
                  </a:lnTo>
                  <a:lnTo>
                    <a:pt x="326" y="7663"/>
                  </a:lnTo>
                  <a:lnTo>
                    <a:pt x="358" y="8190"/>
                  </a:lnTo>
                  <a:lnTo>
                    <a:pt x="389" y="8728"/>
                  </a:lnTo>
                  <a:lnTo>
                    <a:pt x="421" y="9273"/>
                  </a:lnTo>
                  <a:lnTo>
                    <a:pt x="453" y="9823"/>
                  </a:lnTo>
                  <a:lnTo>
                    <a:pt x="483" y="10376"/>
                  </a:lnTo>
                  <a:lnTo>
                    <a:pt x="513" y="10927"/>
                  </a:lnTo>
                  <a:lnTo>
                    <a:pt x="541" y="11477"/>
                  </a:lnTo>
                  <a:lnTo>
                    <a:pt x="570" y="12020"/>
                  </a:lnTo>
                  <a:lnTo>
                    <a:pt x="596" y="12557"/>
                  </a:lnTo>
                  <a:lnTo>
                    <a:pt x="620" y="13082"/>
                  </a:lnTo>
                  <a:lnTo>
                    <a:pt x="643" y="13595"/>
                  </a:lnTo>
                  <a:lnTo>
                    <a:pt x="663" y="14092"/>
                  </a:lnTo>
                  <a:lnTo>
                    <a:pt x="681" y="14571"/>
                  </a:lnTo>
                  <a:lnTo>
                    <a:pt x="698" y="15030"/>
                  </a:lnTo>
                  <a:lnTo>
                    <a:pt x="711" y="15466"/>
                  </a:lnTo>
                  <a:lnTo>
                    <a:pt x="721" y="15876"/>
                  </a:lnTo>
                  <a:lnTo>
                    <a:pt x="803" y="15871"/>
                  </a:lnTo>
                  <a:lnTo>
                    <a:pt x="1042" y="15856"/>
                  </a:lnTo>
                  <a:lnTo>
                    <a:pt x="1424" y="15833"/>
                  </a:lnTo>
                  <a:lnTo>
                    <a:pt x="1936" y="15802"/>
                  </a:lnTo>
                  <a:lnTo>
                    <a:pt x="2565" y="15767"/>
                  </a:lnTo>
                  <a:lnTo>
                    <a:pt x="3299" y="15729"/>
                  </a:lnTo>
                  <a:lnTo>
                    <a:pt x="3700" y="15708"/>
                  </a:lnTo>
                  <a:lnTo>
                    <a:pt x="4124" y="15686"/>
                  </a:lnTo>
                  <a:lnTo>
                    <a:pt x="4566" y="15665"/>
                  </a:lnTo>
                  <a:lnTo>
                    <a:pt x="5027" y="15644"/>
                  </a:lnTo>
                  <a:lnTo>
                    <a:pt x="5504" y="15622"/>
                  </a:lnTo>
                  <a:lnTo>
                    <a:pt x="5996" y="15601"/>
                  </a:lnTo>
                  <a:lnTo>
                    <a:pt x="6501" y="15579"/>
                  </a:lnTo>
                  <a:lnTo>
                    <a:pt x="7017" y="15559"/>
                  </a:lnTo>
                  <a:lnTo>
                    <a:pt x="7543" y="15540"/>
                  </a:lnTo>
                  <a:lnTo>
                    <a:pt x="8077" y="15522"/>
                  </a:lnTo>
                  <a:lnTo>
                    <a:pt x="8618" y="15504"/>
                  </a:lnTo>
                  <a:lnTo>
                    <a:pt x="9165" y="15488"/>
                  </a:lnTo>
                  <a:lnTo>
                    <a:pt x="9714" y="15474"/>
                  </a:lnTo>
                  <a:lnTo>
                    <a:pt x="10265" y="15460"/>
                  </a:lnTo>
                  <a:lnTo>
                    <a:pt x="10817" y="15449"/>
                  </a:lnTo>
                  <a:lnTo>
                    <a:pt x="11366" y="15439"/>
                  </a:lnTo>
                  <a:lnTo>
                    <a:pt x="11914" y="15432"/>
                  </a:lnTo>
                  <a:lnTo>
                    <a:pt x="12456" y="15427"/>
                  </a:lnTo>
                  <a:lnTo>
                    <a:pt x="12991" y="15425"/>
                  </a:lnTo>
                  <a:lnTo>
                    <a:pt x="13519" y="15426"/>
                  </a:lnTo>
                  <a:lnTo>
                    <a:pt x="13400" y="6412"/>
                  </a:lnTo>
                  <a:lnTo>
                    <a:pt x="13559" y="6270"/>
                  </a:lnTo>
                  <a:lnTo>
                    <a:pt x="13719" y="6127"/>
                  </a:lnTo>
                  <a:lnTo>
                    <a:pt x="13880" y="5985"/>
                  </a:lnTo>
                  <a:lnTo>
                    <a:pt x="14044" y="5842"/>
                  </a:lnTo>
                  <a:lnTo>
                    <a:pt x="14210" y="5701"/>
                  </a:lnTo>
                  <a:lnTo>
                    <a:pt x="14376" y="5560"/>
                  </a:lnTo>
                  <a:lnTo>
                    <a:pt x="14544" y="5420"/>
                  </a:lnTo>
                  <a:lnTo>
                    <a:pt x="14715" y="5280"/>
                  </a:lnTo>
                  <a:lnTo>
                    <a:pt x="14886" y="5140"/>
                  </a:lnTo>
                  <a:lnTo>
                    <a:pt x="15060" y="5002"/>
                  </a:lnTo>
                  <a:lnTo>
                    <a:pt x="15234" y="4865"/>
                  </a:lnTo>
                  <a:lnTo>
                    <a:pt x="15410" y="4728"/>
                  </a:lnTo>
                  <a:lnTo>
                    <a:pt x="15588" y="4593"/>
                  </a:lnTo>
                  <a:lnTo>
                    <a:pt x="15766" y="4459"/>
                  </a:lnTo>
                  <a:lnTo>
                    <a:pt x="15947" y="4326"/>
                  </a:lnTo>
                  <a:lnTo>
                    <a:pt x="16128" y="4194"/>
                  </a:lnTo>
                  <a:close/>
                </a:path>
              </a:pathLst>
            </a:cu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8896343" y="2114611"/>
            <a:ext cx="2275720" cy="4033526"/>
            <a:chOff x="8896343" y="1910074"/>
            <a:chExt cx="2275720" cy="4033526"/>
          </a:xfrm>
        </p:grpSpPr>
        <p:sp>
          <p:nvSpPr>
            <p:cNvPr id="61" name="Rectangle 60"/>
            <p:cNvSpPr/>
            <p:nvPr/>
          </p:nvSpPr>
          <p:spPr>
            <a:xfrm>
              <a:off x="8896343" y="1910074"/>
              <a:ext cx="2235200" cy="4033526"/>
            </a:xfrm>
            <a:prstGeom prst="rect">
              <a:avLst/>
            </a:prstGeom>
            <a:solidFill>
              <a:schemeClr val="bg1"/>
            </a:solidFill>
            <a:ln>
              <a:noFill/>
            </a:ln>
            <a:effectLst>
              <a:outerShdw blurRad="63500" sx="102000" sy="102000" algn="ctr" rotWithShape="0">
                <a:prstClr val="black">
                  <a:alpha val="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TextBox 61"/>
            <p:cNvSpPr txBox="1"/>
            <p:nvPr/>
          </p:nvSpPr>
          <p:spPr>
            <a:xfrm>
              <a:off x="9159418" y="5432403"/>
              <a:ext cx="1705426" cy="290393"/>
            </a:xfrm>
            <a:prstGeom prst="roundRect">
              <a:avLst>
                <a:gd name="adj" fmla="val 8379"/>
              </a:avLst>
            </a:prstGeom>
            <a:solidFill>
              <a:schemeClr val="accent6"/>
            </a:solidFill>
          </p:spPr>
          <p:txBody>
            <a:bodyPr wrap="square" rtlCol="0" anchor="ctr">
              <a:spAutoFit/>
            </a:bodyPr>
            <a:lstStyle/>
            <a:p>
              <a:pPr algn="ctr"/>
              <a:r>
                <a:rPr lang="id-ID" sz="1200" dirty="0" smtClean="0">
                  <a:solidFill>
                    <a:schemeClr val="bg1"/>
                  </a:solidFill>
                </a:rPr>
                <a:t>REGISTER NOW</a:t>
              </a:r>
              <a:endParaRPr lang="id-ID" sz="1200" dirty="0">
                <a:solidFill>
                  <a:schemeClr val="bg1"/>
                </a:solidFill>
              </a:endParaRPr>
            </a:p>
          </p:txBody>
        </p:sp>
        <p:sp>
          <p:nvSpPr>
            <p:cNvPr id="63" name="TextBox 62"/>
            <p:cNvSpPr txBox="1"/>
            <p:nvPr/>
          </p:nvSpPr>
          <p:spPr>
            <a:xfrm>
              <a:off x="9018261" y="2114637"/>
              <a:ext cx="1106807" cy="307777"/>
            </a:xfrm>
            <a:prstGeom prst="rect">
              <a:avLst/>
            </a:prstGeom>
            <a:noFill/>
          </p:spPr>
          <p:txBody>
            <a:bodyPr wrap="square" rtlCol="0">
              <a:spAutoFit/>
            </a:bodyPr>
            <a:lstStyle/>
            <a:p>
              <a:r>
                <a:rPr lang="id-ID" sz="1400" dirty="0">
                  <a:solidFill>
                    <a:schemeClr val="bg1">
                      <a:lumMod val="50000"/>
                    </a:schemeClr>
                  </a:solidFill>
                  <a:latin typeface="Neris Black" panose="00000A00000000000000" pitchFamily="50" charset="0"/>
                </a:rPr>
                <a:t>EXPERT</a:t>
              </a:r>
            </a:p>
          </p:txBody>
        </p:sp>
        <p:sp>
          <p:nvSpPr>
            <p:cNvPr id="64" name="TextBox 63"/>
            <p:cNvSpPr txBox="1"/>
            <p:nvPr/>
          </p:nvSpPr>
          <p:spPr>
            <a:xfrm>
              <a:off x="10061568" y="2169971"/>
              <a:ext cx="803276" cy="289441"/>
            </a:xfrm>
            <a:prstGeom prst="wedgeRoundRectCallout">
              <a:avLst>
                <a:gd name="adj1" fmla="val 4933"/>
                <a:gd name="adj2" fmla="val 67161"/>
                <a:gd name="adj3" fmla="val 16667"/>
              </a:avLst>
            </a:prstGeom>
            <a:solidFill>
              <a:schemeClr val="accent6"/>
            </a:solidFill>
          </p:spPr>
          <p:txBody>
            <a:bodyPr wrap="square" rtlCol="0">
              <a:spAutoFit/>
            </a:bodyPr>
            <a:lstStyle/>
            <a:p>
              <a:endParaRPr lang="id-ID" sz="1100" dirty="0">
                <a:solidFill>
                  <a:schemeClr val="bg1"/>
                </a:solidFill>
              </a:endParaRPr>
            </a:p>
          </p:txBody>
        </p:sp>
        <p:sp>
          <p:nvSpPr>
            <p:cNvPr id="65" name="TextBox 64"/>
            <p:cNvSpPr txBox="1"/>
            <p:nvPr/>
          </p:nvSpPr>
          <p:spPr>
            <a:xfrm>
              <a:off x="10019454" y="2160405"/>
              <a:ext cx="547774" cy="307777"/>
            </a:xfrm>
            <a:prstGeom prst="rect">
              <a:avLst/>
            </a:prstGeom>
            <a:noFill/>
          </p:spPr>
          <p:txBody>
            <a:bodyPr wrap="square" rtlCol="0" anchor="ctr">
              <a:spAutoFit/>
            </a:bodyPr>
            <a:lstStyle/>
            <a:p>
              <a:r>
                <a:rPr lang="id-ID" sz="1400" b="1" dirty="0" smtClean="0">
                  <a:solidFill>
                    <a:schemeClr val="bg1"/>
                  </a:solidFill>
                </a:rPr>
                <a:t>$150</a:t>
              </a:r>
              <a:endParaRPr lang="id-ID" sz="1400" b="1" dirty="0">
                <a:solidFill>
                  <a:schemeClr val="bg1"/>
                </a:solidFill>
              </a:endParaRPr>
            </a:p>
          </p:txBody>
        </p:sp>
        <p:sp>
          <p:nvSpPr>
            <p:cNvPr id="66" name="TextBox 65"/>
            <p:cNvSpPr txBox="1"/>
            <p:nvPr/>
          </p:nvSpPr>
          <p:spPr>
            <a:xfrm>
              <a:off x="10417204" y="2206776"/>
              <a:ext cx="424659" cy="108000"/>
            </a:xfrm>
            <a:prstGeom prst="rect">
              <a:avLst/>
            </a:prstGeom>
            <a:noFill/>
          </p:spPr>
          <p:txBody>
            <a:bodyPr wrap="square" rtlCol="0" anchor="ctr">
              <a:spAutoFit/>
            </a:bodyPr>
            <a:lstStyle/>
            <a:p>
              <a:r>
                <a:rPr lang="id-ID" sz="800" dirty="0" smtClean="0">
                  <a:solidFill>
                    <a:schemeClr val="bg1"/>
                  </a:solidFill>
                </a:rPr>
                <a:t>per</a:t>
              </a:r>
              <a:endParaRPr lang="id-ID" sz="800" dirty="0">
                <a:solidFill>
                  <a:schemeClr val="bg1"/>
                </a:solidFill>
              </a:endParaRPr>
            </a:p>
          </p:txBody>
        </p:sp>
        <p:sp>
          <p:nvSpPr>
            <p:cNvPr id="67" name="TextBox 66"/>
            <p:cNvSpPr txBox="1"/>
            <p:nvPr/>
          </p:nvSpPr>
          <p:spPr>
            <a:xfrm>
              <a:off x="10417204" y="2314691"/>
              <a:ext cx="533166" cy="72000"/>
            </a:xfrm>
            <a:prstGeom prst="rect">
              <a:avLst/>
            </a:prstGeom>
            <a:noFill/>
          </p:spPr>
          <p:txBody>
            <a:bodyPr wrap="square" rtlCol="0" anchor="ctr">
              <a:spAutoFit/>
            </a:bodyPr>
            <a:lstStyle/>
            <a:p>
              <a:r>
                <a:rPr lang="id-ID" sz="800" dirty="0" smtClean="0">
                  <a:solidFill>
                    <a:schemeClr val="bg1"/>
                  </a:solidFill>
                </a:rPr>
                <a:t>month</a:t>
              </a:r>
              <a:endParaRPr lang="id-ID" sz="800" dirty="0">
                <a:solidFill>
                  <a:schemeClr val="bg1"/>
                </a:solidFill>
              </a:endParaRPr>
            </a:p>
          </p:txBody>
        </p:sp>
        <p:sp>
          <p:nvSpPr>
            <p:cNvPr id="68" name="TextBox 67"/>
            <p:cNvSpPr txBox="1"/>
            <p:nvPr/>
          </p:nvSpPr>
          <p:spPr>
            <a:xfrm>
              <a:off x="9058781" y="3490509"/>
              <a:ext cx="2113282" cy="707886"/>
            </a:xfrm>
            <a:prstGeom prst="rect">
              <a:avLst/>
            </a:prstGeom>
            <a:noFill/>
          </p:spPr>
          <p:txBody>
            <a:bodyPr wrap="square" rtlCol="0">
              <a:spAutoFit/>
            </a:bodyPr>
            <a:lstStyle/>
            <a:p>
              <a:r>
                <a:rPr lang="id-ID" sz="1000" dirty="0">
                  <a:solidFill>
                    <a:schemeClr val="bg1">
                      <a:lumMod val="75000"/>
                    </a:schemeClr>
                  </a:solidFill>
                </a:rPr>
                <a:t>Lorem ipsum dolor sit amet, consectetuer adipiscing elit, sed diam nonummy nibh euismod tincidunt ut </a:t>
              </a:r>
              <a:r>
                <a:rPr lang="id-ID" sz="1000" dirty="0" smtClean="0">
                  <a:solidFill>
                    <a:schemeClr val="bg1">
                      <a:lumMod val="75000"/>
                    </a:schemeClr>
                  </a:solidFill>
                </a:rPr>
                <a:t>laoreet.</a:t>
              </a:r>
              <a:endParaRPr lang="id-ID" sz="1000" dirty="0">
                <a:solidFill>
                  <a:schemeClr val="bg1">
                    <a:lumMod val="75000"/>
                  </a:schemeClr>
                </a:solidFill>
              </a:endParaRPr>
            </a:p>
          </p:txBody>
        </p:sp>
        <p:sp>
          <p:nvSpPr>
            <p:cNvPr id="69" name="TextBox 68"/>
            <p:cNvSpPr txBox="1"/>
            <p:nvPr/>
          </p:nvSpPr>
          <p:spPr>
            <a:xfrm>
              <a:off x="9401681" y="4264167"/>
              <a:ext cx="1548689" cy="215444"/>
            </a:xfrm>
            <a:prstGeom prst="rect">
              <a:avLst/>
            </a:prstGeom>
            <a:solidFill>
              <a:schemeClr val="bg1">
                <a:lumMod val="95000"/>
              </a:schemeClr>
            </a:solidFill>
          </p:spPr>
          <p:txBody>
            <a:bodyPr wrap="square" rtlCol="0">
              <a:spAutoFit/>
            </a:bodyPr>
            <a:lstStyle/>
            <a:p>
              <a:r>
                <a:rPr lang="id-ID" sz="800" dirty="0" smtClean="0">
                  <a:solidFill>
                    <a:schemeClr val="tx1">
                      <a:lumMod val="50000"/>
                      <a:lumOff val="50000"/>
                    </a:schemeClr>
                  </a:solidFill>
                </a:rPr>
                <a:t>100 Page Website Design</a:t>
              </a:r>
              <a:endParaRPr lang="id-ID" sz="800" dirty="0">
                <a:solidFill>
                  <a:schemeClr val="tx1">
                    <a:lumMod val="50000"/>
                    <a:lumOff val="50000"/>
                  </a:schemeClr>
                </a:solidFill>
              </a:endParaRPr>
            </a:p>
          </p:txBody>
        </p:sp>
        <p:sp>
          <p:nvSpPr>
            <p:cNvPr id="70" name="TextBox 69"/>
            <p:cNvSpPr txBox="1"/>
            <p:nvPr/>
          </p:nvSpPr>
          <p:spPr>
            <a:xfrm>
              <a:off x="9401681" y="4507932"/>
              <a:ext cx="1548689" cy="215444"/>
            </a:xfrm>
            <a:prstGeom prst="rect">
              <a:avLst/>
            </a:prstGeom>
            <a:solidFill>
              <a:schemeClr val="bg1">
                <a:lumMod val="95000"/>
              </a:schemeClr>
            </a:solidFill>
          </p:spPr>
          <p:txBody>
            <a:bodyPr wrap="square" rtlCol="0">
              <a:spAutoFit/>
            </a:bodyPr>
            <a:lstStyle/>
            <a:p>
              <a:r>
                <a:rPr lang="id-ID" sz="800" dirty="0" smtClean="0">
                  <a:solidFill>
                    <a:schemeClr val="tx1">
                      <a:lumMod val="50000"/>
                      <a:lumOff val="50000"/>
                    </a:schemeClr>
                  </a:solidFill>
                </a:rPr>
                <a:t>Installed CMS</a:t>
              </a:r>
              <a:endParaRPr lang="id-ID" sz="800" dirty="0">
                <a:solidFill>
                  <a:schemeClr val="tx1">
                    <a:lumMod val="50000"/>
                    <a:lumOff val="50000"/>
                  </a:schemeClr>
                </a:solidFill>
              </a:endParaRPr>
            </a:p>
          </p:txBody>
        </p:sp>
        <p:sp>
          <p:nvSpPr>
            <p:cNvPr id="71" name="TextBox 70"/>
            <p:cNvSpPr txBox="1"/>
            <p:nvPr/>
          </p:nvSpPr>
          <p:spPr>
            <a:xfrm>
              <a:off x="9401681" y="4751697"/>
              <a:ext cx="1548689" cy="215444"/>
            </a:xfrm>
            <a:prstGeom prst="rect">
              <a:avLst/>
            </a:prstGeom>
            <a:solidFill>
              <a:schemeClr val="bg1">
                <a:lumMod val="95000"/>
              </a:schemeClr>
            </a:solidFill>
          </p:spPr>
          <p:txBody>
            <a:bodyPr wrap="square" rtlCol="0">
              <a:spAutoFit/>
            </a:bodyPr>
            <a:lstStyle/>
            <a:p>
              <a:r>
                <a:rPr lang="id-ID" sz="800" dirty="0" smtClean="0">
                  <a:solidFill>
                    <a:schemeClr val="tx1">
                      <a:lumMod val="50000"/>
                      <a:lumOff val="50000"/>
                    </a:schemeClr>
                  </a:solidFill>
                </a:rPr>
                <a:t>500 Infographic Sets</a:t>
              </a:r>
              <a:endParaRPr lang="id-ID" sz="800" dirty="0">
                <a:solidFill>
                  <a:schemeClr val="tx1">
                    <a:lumMod val="50000"/>
                    <a:lumOff val="50000"/>
                  </a:schemeClr>
                </a:solidFill>
              </a:endParaRPr>
            </a:p>
          </p:txBody>
        </p:sp>
        <p:sp>
          <p:nvSpPr>
            <p:cNvPr id="72" name="TextBox 71"/>
            <p:cNvSpPr txBox="1"/>
            <p:nvPr/>
          </p:nvSpPr>
          <p:spPr>
            <a:xfrm>
              <a:off x="9401681" y="4996155"/>
              <a:ext cx="1548689" cy="215444"/>
            </a:xfrm>
            <a:prstGeom prst="rect">
              <a:avLst/>
            </a:prstGeom>
            <a:solidFill>
              <a:schemeClr val="bg1">
                <a:lumMod val="95000"/>
              </a:schemeClr>
            </a:solidFill>
          </p:spPr>
          <p:txBody>
            <a:bodyPr wrap="square" rtlCol="0">
              <a:spAutoFit/>
            </a:bodyPr>
            <a:lstStyle/>
            <a:p>
              <a:r>
                <a:rPr lang="id-ID" sz="800" dirty="0" smtClean="0">
                  <a:solidFill>
                    <a:schemeClr val="tx1">
                      <a:lumMod val="50000"/>
                      <a:lumOff val="50000"/>
                    </a:schemeClr>
                  </a:solidFill>
                </a:rPr>
                <a:t>Unlimited Revision</a:t>
              </a:r>
              <a:endParaRPr lang="id-ID" sz="800" dirty="0">
                <a:solidFill>
                  <a:schemeClr val="tx1">
                    <a:lumMod val="50000"/>
                    <a:lumOff val="50000"/>
                  </a:schemeClr>
                </a:solidFill>
              </a:endParaRPr>
            </a:p>
          </p:txBody>
        </p:sp>
        <p:sp>
          <p:nvSpPr>
            <p:cNvPr id="73" name="Freeform 229"/>
            <p:cNvSpPr>
              <a:spLocks/>
            </p:cNvSpPr>
            <p:nvPr/>
          </p:nvSpPr>
          <p:spPr bwMode="auto">
            <a:xfrm>
              <a:off x="9190718" y="431691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3">
                <a:lumMod val="60000"/>
                <a:lumOff val="40000"/>
              </a:schemeClr>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74" name="Freeform 229"/>
            <p:cNvSpPr>
              <a:spLocks/>
            </p:cNvSpPr>
            <p:nvPr/>
          </p:nvSpPr>
          <p:spPr bwMode="auto">
            <a:xfrm>
              <a:off x="9190718" y="4564510"/>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3">
                <a:lumMod val="60000"/>
                <a:lumOff val="40000"/>
              </a:schemeClr>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75" name="Freeform 229"/>
            <p:cNvSpPr>
              <a:spLocks/>
            </p:cNvSpPr>
            <p:nvPr/>
          </p:nvSpPr>
          <p:spPr bwMode="auto">
            <a:xfrm>
              <a:off x="9190718" y="481670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3">
                <a:lumMod val="60000"/>
                <a:lumOff val="40000"/>
              </a:schemeClr>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76" name="Freeform 229"/>
            <p:cNvSpPr>
              <a:spLocks/>
            </p:cNvSpPr>
            <p:nvPr/>
          </p:nvSpPr>
          <p:spPr bwMode="auto">
            <a:xfrm>
              <a:off x="9190718" y="5064303"/>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3">
                <a:lumMod val="60000"/>
                <a:lumOff val="40000"/>
              </a:schemeClr>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77" name="Freeform 133"/>
            <p:cNvSpPr>
              <a:spLocks noEditPoints="1"/>
            </p:cNvSpPr>
            <p:nvPr/>
          </p:nvSpPr>
          <p:spPr bwMode="auto">
            <a:xfrm>
              <a:off x="9685169" y="2727907"/>
              <a:ext cx="668569" cy="632007"/>
            </a:xfrm>
            <a:custGeom>
              <a:avLst/>
              <a:gdLst>
                <a:gd name="T0" fmla="*/ 11497 w 16128"/>
                <a:gd name="T1" fmla="*/ 8550 h 15246"/>
                <a:gd name="T2" fmla="*/ 5994 w 16128"/>
                <a:gd name="T3" fmla="*/ 8949 h 15246"/>
                <a:gd name="T4" fmla="*/ 1812 w 16128"/>
                <a:gd name="T5" fmla="*/ 9020 h 15246"/>
                <a:gd name="T6" fmla="*/ 1275 w 16128"/>
                <a:gd name="T7" fmla="*/ 8159 h 15246"/>
                <a:gd name="T8" fmla="*/ 1299 w 16128"/>
                <a:gd name="T9" fmla="*/ 5817 h 15246"/>
                <a:gd name="T10" fmla="*/ 1513 w 16128"/>
                <a:gd name="T11" fmla="*/ 3592 h 15246"/>
                <a:gd name="T12" fmla="*/ 2585 w 16128"/>
                <a:gd name="T13" fmla="*/ 2764 h 15246"/>
                <a:gd name="T14" fmla="*/ 7482 w 16128"/>
                <a:gd name="T15" fmla="*/ 2029 h 15246"/>
                <a:gd name="T16" fmla="*/ 12828 w 16128"/>
                <a:gd name="T17" fmla="*/ 1560 h 15246"/>
                <a:gd name="T18" fmla="*/ 14607 w 16128"/>
                <a:gd name="T19" fmla="*/ 1965 h 15246"/>
                <a:gd name="T20" fmla="*/ 14756 w 16128"/>
                <a:gd name="T21" fmla="*/ 4047 h 15246"/>
                <a:gd name="T22" fmla="*/ 14617 w 16128"/>
                <a:gd name="T23" fmla="*/ 6637 h 15246"/>
                <a:gd name="T24" fmla="*/ 8577 w 16128"/>
                <a:gd name="T25" fmla="*/ 11015 h 15246"/>
                <a:gd name="T26" fmla="*/ 8293 w 16128"/>
                <a:gd name="T27" fmla="*/ 11470 h 15246"/>
                <a:gd name="T28" fmla="*/ 7868 w 16128"/>
                <a:gd name="T29" fmla="*/ 11731 h 15246"/>
                <a:gd name="T30" fmla="*/ 7386 w 16128"/>
                <a:gd name="T31" fmla="*/ 11754 h 15246"/>
                <a:gd name="T32" fmla="*/ 6957 w 16128"/>
                <a:gd name="T33" fmla="*/ 11517 h 15246"/>
                <a:gd name="T34" fmla="*/ 6708 w 16128"/>
                <a:gd name="T35" fmla="*/ 11097 h 15246"/>
                <a:gd name="T36" fmla="*/ 6673 w 16128"/>
                <a:gd name="T37" fmla="*/ 10580 h 15246"/>
                <a:gd name="T38" fmla="*/ 6878 w 16128"/>
                <a:gd name="T39" fmla="*/ 10070 h 15246"/>
                <a:gd name="T40" fmla="*/ 7256 w 16128"/>
                <a:gd name="T41" fmla="*/ 9727 h 15246"/>
                <a:gd name="T42" fmla="*/ 7725 w 16128"/>
                <a:gd name="T43" fmla="*/ 9604 h 15246"/>
                <a:gd name="T44" fmla="*/ 8195 w 16128"/>
                <a:gd name="T45" fmla="*/ 9741 h 15246"/>
                <a:gd name="T46" fmla="*/ 8522 w 16128"/>
                <a:gd name="T47" fmla="*/ 10098 h 15246"/>
                <a:gd name="T48" fmla="*/ 8646 w 16128"/>
                <a:gd name="T49" fmla="*/ 10587 h 15246"/>
                <a:gd name="T50" fmla="*/ 15587 w 16128"/>
                <a:gd name="T51" fmla="*/ 263 h 15246"/>
                <a:gd name="T52" fmla="*/ 11450 w 16128"/>
                <a:gd name="T53" fmla="*/ 83 h 15246"/>
                <a:gd name="T54" fmla="*/ 5025 w 16128"/>
                <a:gd name="T55" fmla="*/ 834 h 15246"/>
                <a:gd name="T56" fmla="*/ 862 w 16128"/>
                <a:gd name="T57" fmla="*/ 1752 h 15246"/>
                <a:gd name="T58" fmla="*/ 191 w 16128"/>
                <a:gd name="T59" fmla="*/ 4056 h 15246"/>
                <a:gd name="T60" fmla="*/ 2 w 16128"/>
                <a:gd name="T61" fmla="*/ 8442 h 15246"/>
                <a:gd name="T62" fmla="*/ 289 w 16128"/>
                <a:gd name="T63" fmla="*/ 11809 h 15246"/>
                <a:gd name="T64" fmla="*/ 850 w 16128"/>
                <a:gd name="T65" fmla="*/ 12247 h 15246"/>
                <a:gd name="T66" fmla="*/ 2021 w 16128"/>
                <a:gd name="T67" fmla="*/ 12339 h 15246"/>
                <a:gd name="T68" fmla="*/ 3756 w 16128"/>
                <a:gd name="T69" fmla="*/ 12381 h 15246"/>
                <a:gd name="T70" fmla="*/ 4642 w 16128"/>
                <a:gd name="T71" fmla="*/ 12763 h 15246"/>
                <a:gd name="T72" fmla="*/ 4388 w 16128"/>
                <a:gd name="T73" fmla="*/ 13225 h 15246"/>
                <a:gd name="T74" fmla="*/ 3968 w 16128"/>
                <a:gd name="T75" fmla="*/ 13637 h 15246"/>
                <a:gd name="T76" fmla="*/ 3376 w 16128"/>
                <a:gd name="T77" fmla="*/ 14007 h 15246"/>
                <a:gd name="T78" fmla="*/ 3155 w 16128"/>
                <a:gd name="T79" fmla="*/ 14189 h 15246"/>
                <a:gd name="T80" fmla="*/ 3148 w 16128"/>
                <a:gd name="T81" fmla="*/ 14537 h 15246"/>
                <a:gd name="T82" fmla="*/ 3225 w 16128"/>
                <a:gd name="T83" fmla="*/ 14936 h 15246"/>
                <a:gd name="T84" fmla="*/ 3371 w 16128"/>
                <a:gd name="T85" fmla="*/ 15204 h 15246"/>
                <a:gd name="T86" fmla="*/ 4970 w 16128"/>
                <a:gd name="T87" fmla="*/ 15239 h 15246"/>
                <a:gd name="T88" fmla="*/ 8432 w 16128"/>
                <a:gd name="T89" fmla="*/ 15133 h 15246"/>
                <a:gd name="T90" fmla="*/ 11086 w 16128"/>
                <a:gd name="T91" fmla="*/ 14953 h 15246"/>
                <a:gd name="T92" fmla="*/ 11445 w 16128"/>
                <a:gd name="T93" fmla="*/ 14699 h 15246"/>
                <a:gd name="T94" fmla="*/ 11572 w 16128"/>
                <a:gd name="T95" fmla="*/ 14303 h 15246"/>
                <a:gd name="T96" fmla="*/ 11574 w 16128"/>
                <a:gd name="T97" fmla="*/ 13947 h 15246"/>
                <a:gd name="T98" fmla="*/ 11288 w 16128"/>
                <a:gd name="T99" fmla="*/ 13752 h 15246"/>
                <a:gd name="T100" fmla="*/ 10586 w 16128"/>
                <a:gd name="T101" fmla="*/ 13510 h 15246"/>
                <a:gd name="T102" fmla="*/ 9817 w 16128"/>
                <a:gd name="T103" fmla="*/ 12971 h 15246"/>
                <a:gd name="T104" fmla="*/ 10214 w 16128"/>
                <a:gd name="T105" fmla="*/ 12234 h 15246"/>
                <a:gd name="T106" fmla="*/ 12601 w 16128"/>
                <a:gd name="T107" fmla="*/ 12061 h 15246"/>
                <a:gd name="T108" fmla="*/ 14366 w 16128"/>
                <a:gd name="T109" fmla="*/ 11825 h 15246"/>
                <a:gd name="T110" fmla="*/ 15236 w 16128"/>
                <a:gd name="T111" fmla="*/ 11458 h 15246"/>
                <a:gd name="T112" fmla="*/ 15898 w 16128"/>
                <a:gd name="T113" fmla="*/ 8399 h 15246"/>
                <a:gd name="T114" fmla="*/ 16127 w 16128"/>
                <a:gd name="T115" fmla="*/ 3737 h 15246"/>
                <a:gd name="T116" fmla="*/ 15773 w 16128"/>
                <a:gd name="T117" fmla="*/ 491 h 1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28" h="15246">
                  <a:moveTo>
                    <a:pt x="14196" y="8039"/>
                  </a:moveTo>
                  <a:lnTo>
                    <a:pt x="14100" y="8099"/>
                  </a:lnTo>
                  <a:lnTo>
                    <a:pt x="13944" y="8159"/>
                  </a:lnTo>
                  <a:lnTo>
                    <a:pt x="13730" y="8217"/>
                  </a:lnTo>
                  <a:lnTo>
                    <a:pt x="13465" y="8276"/>
                  </a:lnTo>
                  <a:lnTo>
                    <a:pt x="13151" y="8332"/>
                  </a:lnTo>
                  <a:lnTo>
                    <a:pt x="12795" y="8389"/>
                  </a:lnTo>
                  <a:lnTo>
                    <a:pt x="12396" y="8444"/>
                  </a:lnTo>
                  <a:lnTo>
                    <a:pt x="11963" y="8497"/>
                  </a:lnTo>
                  <a:lnTo>
                    <a:pt x="11497" y="8550"/>
                  </a:lnTo>
                  <a:lnTo>
                    <a:pt x="11004" y="8599"/>
                  </a:lnTo>
                  <a:lnTo>
                    <a:pt x="10487" y="8648"/>
                  </a:lnTo>
                  <a:lnTo>
                    <a:pt x="9951" y="8694"/>
                  </a:lnTo>
                  <a:lnTo>
                    <a:pt x="9400" y="8739"/>
                  </a:lnTo>
                  <a:lnTo>
                    <a:pt x="8836" y="8780"/>
                  </a:lnTo>
                  <a:lnTo>
                    <a:pt x="8266" y="8819"/>
                  </a:lnTo>
                  <a:lnTo>
                    <a:pt x="7692" y="8857"/>
                  </a:lnTo>
                  <a:lnTo>
                    <a:pt x="7120" y="8890"/>
                  </a:lnTo>
                  <a:lnTo>
                    <a:pt x="6552" y="8921"/>
                  </a:lnTo>
                  <a:lnTo>
                    <a:pt x="5994" y="8949"/>
                  </a:lnTo>
                  <a:lnTo>
                    <a:pt x="5448" y="8974"/>
                  </a:lnTo>
                  <a:lnTo>
                    <a:pt x="4920" y="8994"/>
                  </a:lnTo>
                  <a:lnTo>
                    <a:pt x="4413" y="9012"/>
                  </a:lnTo>
                  <a:lnTo>
                    <a:pt x="3932" y="9026"/>
                  </a:lnTo>
                  <a:lnTo>
                    <a:pt x="3481" y="9036"/>
                  </a:lnTo>
                  <a:lnTo>
                    <a:pt x="3063" y="9042"/>
                  </a:lnTo>
                  <a:lnTo>
                    <a:pt x="2683" y="9043"/>
                  </a:lnTo>
                  <a:lnTo>
                    <a:pt x="2346" y="9040"/>
                  </a:lnTo>
                  <a:lnTo>
                    <a:pt x="2054" y="9033"/>
                  </a:lnTo>
                  <a:lnTo>
                    <a:pt x="1812" y="9020"/>
                  </a:lnTo>
                  <a:lnTo>
                    <a:pt x="1625" y="9003"/>
                  </a:lnTo>
                  <a:lnTo>
                    <a:pt x="1495" y="8981"/>
                  </a:lnTo>
                  <a:lnTo>
                    <a:pt x="1428" y="8954"/>
                  </a:lnTo>
                  <a:lnTo>
                    <a:pt x="1396" y="8910"/>
                  </a:lnTo>
                  <a:lnTo>
                    <a:pt x="1368" y="8841"/>
                  </a:lnTo>
                  <a:lnTo>
                    <a:pt x="1343" y="8747"/>
                  </a:lnTo>
                  <a:lnTo>
                    <a:pt x="1320" y="8629"/>
                  </a:lnTo>
                  <a:lnTo>
                    <a:pt x="1302" y="8491"/>
                  </a:lnTo>
                  <a:lnTo>
                    <a:pt x="1287" y="8333"/>
                  </a:lnTo>
                  <a:lnTo>
                    <a:pt x="1275" y="8159"/>
                  </a:lnTo>
                  <a:lnTo>
                    <a:pt x="1266" y="7969"/>
                  </a:lnTo>
                  <a:lnTo>
                    <a:pt x="1259" y="7763"/>
                  </a:lnTo>
                  <a:lnTo>
                    <a:pt x="1256" y="7545"/>
                  </a:lnTo>
                  <a:lnTo>
                    <a:pt x="1255" y="7318"/>
                  </a:lnTo>
                  <a:lnTo>
                    <a:pt x="1257" y="7080"/>
                  </a:lnTo>
                  <a:lnTo>
                    <a:pt x="1261" y="6836"/>
                  </a:lnTo>
                  <a:lnTo>
                    <a:pt x="1267" y="6585"/>
                  </a:lnTo>
                  <a:lnTo>
                    <a:pt x="1276" y="6331"/>
                  </a:lnTo>
                  <a:lnTo>
                    <a:pt x="1286" y="6074"/>
                  </a:lnTo>
                  <a:lnTo>
                    <a:pt x="1299" y="5817"/>
                  </a:lnTo>
                  <a:lnTo>
                    <a:pt x="1313" y="5562"/>
                  </a:lnTo>
                  <a:lnTo>
                    <a:pt x="1331" y="5308"/>
                  </a:lnTo>
                  <a:lnTo>
                    <a:pt x="1349" y="5059"/>
                  </a:lnTo>
                  <a:lnTo>
                    <a:pt x="1368" y="4818"/>
                  </a:lnTo>
                  <a:lnTo>
                    <a:pt x="1389" y="4584"/>
                  </a:lnTo>
                  <a:lnTo>
                    <a:pt x="1411" y="4359"/>
                  </a:lnTo>
                  <a:lnTo>
                    <a:pt x="1435" y="4146"/>
                  </a:lnTo>
                  <a:lnTo>
                    <a:pt x="1461" y="3946"/>
                  </a:lnTo>
                  <a:lnTo>
                    <a:pt x="1486" y="3761"/>
                  </a:lnTo>
                  <a:lnTo>
                    <a:pt x="1513" y="3592"/>
                  </a:lnTo>
                  <a:lnTo>
                    <a:pt x="1540" y="3443"/>
                  </a:lnTo>
                  <a:lnTo>
                    <a:pt x="1568" y="3312"/>
                  </a:lnTo>
                  <a:lnTo>
                    <a:pt x="1598" y="3203"/>
                  </a:lnTo>
                  <a:lnTo>
                    <a:pt x="1627" y="3118"/>
                  </a:lnTo>
                  <a:lnTo>
                    <a:pt x="1657" y="3058"/>
                  </a:lnTo>
                  <a:lnTo>
                    <a:pt x="1721" y="3008"/>
                  </a:lnTo>
                  <a:lnTo>
                    <a:pt x="1850" y="2953"/>
                  </a:lnTo>
                  <a:lnTo>
                    <a:pt x="2039" y="2894"/>
                  </a:lnTo>
                  <a:lnTo>
                    <a:pt x="2286" y="2830"/>
                  </a:lnTo>
                  <a:lnTo>
                    <a:pt x="2585" y="2764"/>
                  </a:lnTo>
                  <a:lnTo>
                    <a:pt x="2930" y="2694"/>
                  </a:lnTo>
                  <a:lnTo>
                    <a:pt x="3320" y="2621"/>
                  </a:lnTo>
                  <a:lnTo>
                    <a:pt x="3749" y="2547"/>
                  </a:lnTo>
                  <a:lnTo>
                    <a:pt x="4212" y="2473"/>
                  </a:lnTo>
                  <a:lnTo>
                    <a:pt x="4706" y="2397"/>
                  </a:lnTo>
                  <a:lnTo>
                    <a:pt x="5227" y="2322"/>
                  </a:lnTo>
                  <a:lnTo>
                    <a:pt x="5769" y="2246"/>
                  </a:lnTo>
                  <a:lnTo>
                    <a:pt x="6328" y="2173"/>
                  </a:lnTo>
                  <a:lnTo>
                    <a:pt x="6901" y="2100"/>
                  </a:lnTo>
                  <a:lnTo>
                    <a:pt x="7482" y="2029"/>
                  </a:lnTo>
                  <a:lnTo>
                    <a:pt x="8069" y="1960"/>
                  </a:lnTo>
                  <a:lnTo>
                    <a:pt x="8655" y="1896"/>
                  </a:lnTo>
                  <a:lnTo>
                    <a:pt x="9236" y="1835"/>
                  </a:lnTo>
                  <a:lnTo>
                    <a:pt x="9810" y="1778"/>
                  </a:lnTo>
                  <a:lnTo>
                    <a:pt x="10370" y="1727"/>
                  </a:lnTo>
                  <a:lnTo>
                    <a:pt x="10914" y="1680"/>
                  </a:lnTo>
                  <a:lnTo>
                    <a:pt x="11435" y="1640"/>
                  </a:lnTo>
                  <a:lnTo>
                    <a:pt x="11931" y="1607"/>
                  </a:lnTo>
                  <a:lnTo>
                    <a:pt x="12396" y="1579"/>
                  </a:lnTo>
                  <a:lnTo>
                    <a:pt x="12828" y="1560"/>
                  </a:lnTo>
                  <a:lnTo>
                    <a:pt x="13220" y="1549"/>
                  </a:lnTo>
                  <a:lnTo>
                    <a:pt x="13569" y="1547"/>
                  </a:lnTo>
                  <a:lnTo>
                    <a:pt x="13870" y="1554"/>
                  </a:lnTo>
                  <a:lnTo>
                    <a:pt x="14120" y="1571"/>
                  </a:lnTo>
                  <a:lnTo>
                    <a:pt x="14314" y="1599"/>
                  </a:lnTo>
                  <a:lnTo>
                    <a:pt x="14447" y="1637"/>
                  </a:lnTo>
                  <a:lnTo>
                    <a:pt x="14514" y="1686"/>
                  </a:lnTo>
                  <a:lnTo>
                    <a:pt x="14547" y="1755"/>
                  </a:lnTo>
                  <a:lnTo>
                    <a:pt x="14579" y="1849"/>
                  </a:lnTo>
                  <a:lnTo>
                    <a:pt x="14607" y="1965"/>
                  </a:lnTo>
                  <a:lnTo>
                    <a:pt x="14633" y="2104"/>
                  </a:lnTo>
                  <a:lnTo>
                    <a:pt x="14657" y="2262"/>
                  </a:lnTo>
                  <a:lnTo>
                    <a:pt x="14678" y="2438"/>
                  </a:lnTo>
                  <a:lnTo>
                    <a:pt x="14698" y="2631"/>
                  </a:lnTo>
                  <a:lnTo>
                    <a:pt x="14714" y="2839"/>
                  </a:lnTo>
                  <a:lnTo>
                    <a:pt x="14728" y="3061"/>
                  </a:lnTo>
                  <a:lnTo>
                    <a:pt x="14739" y="3294"/>
                  </a:lnTo>
                  <a:lnTo>
                    <a:pt x="14748" y="3538"/>
                  </a:lnTo>
                  <a:lnTo>
                    <a:pt x="14754" y="3789"/>
                  </a:lnTo>
                  <a:lnTo>
                    <a:pt x="14756" y="4047"/>
                  </a:lnTo>
                  <a:lnTo>
                    <a:pt x="14756" y="4311"/>
                  </a:lnTo>
                  <a:lnTo>
                    <a:pt x="14754" y="4577"/>
                  </a:lnTo>
                  <a:lnTo>
                    <a:pt x="14748" y="4845"/>
                  </a:lnTo>
                  <a:lnTo>
                    <a:pt x="14739" y="5114"/>
                  </a:lnTo>
                  <a:lnTo>
                    <a:pt x="14727" y="5382"/>
                  </a:lnTo>
                  <a:lnTo>
                    <a:pt x="14711" y="5646"/>
                  </a:lnTo>
                  <a:lnTo>
                    <a:pt x="14693" y="5904"/>
                  </a:lnTo>
                  <a:lnTo>
                    <a:pt x="14670" y="6157"/>
                  </a:lnTo>
                  <a:lnTo>
                    <a:pt x="14645" y="6402"/>
                  </a:lnTo>
                  <a:lnTo>
                    <a:pt x="14617" y="6637"/>
                  </a:lnTo>
                  <a:lnTo>
                    <a:pt x="14585" y="6860"/>
                  </a:lnTo>
                  <a:lnTo>
                    <a:pt x="14549" y="7070"/>
                  </a:lnTo>
                  <a:lnTo>
                    <a:pt x="14510" y="7266"/>
                  </a:lnTo>
                  <a:lnTo>
                    <a:pt x="14467" y="7445"/>
                  </a:lnTo>
                  <a:lnTo>
                    <a:pt x="14420" y="7607"/>
                  </a:lnTo>
                  <a:lnTo>
                    <a:pt x="14370" y="7748"/>
                  </a:lnTo>
                  <a:lnTo>
                    <a:pt x="14316" y="7869"/>
                  </a:lnTo>
                  <a:lnTo>
                    <a:pt x="14257" y="7967"/>
                  </a:lnTo>
                  <a:lnTo>
                    <a:pt x="14196" y="8039"/>
                  </a:lnTo>
                  <a:close/>
                  <a:moveTo>
                    <a:pt x="8577" y="11015"/>
                  </a:moveTo>
                  <a:lnTo>
                    <a:pt x="8557" y="11069"/>
                  </a:lnTo>
                  <a:lnTo>
                    <a:pt x="8536" y="11120"/>
                  </a:lnTo>
                  <a:lnTo>
                    <a:pt x="8512" y="11170"/>
                  </a:lnTo>
                  <a:lnTo>
                    <a:pt x="8485" y="11217"/>
                  </a:lnTo>
                  <a:lnTo>
                    <a:pt x="8457" y="11264"/>
                  </a:lnTo>
                  <a:lnTo>
                    <a:pt x="8428" y="11309"/>
                  </a:lnTo>
                  <a:lnTo>
                    <a:pt x="8397" y="11352"/>
                  </a:lnTo>
                  <a:lnTo>
                    <a:pt x="8363" y="11393"/>
                  </a:lnTo>
                  <a:lnTo>
                    <a:pt x="8329" y="11432"/>
                  </a:lnTo>
                  <a:lnTo>
                    <a:pt x="8293" y="11470"/>
                  </a:lnTo>
                  <a:lnTo>
                    <a:pt x="8256" y="11505"/>
                  </a:lnTo>
                  <a:lnTo>
                    <a:pt x="8216" y="11540"/>
                  </a:lnTo>
                  <a:lnTo>
                    <a:pt x="8177" y="11571"/>
                  </a:lnTo>
                  <a:lnTo>
                    <a:pt x="8136" y="11600"/>
                  </a:lnTo>
                  <a:lnTo>
                    <a:pt x="8093" y="11628"/>
                  </a:lnTo>
                  <a:lnTo>
                    <a:pt x="8050" y="11653"/>
                  </a:lnTo>
                  <a:lnTo>
                    <a:pt x="8006" y="11676"/>
                  </a:lnTo>
                  <a:lnTo>
                    <a:pt x="7960" y="11696"/>
                  </a:lnTo>
                  <a:lnTo>
                    <a:pt x="7915" y="11714"/>
                  </a:lnTo>
                  <a:lnTo>
                    <a:pt x="7868" y="11731"/>
                  </a:lnTo>
                  <a:lnTo>
                    <a:pt x="7821" y="11745"/>
                  </a:lnTo>
                  <a:lnTo>
                    <a:pt x="7774" y="11756"/>
                  </a:lnTo>
                  <a:lnTo>
                    <a:pt x="7726" y="11765"/>
                  </a:lnTo>
                  <a:lnTo>
                    <a:pt x="7678" y="11771"/>
                  </a:lnTo>
                  <a:lnTo>
                    <a:pt x="7630" y="11775"/>
                  </a:lnTo>
                  <a:lnTo>
                    <a:pt x="7580" y="11776"/>
                  </a:lnTo>
                  <a:lnTo>
                    <a:pt x="7532" y="11775"/>
                  </a:lnTo>
                  <a:lnTo>
                    <a:pt x="7482" y="11770"/>
                  </a:lnTo>
                  <a:lnTo>
                    <a:pt x="7434" y="11763"/>
                  </a:lnTo>
                  <a:lnTo>
                    <a:pt x="7386" y="11754"/>
                  </a:lnTo>
                  <a:lnTo>
                    <a:pt x="7337" y="11741"/>
                  </a:lnTo>
                  <a:lnTo>
                    <a:pt x="7289" y="11726"/>
                  </a:lnTo>
                  <a:lnTo>
                    <a:pt x="7241" y="11707"/>
                  </a:lnTo>
                  <a:lnTo>
                    <a:pt x="7196" y="11687"/>
                  </a:lnTo>
                  <a:lnTo>
                    <a:pt x="7153" y="11664"/>
                  </a:lnTo>
                  <a:lnTo>
                    <a:pt x="7110" y="11639"/>
                  </a:lnTo>
                  <a:lnTo>
                    <a:pt x="7069" y="11611"/>
                  </a:lnTo>
                  <a:lnTo>
                    <a:pt x="7031" y="11582"/>
                  </a:lnTo>
                  <a:lnTo>
                    <a:pt x="6994" y="11551"/>
                  </a:lnTo>
                  <a:lnTo>
                    <a:pt x="6957" y="11517"/>
                  </a:lnTo>
                  <a:lnTo>
                    <a:pt x="6924" y="11482"/>
                  </a:lnTo>
                  <a:lnTo>
                    <a:pt x="6893" y="11446"/>
                  </a:lnTo>
                  <a:lnTo>
                    <a:pt x="6862" y="11407"/>
                  </a:lnTo>
                  <a:lnTo>
                    <a:pt x="6834" y="11367"/>
                  </a:lnTo>
                  <a:lnTo>
                    <a:pt x="6808" y="11324"/>
                  </a:lnTo>
                  <a:lnTo>
                    <a:pt x="6784" y="11282"/>
                  </a:lnTo>
                  <a:lnTo>
                    <a:pt x="6762" y="11237"/>
                  </a:lnTo>
                  <a:lnTo>
                    <a:pt x="6742" y="11192"/>
                  </a:lnTo>
                  <a:lnTo>
                    <a:pt x="6723" y="11144"/>
                  </a:lnTo>
                  <a:lnTo>
                    <a:pt x="6708" y="11097"/>
                  </a:lnTo>
                  <a:lnTo>
                    <a:pt x="6694" y="11048"/>
                  </a:lnTo>
                  <a:lnTo>
                    <a:pt x="6682" y="10999"/>
                  </a:lnTo>
                  <a:lnTo>
                    <a:pt x="6673" y="10948"/>
                  </a:lnTo>
                  <a:lnTo>
                    <a:pt x="6666" y="10897"/>
                  </a:lnTo>
                  <a:lnTo>
                    <a:pt x="6661" y="10845"/>
                  </a:lnTo>
                  <a:lnTo>
                    <a:pt x="6659" y="10793"/>
                  </a:lnTo>
                  <a:lnTo>
                    <a:pt x="6659" y="10739"/>
                  </a:lnTo>
                  <a:lnTo>
                    <a:pt x="6661" y="10687"/>
                  </a:lnTo>
                  <a:lnTo>
                    <a:pt x="6666" y="10633"/>
                  </a:lnTo>
                  <a:lnTo>
                    <a:pt x="6673" y="10580"/>
                  </a:lnTo>
                  <a:lnTo>
                    <a:pt x="6683" y="10525"/>
                  </a:lnTo>
                  <a:lnTo>
                    <a:pt x="6695" y="10472"/>
                  </a:lnTo>
                  <a:lnTo>
                    <a:pt x="6710" y="10418"/>
                  </a:lnTo>
                  <a:lnTo>
                    <a:pt x="6727" y="10364"/>
                  </a:lnTo>
                  <a:lnTo>
                    <a:pt x="6748" y="10311"/>
                  </a:lnTo>
                  <a:lnTo>
                    <a:pt x="6770" y="10260"/>
                  </a:lnTo>
                  <a:lnTo>
                    <a:pt x="6794" y="10210"/>
                  </a:lnTo>
                  <a:lnTo>
                    <a:pt x="6820" y="10162"/>
                  </a:lnTo>
                  <a:lnTo>
                    <a:pt x="6847" y="10116"/>
                  </a:lnTo>
                  <a:lnTo>
                    <a:pt x="6878" y="10070"/>
                  </a:lnTo>
                  <a:lnTo>
                    <a:pt x="6909" y="10028"/>
                  </a:lnTo>
                  <a:lnTo>
                    <a:pt x="6942" y="9986"/>
                  </a:lnTo>
                  <a:lnTo>
                    <a:pt x="6976" y="9947"/>
                  </a:lnTo>
                  <a:lnTo>
                    <a:pt x="7013" y="9910"/>
                  </a:lnTo>
                  <a:lnTo>
                    <a:pt x="7050" y="9874"/>
                  </a:lnTo>
                  <a:lnTo>
                    <a:pt x="7089" y="9840"/>
                  </a:lnTo>
                  <a:lnTo>
                    <a:pt x="7129" y="9809"/>
                  </a:lnTo>
                  <a:lnTo>
                    <a:pt x="7170" y="9779"/>
                  </a:lnTo>
                  <a:lnTo>
                    <a:pt x="7212" y="9752"/>
                  </a:lnTo>
                  <a:lnTo>
                    <a:pt x="7256" y="9727"/>
                  </a:lnTo>
                  <a:lnTo>
                    <a:pt x="7300" y="9704"/>
                  </a:lnTo>
                  <a:lnTo>
                    <a:pt x="7345" y="9683"/>
                  </a:lnTo>
                  <a:lnTo>
                    <a:pt x="7391" y="9664"/>
                  </a:lnTo>
                  <a:lnTo>
                    <a:pt x="7437" y="9649"/>
                  </a:lnTo>
                  <a:lnTo>
                    <a:pt x="7483" y="9635"/>
                  </a:lnTo>
                  <a:lnTo>
                    <a:pt x="7532" y="9624"/>
                  </a:lnTo>
                  <a:lnTo>
                    <a:pt x="7579" y="9615"/>
                  </a:lnTo>
                  <a:lnTo>
                    <a:pt x="7628" y="9609"/>
                  </a:lnTo>
                  <a:lnTo>
                    <a:pt x="7676" y="9605"/>
                  </a:lnTo>
                  <a:lnTo>
                    <a:pt x="7725" y="9604"/>
                  </a:lnTo>
                  <a:lnTo>
                    <a:pt x="7774" y="9605"/>
                  </a:lnTo>
                  <a:lnTo>
                    <a:pt x="7822" y="9610"/>
                  </a:lnTo>
                  <a:lnTo>
                    <a:pt x="7871" y="9616"/>
                  </a:lnTo>
                  <a:lnTo>
                    <a:pt x="7920" y="9626"/>
                  </a:lnTo>
                  <a:lnTo>
                    <a:pt x="7968" y="9638"/>
                  </a:lnTo>
                  <a:lnTo>
                    <a:pt x="8017" y="9654"/>
                  </a:lnTo>
                  <a:lnTo>
                    <a:pt x="8063" y="9672"/>
                  </a:lnTo>
                  <a:lnTo>
                    <a:pt x="8109" y="9692"/>
                  </a:lnTo>
                  <a:lnTo>
                    <a:pt x="8153" y="9716"/>
                  </a:lnTo>
                  <a:lnTo>
                    <a:pt x="8195" y="9741"/>
                  </a:lnTo>
                  <a:lnTo>
                    <a:pt x="8235" y="9768"/>
                  </a:lnTo>
                  <a:lnTo>
                    <a:pt x="8275" y="9798"/>
                  </a:lnTo>
                  <a:lnTo>
                    <a:pt x="8312" y="9829"/>
                  </a:lnTo>
                  <a:lnTo>
                    <a:pt x="8347" y="9862"/>
                  </a:lnTo>
                  <a:lnTo>
                    <a:pt x="8382" y="9898"/>
                  </a:lnTo>
                  <a:lnTo>
                    <a:pt x="8413" y="9934"/>
                  </a:lnTo>
                  <a:lnTo>
                    <a:pt x="8443" y="9972"/>
                  </a:lnTo>
                  <a:lnTo>
                    <a:pt x="8471" y="10013"/>
                  </a:lnTo>
                  <a:lnTo>
                    <a:pt x="8497" y="10055"/>
                  </a:lnTo>
                  <a:lnTo>
                    <a:pt x="8522" y="10098"/>
                  </a:lnTo>
                  <a:lnTo>
                    <a:pt x="8544" y="10142"/>
                  </a:lnTo>
                  <a:lnTo>
                    <a:pt x="8563" y="10188"/>
                  </a:lnTo>
                  <a:lnTo>
                    <a:pt x="8581" y="10235"/>
                  </a:lnTo>
                  <a:lnTo>
                    <a:pt x="8597" y="10283"/>
                  </a:lnTo>
                  <a:lnTo>
                    <a:pt x="8611" y="10331"/>
                  </a:lnTo>
                  <a:lnTo>
                    <a:pt x="8622" y="10381"/>
                  </a:lnTo>
                  <a:lnTo>
                    <a:pt x="8632" y="10431"/>
                  </a:lnTo>
                  <a:lnTo>
                    <a:pt x="8639" y="10483"/>
                  </a:lnTo>
                  <a:lnTo>
                    <a:pt x="8644" y="10534"/>
                  </a:lnTo>
                  <a:lnTo>
                    <a:pt x="8646" y="10587"/>
                  </a:lnTo>
                  <a:lnTo>
                    <a:pt x="8647" y="10640"/>
                  </a:lnTo>
                  <a:lnTo>
                    <a:pt x="8644" y="10693"/>
                  </a:lnTo>
                  <a:lnTo>
                    <a:pt x="8639" y="10746"/>
                  </a:lnTo>
                  <a:lnTo>
                    <a:pt x="8632" y="10800"/>
                  </a:lnTo>
                  <a:lnTo>
                    <a:pt x="8621" y="10854"/>
                  </a:lnTo>
                  <a:lnTo>
                    <a:pt x="8609" y="10908"/>
                  </a:lnTo>
                  <a:lnTo>
                    <a:pt x="8595" y="10962"/>
                  </a:lnTo>
                  <a:lnTo>
                    <a:pt x="8577" y="11015"/>
                  </a:lnTo>
                  <a:close/>
                  <a:moveTo>
                    <a:pt x="15700" y="361"/>
                  </a:moveTo>
                  <a:lnTo>
                    <a:pt x="15587" y="263"/>
                  </a:lnTo>
                  <a:lnTo>
                    <a:pt x="15406" y="181"/>
                  </a:lnTo>
                  <a:lnTo>
                    <a:pt x="15161" y="115"/>
                  </a:lnTo>
                  <a:lnTo>
                    <a:pt x="14857" y="66"/>
                  </a:lnTo>
                  <a:lnTo>
                    <a:pt x="14498" y="30"/>
                  </a:lnTo>
                  <a:lnTo>
                    <a:pt x="14089" y="9"/>
                  </a:lnTo>
                  <a:lnTo>
                    <a:pt x="13634" y="0"/>
                  </a:lnTo>
                  <a:lnTo>
                    <a:pt x="13138" y="4"/>
                  </a:lnTo>
                  <a:lnTo>
                    <a:pt x="12606" y="20"/>
                  </a:lnTo>
                  <a:lnTo>
                    <a:pt x="12042" y="46"/>
                  </a:lnTo>
                  <a:lnTo>
                    <a:pt x="11450" y="83"/>
                  </a:lnTo>
                  <a:lnTo>
                    <a:pt x="10836" y="128"/>
                  </a:lnTo>
                  <a:lnTo>
                    <a:pt x="10203" y="183"/>
                  </a:lnTo>
                  <a:lnTo>
                    <a:pt x="9556" y="245"/>
                  </a:lnTo>
                  <a:lnTo>
                    <a:pt x="8900" y="314"/>
                  </a:lnTo>
                  <a:lnTo>
                    <a:pt x="8239" y="389"/>
                  </a:lnTo>
                  <a:lnTo>
                    <a:pt x="7579" y="470"/>
                  </a:lnTo>
                  <a:lnTo>
                    <a:pt x="6922" y="556"/>
                  </a:lnTo>
                  <a:lnTo>
                    <a:pt x="6275" y="646"/>
                  </a:lnTo>
                  <a:lnTo>
                    <a:pt x="5641" y="738"/>
                  </a:lnTo>
                  <a:lnTo>
                    <a:pt x="5025" y="834"/>
                  </a:lnTo>
                  <a:lnTo>
                    <a:pt x="4432" y="930"/>
                  </a:lnTo>
                  <a:lnTo>
                    <a:pt x="3866" y="1028"/>
                  </a:lnTo>
                  <a:lnTo>
                    <a:pt x="3331" y="1126"/>
                  </a:lnTo>
                  <a:lnTo>
                    <a:pt x="2833" y="1224"/>
                  </a:lnTo>
                  <a:lnTo>
                    <a:pt x="2377" y="1320"/>
                  </a:lnTo>
                  <a:lnTo>
                    <a:pt x="1965" y="1413"/>
                  </a:lnTo>
                  <a:lnTo>
                    <a:pt x="1603" y="1504"/>
                  </a:lnTo>
                  <a:lnTo>
                    <a:pt x="1295" y="1591"/>
                  </a:lnTo>
                  <a:lnTo>
                    <a:pt x="1046" y="1674"/>
                  </a:lnTo>
                  <a:lnTo>
                    <a:pt x="862" y="1752"/>
                  </a:lnTo>
                  <a:lnTo>
                    <a:pt x="745" y="1824"/>
                  </a:lnTo>
                  <a:lnTo>
                    <a:pt x="666" y="1916"/>
                  </a:lnTo>
                  <a:lnTo>
                    <a:pt x="591" y="2055"/>
                  </a:lnTo>
                  <a:lnTo>
                    <a:pt x="521" y="2237"/>
                  </a:lnTo>
                  <a:lnTo>
                    <a:pt x="455" y="2458"/>
                  </a:lnTo>
                  <a:lnTo>
                    <a:pt x="393" y="2717"/>
                  </a:lnTo>
                  <a:lnTo>
                    <a:pt x="336" y="3009"/>
                  </a:lnTo>
                  <a:lnTo>
                    <a:pt x="282" y="3332"/>
                  </a:lnTo>
                  <a:lnTo>
                    <a:pt x="234" y="3682"/>
                  </a:lnTo>
                  <a:lnTo>
                    <a:pt x="191" y="4056"/>
                  </a:lnTo>
                  <a:lnTo>
                    <a:pt x="151" y="4451"/>
                  </a:lnTo>
                  <a:lnTo>
                    <a:pt x="116" y="4864"/>
                  </a:lnTo>
                  <a:lnTo>
                    <a:pt x="86" y="5293"/>
                  </a:lnTo>
                  <a:lnTo>
                    <a:pt x="59" y="5732"/>
                  </a:lnTo>
                  <a:lnTo>
                    <a:pt x="38" y="6181"/>
                  </a:lnTo>
                  <a:lnTo>
                    <a:pt x="22" y="6635"/>
                  </a:lnTo>
                  <a:lnTo>
                    <a:pt x="10" y="7091"/>
                  </a:lnTo>
                  <a:lnTo>
                    <a:pt x="3" y="7546"/>
                  </a:lnTo>
                  <a:lnTo>
                    <a:pt x="0" y="7998"/>
                  </a:lnTo>
                  <a:lnTo>
                    <a:pt x="2" y="8442"/>
                  </a:lnTo>
                  <a:lnTo>
                    <a:pt x="9" y="8877"/>
                  </a:lnTo>
                  <a:lnTo>
                    <a:pt x="21" y="9297"/>
                  </a:lnTo>
                  <a:lnTo>
                    <a:pt x="37" y="9702"/>
                  </a:lnTo>
                  <a:lnTo>
                    <a:pt x="58" y="10087"/>
                  </a:lnTo>
                  <a:lnTo>
                    <a:pt x="85" y="10449"/>
                  </a:lnTo>
                  <a:lnTo>
                    <a:pt x="116" y="10786"/>
                  </a:lnTo>
                  <a:lnTo>
                    <a:pt x="151" y="11093"/>
                  </a:lnTo>
                  <a:lnTo>
                    <a:pt x="193" y="11368"/>
                  </a:lnTo>
                  <a:lnTo>
                    <a:pt x="238" y="11608"/>
                  </a:lnTo>
                  <a:lnTo>
                    <a:pt x="289" y="11809"/>
                  </a:lnTo>
                  <a:lnTo>
                    <a:pt x="345" y="11970"/>
                  </a:lnTo>
                  <a:lnTo>
                    <a:pt x="405" y="12085"/>
                  </a:lnTo>
                  <a:lnTo>
                    <a:pt x="472" y="12153"/>
                  </a:lnTo>
                  <a:lnTo>
                    <a:pt x="500" y="12168"/>
                  </a:lnTo>
                  <a:lnTo>
                    <a:pt x="537" y="12182"/>
                  </a:lnTo>
                  <a:lnTo>
                    <a:pt x="584" y="12196"/>
                  </a:lnTo>
                  <a:lnTo>
                    <a:pt x="638" y="12210"/>
                  </a:lnTo>
                  <a:lnTo>
                    <a:pt x="701" y="12223"/>
                  </a:lnTo>
                  <a:lnTo>
                    <a:pt x="771" y="12235"/>
                  </a:lnTo>
                  <a:lnTo>
                    <a:pt x="850" y="12247"/>
                  </a:lnTo>
                  <a:lnTo>
                    <a:pt x="935" y="12258"/>
                  </a:lnTo>
                  <a:lnTo>
                    <a:pt x="1029" y="12269"/>
                  </a:lnTo>
                  <a:lnTo>
                    <a:pt x="1130" y="12279"/>
                  </a:lnTo>
                  <a:lnTo>
                    <a:pt x="1238" y="12289"/>
                  </a:lnTo>
                  <a:lnTo>
                    <a:pt x="1352" y="12298"/>
                  </a:lnTo>
                  <a:lnTo>
                    <a:pt x="1474" y="12308"/>
                  </a:lnTo>
                  <a:lnTo>
                    <a:pt x="1601" y="12317"/>
                  </a:lnTo>
                  <a:lnTo>
                    <a:pt x="1735" y="12324"/>
                  </a:lnTo>
                  <a:lnTo>
                    <a:pt x="1875" y="12332"/>
                  </a:lnTo>
                  <a:lnTo>
                    <a:pt x="2021" y="12339"/>
                  </a:lnTo>
                  <a:lnTo>
                    <a:pt x="2172" y="12345"/>
                  </a:lnTo>
                  <a:lnTo>
                    <a:pt x="2328" y="12351"/>
                  </a:lnTo>
                  <a:lnTo>
                    <a:pt x="2491" y="12357"/>
                  </a:lnTo>
                  <a:lnTo>
                    <a:pt x="2658" y="12361"/>
                  </a:lnTo>
                  <a:lnTo>
                    <a:pt x="2830" y="12366"/>
                  </a:lnTo>
                  <a:lnTo>
                    <a:pt x="3007" y="12370"/>
                  </a:lnTo>
                  <a:lnTo>
                    <a:pt x="3188" y="12373"/>
                  </a:lnTo>
                  <a:lnTo>
                    <a:pt x="3374" y="12377"/>
                  </a:lnTo>
                  <a:lnTo>
                    <a:pt x="3562" y="12379"/>
                  </a:lnTo>
                  <a:lnTo>
                    <a:pt x="3756" y="12381"/>
                  </a:lnTo>
                  <a:lnTo>
                    <a:pt x="3953" y="12383"/>
                  </a:lnTo>
                  <a:lnTo>
                    <a:pt x="4358" y="12385"/>
                  </a:lnTo>
                  <a:lnTo>
                    <a:pt x="4774" y="12385"/>
                  </a:lnTo>
                  <a:lnTo>
                    <a:pt x="4759" y="12437"/>
                  </a:lnTo>
                  <a:lnTo>
                    <a:pt x="4743" y="12489"/>
                  </a:lnTo>
                  <a:lnTo>
                    <a:pt x="4724" y="12544"/>
                  </a:lnTo>
                  <a:lnTo>
                    <a:pt x="4706" y="12598"/>
                  </a:lnTo>
                  <a:lnTo>
                    <a:pt x="4686" y="12653"/>
                  </a:lnTo>
                  <a:lnTo>
                    <a:pt x="4665" y="12708"/>
                  </a:lnTo>
                  <a:lnTo>
                    <a:pt x="4642" y="12763"/>
                  </a:lnTo>
                  <a:lnTo>
                    <a:pt x="4618" y="12819"/>
                  </a:lnTo>
                  <a:lnTo>
                    <a:pt x="4592" y="12874"/>
                  </a:lnTo>
                  <a:lnTo>
                    <a:pt x="4565" y="12930"/>
                  </a:lnTo>
                  <a:lnTo>
                    <a:pt x="4537" y="12986"/>
                  </a:lnTo>
                  <a:lnTo>
                    <a:pt x="4507" y="13040"/>
                  </a:lnTo>
                  <a:lnTo>
                    <a:pt x="4475" y="13094"/>
                  </a:lnTo>
                  <a:lnTo>
                    <a:pt x="4441" y="13146"/>
                  </a:lnTo>
                  <a:lnTo>
                    <a:pt x="4424" y="13173"/>
                  </a:lnTo>
                  <a:lnTo>
                    <a:pt x="4406" y="13199"/>
                  </a:lnTo>
                  <a:lnTo>
                    <a:pt x="4388" y="13225"/>
                  </a:lnTo>
                  <a:lnTo>
                    <a:pt x="4370" y="13250"/>
                  </a:lnTo>
                  <a:lnTo>
                    <a:pt x="4331" y="13299"/>
                  </a:lnTo>
                  <a:lnTo>
                    <a:pt x="4291" y="13346"/>
                  </a:lnTo>
                  <a:lnTo>
                    <a:pt x="4249" y="13393"/>
                  </a:lnTo>
                  <a:lnTo>
                    <a:pt x="4204" y="13437"/>
                  </a:lnTo>
                  <a:lnTo>
                    <a:pt x="4159" y="13480"/>
                  </a:lnTo>
                  <a:lnTo>
                    <a:pt x="4113" y="13521"/>
                  </a:lnTo>
                  <a:lnTo>
                    <a:pt x="4065" y="13562"/>
                  </a:lnTo>
                  <a:lnTo>
                    <a:pt x="4018" y="13600"/>
                  </a:lnTo>
                  <a:lnTo>
                    <a:pt x="3968" y="13637"/>
                  </a:lnTo>
                  <a:lnTo>
                    <a:pt x="3920" y="13674"/>
                  </a:lnTo>
                  <a:lnTo>
                    <a:pt x="3871" y="13708"/>
                  </a:lnTo>
                  <a:lnTo>
                    <a:pt x="3821" y="13741"/>
                  </a:lnTo>
                  <a:lnTo>
                    <a:pt x="3772" y="13774"/>
                  </a:lnTo>
                  <a:lnTo>
                    <a:pt x="3724" y="13804"/>
                  </a:lnTo>
                  <a:lnTo>
                    <a:pt x="3675" y="13834"/>
                  </a:lnTo>
                  <a:lnTo>
                    <a:pt x="3629" y="13862"/>
                  </a:lnTo>
                  <a:lnTo>
                    <a:pt x="3538" y="13915"/>
                  </a:lnTo>
                  <a:lnTo>
                    <a:pt x="3452" y="13963"/>
                  </a:lnTo>
                  <a:lnTo>
                    <a:pt x="3376" y="14007"/>
                  </a:lnTo>
                  <a:lnTo>
                    <a:pt x="3307" y="14047"/>
                  </a:lnTo>
                  <a:lnTo>
                    <a:pt x="3278" y="14065"/>
                  </a:lnTo>
                  <a:lnTo>
                    <a:pt x="3251" y="14082"/>
                  </a:lnTo>
                  <a:lnTo>
                    <a:pt x="3227" y="14098"/>
                  </a:lnTo>
                  <a:lnTo>
                    <a:pt x="3206" y="14113"/>
                  </a:lnTo>
                  <a:lnTo>
                    <a:pt x="3189" y="14127"/>
                  </a:lnTo>
                  <a:lnTo>
                    <a:pt x="3176" y="14141"/>
                  </a:lnTo>
                  <a:lnTo>
                    <a:pt x="3166" y="14153"/>
                  </a:lnTo>
                  <a:lnTo>
                    <a:pt x="3161" y="14164"/>
                  </a:lnTo>
                  <a:lnTo>
                    <a:pt x="3155" y="14189"/>
                  </a:lnTo>
                  <a:lnTo>
                    <a:pt x="3150" y="14216"/>
                  </a:lnTo>
                  <a:lnTo>
                    <a:pt x="3146" y="14246"/>
                  </a:lnTo>
                  <a:lnTo>
                    <a:pt x="3143" y="14277"/>
                  </a:lnTo>
                  <a:lnTo>
                    <a:pt x="3141" y="14310"/>
                  </a:lnTo>
                  <a:lnTo>
                    <a:pt x="3140" y="14345"/>
                  </a:lnTo>
                  <a:lnTo>
                    <a:pt x="3140" y="14381"/>
                  </a:lnTo>
                  <a:lnTo>
                    <a:pt x="3141" y="14418"/>
                  </a:lnTo>
                  <a:lnTo>
                    <a:pt x="3142" y="14457"/>
                  </a:lnTo>
                  <a:lnTo>
                    <a:pt x="3145" y="14496"/>
                  </a:lnTo>
                  <a:lnTo>
                    <a:pt x="3148" y="14537"/>
                  </a:lnTo>
                  <a:lnTo>
                    <a:pt x="3152" y="14577"/>
                  </a:lnTo>
                  <a:lnTo>
                    <a:pt x="3157" y="14618"/>
                  </a:lnTo>
                  <a:lnTo>
                    <a:pt x="3163" y="14659"/>
                  </a:lnTo>
                  <a:lnTo>
                    <a:pt x="3169" y="14700"/>
                  </a:lnTo>
                  <a:lnTo>
                    <a:pt x="3177" y="14742"/>
                  </a:lnTo>
                  <a:lnTo>
                    <a:pt x="3185" y="14781"/>
                  </a:lnTo>
                  <a:lnTo>
                    <a:pt x="3194" y="14822"/>
                  </a:lnTo>
                  <a:lnTo>
                    <a:pt x="3203" y="14861"/>
                  </a:lnTo>
                  <a:lnTo>
                    <a:pt x="3214" y="14899"/>
                  </a:lnTo>
                  <a:lnTo>
                    <a:pt x="3225" y="14936"/>
                  </a:lnTo>
                  <a:lnTo>
                    <a:pt x="3237" y="14971"/>
                  </a:lnTo>
                  <a:lnTo>
                    <a:pt x="3249" y="15006"/>
                  </a:lnTo>
                  <a:lnTo>
                    <a:pt x="3262" y="15038"/>
                  </a:lnTo>
                  <a:lnTo>
                    <a:pt x="3276" y="15069"/>
                  </a:lnTo>
                  <a:lnTo>
                    <a:pt x="3290" y="15097"/>
                  </a:lnTo>
                  <a:lnTo>
                    <a:pt x="3305" y="15124"/>
                  </a:lnTo>
                  <a:lnTo>
                    <a:pt x="3321" y="15148"/>
                  </a:lnTo>
                  <a:lnTo>
                    <a:pt x="3337" y="15169"/>
                  </a:lnTo>
                  <a:lnTo>
                    <a:pt x="3354" y="15187"/>
                  </a:lnTo>
                  <a:lnTo>
                    <a:pt x="3371" y="15204"/>
                  </a:lnTo>
                  <a:lnTo>
                    <a:pt x="3389" y="15216"/>
                  </a:lnTo>
                  <a:lnTo>
                    <a:pt x="3428" y="15225"/>
                  </a:lnTo>
                  <a:lnTo>
                    <a:pt x="3508" y="15233"/>
                  </a:lnTo>
                  <a:lnTo>
                    <a:pt x="3626" y="15239"/>
                  </a:lnTo>
                  <a:lnTo>
                    <a:pt x="3778" y="15243"/>
                  </a:lnTo>
                  <a:lnTo>
                    <a:pt x="3962" y="15245"/>
                  </a:lnTo>
                  <a:lnTo>
                    <a:pt x="4177" y="15246"/>
                  </a:lnTo>
                  <a:lnTo>
                    <a:pt x="4418" y="15245"/>
                  </a:lnTo>
                  <a:lnTo>
                    <a:pt x="4683" y="15243"/>
                  </a:lnTo>
                  <a:lnTo>
                    <a:pt x="4970" y="15239"/>
                  </a:lnTo>
                  <a:lnTo>
                    <a:pt x="5276" y="15233"/>
                  </a:lnTo>
                  <a:lnTo>
                    <a:pt x="5598" y="15227"/>
                  </a:lnTo>
                  <a:lnTo>
                    <a:pt x="5933" y="15219"/>
                  </a:lnTo>
                  <a:lnTo>
                    <a:pt x="6280" y="15210"/>
                  </a:lnTo>
                  <a:lnTo>
                    <a:pt x="6634" y="15200"/>
                  </a:lnTo>
                  <a:lnTo>
                    <a:pt x="6994" y="15187"/>
                  </a:lnTo>
                  <a:lnTo>
                    <a:pt x="7356" y="15175"/>
                  </a:lnTo>
                  <a:lnTo>
                    <a:pt x="7718" y="15162"/>
                  </a:lnTo>
                  <a:lnTo>
                    <a:pt x="8078" y="15148"/>
                  </a:lnTo>
                  <a:lnTo>
                    <a:pt x="8432" y="15133"/>
                  </a:lnTo>
                  <a:lnTo>
                    <a:pt x="8779" y="15117"/>
                  </a:lnTo>
                  <a:lnTo>
                    <a:pt x="9113" y="15100"/>
                  </a:lnTo>
                  <a:lnTo>
                    <a:pt x="9436" y="15083"/>
                  </a:lnTo>
                  <a:lnTo>
                    <a:pt x="9741" y="15066"/>
                  </a:lnTo>
                  <a:lnTo>
                    <a:pt x="10029" y="15048"/>
                  </a:lnTo>
                  <a:lnTo>
                    <a:pt x="10294" y="15030"/>
                  </a:lnTo>
                  <a:lnTo>
                    <a:pt x="10536" y="15011"/>
                  </a:lnTo>
                  <a:lnTo>
                    <a:pt x="10749" y="14992"/>
                  </a:lnTo>
                  <a:lnTo>
                    <a:pt x="10934" y="14973"/>
                  </a:lnTo>
                  <a:lnTo>
                    <a:pt x="11086" y="14953"/>
                  </a:lnTo>
                  <a:lnTo>
                    <a:pt x="11204" y="14934"/>
                  </a:lnTo>
                  <a:lnTo>
                    <a:pt x="11284" y="14915"/>
                  </a:lnTo>
                  <a:lnTo>
                    <a:pt x="11323" y="14895"/>
                  </a:lnTo>
                  <a:lnTo>
                    <a:pt x="11341" y="14874"/>
                  </a:lnTo>
                  <a:lnTo>
                    <a:pt x="11358" y="14851"/>
                  </a:lnTo>
                  <a:lnTo>
                    <a:pt x="11376" y="14825"/>
                  </a:lnTo>
                  <a:lnTo>
                    <a:pt x="11394" y="14796"/>
                  </a:lnTo>
                  <a:lnTo>
                    <a:pt x="11412" y="14766"/>
                  </a:lnTo>
                  <a:lnTo>
                    <a:pt x="11429" y="14734"/>
                  </a:lnTo>
                  <a:lnTo>
                    <a:pt x="11445" y="14699"/>
                  </a:lnTo>
                  <a:lnTo>
                    <a:pt x="11462" y="14663"/>
                  </a:lnTo>
                  <a:lnTo>
                    <a:pt x="11477" y="14627"/>
                  </a:lnTo>
                  <a:lnTo>
                    <a:pt x="11492" y="14588"/>
                  </a:lnTo>
                  <a:lnTo>
                    <a:pt x="11506" y="14549"/>
                  </a:lnTo>
                  <a:lnTo>
                    <a:pt x="11519" y="14508"/>
                  </a:lnTo>
                  <a:lnTo>
                    <a:pt x="11532" y="14468"/>
                  </a:lnTo>
                  <a:lnTo>
                    <a:pt x="11544" y="14427"/>
                  </a:lnTo>
                  <a:lnTo>
                    <a:pt x="11554" y="14385"/>
                  </a:lnTo>
                  <a:lnTo>
                    <a:pt x="11563" y="14344"/>
                  </a:lnTo>
                  <a:lnTo>
                    <a:pt x="11572" y="14303"/>
                  </a:lnTo>
                  <a:lnTo>
                    <a:pt x="11579" y="14262"/>
                  </a:lnTo>
                  <a:lnTo>
                    <a:pt x="11584" y="14222"/>
                  </a:lnTo>
                  <a:lnTo>
                    <a:pt x="11589" y="14183"/>
                  </a:lnTo>
                  <a:lnTo>
                    <a:pt x="11591" y="14145"/>
                  </a:lnTo>
                  <a:lnTo>
                    <a:pt x="11593" y="14107"/>
                  </a:lnTo>
                  <a:lnTo>
                    <a:pt x="11592" y="14072"/>
                  </a:lnTo>
                  <a:lnTo>
                    <a:pt x="11590" y="14037"/>
                  </a:lnTo>
                  <a:lnTo>
                    <a:pt x="11587" y="14005"/>
                  </a:lnTo>
                  <a:lnTo>
                    <a:pt x="11581" y="13975"/>
                  </a:lnTo>
                  <a:lnTo>
                    <a:pt x="11574" y="13947"/>
                  </a:lnTo>
                  <a:lnTo>
                    <a:pt x="11564" y="13920"/>
                  </a:lnTo>
                  <a:lnTo>
                    <a:pt x="11553" y="13897"/>
                  </a:lnTo>
                  <a:lnTo>
                    <a:pt x="11540" y="13877"/>
                  </a:lnTo>
                  <a:lnTo>
                    <a:pt x="11523" y="13859"/>
                  </a:lnTo>
                  <a:lnTo>
                    <a:pt x="11505" y="13844"/>
                  </a:lnTo>
                  <a:lnTo>
                    <a:pt x="11472" y="13824"/>
                  </a:lnTo>
                  <a:lnTo>
                    <a:pt x="11434" y="13806"/>
                  </a:lnTo>
                  <a:lnTo>
                    <a:pt x="11389" y="13787"/>
                  </a:lnTo>
                  <a:lnTo>
                    <a:pt x="11341" y="13769"/>
                  </a:lnTo>
                  <a:lnTo>
                    <a:pt x="11288" y="13752"/>
                  </a:lnTo>
                  <a:lnTo>
                    <a:pt x="11230" y="13732"/>
                  </a:lnTo>
                  <a:lnTo>
                    <a:pt x="11170" y="13714"/>
                  </a:lnTo>
                  <a:lnTo>
                    <a:pt x="11105" y="13694"/>
                  </a:lnTo>
                  <a:lnTo>
                    <a:pt x="11038" y="13673"/>
                  </a:lnTo>
                  <a:lnTo>
                    <a:pt x="10967" y="13651"/>
                  </a:lnTo>
                  <a:lnTo>
                    <a:pt x="10894" y="13627"/>
                  </a:lnTo>
                  <a:lnTo>
                    <a:pt x="10819" y="13601"/>
                  </a:lnTo>
                  <a:lnTo>
                    <a:pt x="10742" y="13574"/>
                  </a:lnTo>
                  <a:lnTo>
                    <a:pt x="10665" y="13543"/>
                  </a:lnTo>
                  <a:lnTo>
                    <a:pt x="10586" y="13510"/>
                  </a:lnTo>
                  <a:lnTo>
                    <a:pt x="10506" y="13475"/>
                  </a:lnTo>
                  <a:lnTo>
                    <a:pt x="10427" y="13435"/>
                  </a:lnTo>
                  <a:lnTo>
                    <a:pt x="10346" y="13392"/>
                  </a:lnTo>
                  <a:lnTo>
                    <a:pt x="10266" y="13345"/>
                  </a:lnTo>
                  <a:lnTo>
                    <a:pt x="10188" y="13295"/>
                  </a:lnTo>
                  <a:lnTo>
                    <a:pt x="10110" y="13240"/>
                  </a:lnTo>
                  <a:lnTo>
                    <a:pt x="10034" y="13181"/>
                  </a:lnTo>
                  <a:lnTo>
                    <a:pt x="9959" y="13116"/>
                  </a:lnTo>
                  <a:lnTo>
                    <a:pt x="9887" y="13046"/>
                  </a:lnTo>
                  <a:lnTo>
                    <a:pt x="9817" y="12971"/>
                  </a:lnTo>
                  <a:lnTo>
                    <a:pt x="9750" y="12891"/>
                  </a:lnTo>
                  <a:lnTo>
                    <a:pt x="9686" y="12805"/>
                  </a:lnTo>
                  <a:lnTo>
                    <a:pt x="9625" y="12712"/>
                  </a:lnTo>
                  <a:lnTo>
                    <a:pt x="9569" y="12613"/>
                  </a:lnTo>
                  <a:lnTo>
                    <a:pt x="9517" y="12507"/>
                  </a:lnTo>
                  <a:lnTo>
                    <a:pt x="9469" y="12393"/>
                  </a:lnTo>
                  <a:lnTo>
                    <a:pt x="9426" y="12273"/>
                  </a:lnTo>
                  <a:lnTo>
                    <a:pt x="9691" y="12260"/>
                  </a:lnTo>
                  <a:lnTo>
                    <a:pt x="9954" y="12247"/>
                  </a:lnTo>
                  <a:lnTo>
                    <a:pt x="10214" y="12234"/>
                  </a:lnTo>
                  <a:lnTo>
                    <a:pt x="10471" y="12219"/>
                  </a:lnTo>
                  <a:lnTo>
                    <a:pt x="10725" y="12203"/>
                  </a:lnTo>
                  <a:lnTo>
                    <a:pt x="10976" y="12188"/>
                  </a:lnTo>
                  <a:lnTo>
                    <a:pt x="11222" y="12172"/>
                  </a:lnTo>
                  <a:lnTo>
                    <a:pt x="11465" y="12155"/>
                  </a:lnTo>
                  <a:lnTo>
                    <a:pt x="11702" y="12138"/>
                  </a:lnTo>
                  <a:lnTo>
                    <a:pt x="11935" y="12119"/>
                  </a:lnTo>
                  <a:lnTo>
                    <a:pt x="12163" y="12100"/>
                  </a:lnTo>
                  <a:lnTo>
                    <a:pt x="12384" y="12080"/>
                  </a:lnTo>
                  <a:lnTo>
                    <a:pt x="12601" y="12061"/>
                  </a:lnTo>
                  <a:lnTo>
                    <a:pt x="12811" y="12040"/>
                  </a:lnTo>
                  <a:lnTo>
                    <a:pt x="13014" y="12019"/>
                  </a:lnTo>
                  <a:lnTo>
                    <a:pt x="13211" y="11996"/>
                  </a:lnTo>
                  <a:lnTo>
                    <a:pt x="13400" y="11974"/>
                  </a:lnTo>
                  <a:lnTo>
                    <a:pt x="13582" y="11951"/>
                  </a:lnTo>
                  <a:lnTo>
                    <a:pt x="13755" y="11927"/>
                  </a:lnTo>
                  <a:lnTo>
                    <a:pt x="13921" y="11902"/>
                  </a:lnTo>
                  <a:lnTo>
                    <a:pt x="14079" y="11877"/>
                  </a:lnTo>
                  <a:lnTo>
                    <a:pt x="14227" y="11851"/>
                  </a:lnTo>
                  <a:lnTo>
                    <a:pt x="14366" y="11825"/>
                  </a:lnTo>
                  <a:lnTo>
                    <a:pt x="14496" y="11797"/>
                  </a:lnTo>
                  <a:lnTo>
                    <a:pt x="14616" y="11770"/>
                  </a:lnTo>
                  <a:lnTo>
                    <a:pt x="14725" y="11742"/>
                  </a:lnTo>
                  <a:lnTo>
                    <a:pt x="14825" y="11712"/>
                  </a:lnTo>
                  <a:lnTo>
                    <a:pt x="14913" y="11683"/>
                  </a:lnTo>
                  <a:lnTo>
                    <a:pt x="14990" y="11653"/>
                  </a:lnTo>
                  <a:lnTo>
                    <a:pt x="15056" y="11622"/>
                  </a:lnTo>
                  <a:lnTo>
                    <a:pt x="15110" y="11591"/>
                  </a:lnTo>
                  <a:lnTo>
                    <a:pt x="15152" y="11559"/>
                  </a:lnTo>
                  <a:lnTo>
                    <a:pt x="15236" y="11458"/>
                  </a:lnTo>
                  <a:lnTo>
                    <a:pt x="15318" y="11310"/>
                  </a:lnTo>
                  <a:lnTo>
                    <a:pt x="15396" y="11119"/>
                  </a:lnTo>
                  <a:lnTo>
                    <a:pt x="15472" y="10888"/>
                  </a:lnTo>
                  <a:lnTo>
                    <a:pt x="15543" y="10620"/>
                  </a:lnTo>
                  <a:lnTo>
                    <a:pt x="15612" y="10318"/>
                  </a:lnTo>
                  <a:lnTo>
                    <a:pt x="15676" y="9984"/>
                  </a:lnTo>
                  <a:lnTo>
                    <a:pt x="15738" y="9623"/>
                  </a:lnTo>
                  <a:lnTo>
                    <a:pt x="15795" y="9236"/>
                  </a:lnTo>
                  <a:lnTo>
                    <a:pt x="15849" y="8827"/>
                  </a:lnTo>
                  <a:lnTo>
                    <a:pt x="15898" y="8399"/>
                  </a:lnTo>
                  <a:lnTo>
                    <a:pt x="15943" y="7955"/>
                  </a:lnTo>
                  <a:lnTo>
                    <a:pt x="15983" y="7499"/>
                  </a:lnTo>
                  <a:lnTo>
                    <a:pt x="16019" y="7032"/>
                  </a:lnTo>
                  <a:lnTo>
                    <a:pt x="16049" y="6558"/>
                  </a:lnTo>
                  <a:lnTo>
                    <a:pt x="16076" y="6080"/>
                  </a:lnTo>
                  <a:lnTo>
                    <a:pt x="16097" y="5601"/>
                  </a:lnTo>
                  <a:lnTo>
                    <a:pt x="16113" y="5124"/>
                  </a:lnTo>
                  <a:lnTo>
                    <a:pt x="16123" y="4652"/>
                  </a:lnTo>
                  <a:lnTo>
                    <a:pt x="16128" y="4189"/>
                  </a:lnTo>
                  <a:lnTo>
                    <a:pt x="16127" y="3737"/>
                  </a:lnTo>
                  <a:lnTo>
                    <a:pt x="16120" y="3298"/>
                  </a:lnTo>
                  <a:lnTo>
                    <a:pt x="16108" y="2878"/>
                  </a:lnTo>
                  <a:lnTo>
                    <a:pt x="16089" y="2477"/>
                  </a:lnTo>
                  <a:lnTo>
                    <a:pt x="16063" y="2100"/>
                  </a:lnTo>
                  <a:lnTo>
                    <a:pt x="16032" y="1748"/>
                  </a:lnTo>
                  <a:lnTo>
                    <a:pt x="15994" y="1426"/>
                  </a:lnTo>
                  <a:lnTo>
                    <a:pt x="15950" y="1137"/>
                  </a:lnTo>
                  <a:lnTo>
                    <a:pt x="15897" y="882"/>
                  </a:lnTo>
                  <a:lnTo>
                    <a:pt x="15839" y="666"/>
                  </a:lnTo>
                  <a:lnTo>
                    <a:pt x="15773" y="491"/>
                  </a:lnTo>
                  <a:lnTo>
                    <a:pt x="15700" y="361"/>
                  </a:lnTo>
                  <a:close/>
                </a:path>
              </a:pathLst>
            </a:cu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9275144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1000"/>
                                        <p:tgtEl>
                                          <p:spTgt spid="23"/>
                                        </p:tgtEl>
                                      </p:cBhvr>
                                    </p:animEffect>
                                    <p:anim calcmode="lin" valueType="num">
                                      <p:cBhvr>
                                        <p:cTn id="14" dur="1000" fill="hold"/>
                                        <p:tgtEl>
                                          <p:spTgt spid="23"/>
                                        </p:tgtEl>
                                        <p:attrNameLst>
                                          <p:attrName>ppt_x</p:attrName>
                                        </p:attrNameLst>
                                      </p:cBhvr>
                                      <p:tavLst>
                                        <p:tav tm="0">
                                          <p:val>
                                            <p:strVal val="#ppt_x"/>
                                          </p:val>
                                        </p:tav>
                                        <p:tav tm="100000">
                                          <p:val>
                                            <p:strVal val="#ppt_x"/>
                                          </p:val>
                                        </p:tav>
                                      </p:tavLst>
                                    </p:anim>
                                    <p:anim calcmode="lin" valueType="num">
                                      <p:cBhvr>
                                        <p:cTn id="15" dur="1000" fill="hold"/>
                                        <p:tgtEl>
                                          <p:spTgt spid="23"/>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41"/>
                                        </p:tgtEl>
                                        <p:attrNameLst>
                                          <p:attrName>style.visibility</p:attrName>
                                        </p:attrNameLst>
                                      </p:cBhvr>
                                      <p:to>
                                        <p:strVal val="visible"/>
                                      </p:to>
                                    </p:set>
                                    <p:animEffect transition="in" filter="fade">
                                      <p:cBhvr>
                                        <p:cTn id="19" dur="1000"/>
                                        <p:tgtEl>
                                          <p:spTgt spid="41"/>
                                        </p:tgtEl>
                                      </p:cBhvr>
                                    </p:animEffect>
                                    <p:anim calcmode="lin" valueType="num">
                                      <p:cBhvr>
                                        <p:cTn id="20" dur="1000" fill="hold"/>
                                        <p:tgtEl>
                                          <p:spTgt spid="41"/>
                                        </p:tgtEl>
                                        <p:attrNameLst>
                                          <p:attrName>ppt_x</p:attrName>
                                        </p:attrNameLst>
                                      </p:cBhvr>
                                      <p:tavLst>
                                        <p:tav tm="0">
                                          <p:val>
                                            <p:strVal val="#ppt_x"/>
                                          </p:val>
                                        </p:tav>
                                        <p:tav tm="100000">
                                          <p:val>
                                            <p:strVal val="#ppt_x"/>
                                          </p:val>
                                        </p:tav>
                                      </p:tavLst>
                                    </p:anim>
                                    <p:anim calcmode="lin" valueType="num">
                                      <p:cBhvr>
                                        <p:cTn id="21" dur="1000" fill="hold"/>
                                        <p:tgtEl>
                                          <p:spTgt spid="41"/>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7" presetClass="entr" presetSubtype="0" fill="hold"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fade">
                                      <p:cBhvr>
                                        <p:cTn id="25" dur="1000"/>
                                        <p:tgtEl>
                                          <p:spTgt spid="60"/>
                                        </p:tgtEl>
                                      </p:cBhvr>
                                    </p:animEffect>
                                    <p:anim calcmode="lin" valueType="num">
                                      <p:cBhvr>
                                        <p:cTn id="26" dur="1000" fill="hold"/>
                                        <p:tgtEl>
                                          <p:spTgt spid="60"/>
                                        </p:tgtEl>
                                        <p:attrNameLst>
                                          <p:attrName>ppt_x</p:attrName>
                                        </p:attrNameLst>
                                      </p:cBhvr>
                                      <p:tavLst>
                                        <p:tav tm="0">
                                          <p:val>
                                            <p:strVal val="#ppt_x"/>
                                          </p:val>
                                        </p:tav>
                                        <p:tav tm="100000">
                                          <p:val>
                                            <p:strVal val="#ppt_x"/>
                                          </p:val>
                                        </p:tav>
                                      </p:tavLst>
                                    </p:anim>
                                    <p:anim calcmode="lin" valueType="num">
                                      <p:cBhvr>
                                        <p:cTn id="27" dur="1000" fill="hold"/>
                                        <p:tgtEl>
                                          <p:spTgt spid="6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0" y="0"/>
            <a:ext cx="12192000" cy="6858000"/>
          </a:xfrm>
          <a:prstGeom prst="rect">
            <a:avLst/>
          </a:prstGeom>
          <a:solidFill>
            <a:schemeClr val="accent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TextBox 1"/>
          <p:cNvSpPr txBox="1"/>
          <p:nvPr/>
        </p:nvSpPr>
        <p:spPr>
          <a:xfrm>
            <a:off x="4747963" y="2829094"/>
            <a:ext cx="4659083" cy="923330"/>
          </a:xfrm>
          <a:prstGeom prst="rect">
            <a:avLst/>
          </a:prstGeom>
          <a:noFill/>
        </p:spPr>
        <p:txBody>
          <a:bodyPr wrap="square" rtlCol="0">
            <a:spAutoFit/>
          </a:bodyPr>
          <a:lstStyle/>
          <a:p>
            <a:r>
              <a:rPr lang="id-ID" sz="5400" b="1" dirty="0" smtClean="0">
                <a:solidFill>
                  <a:schemeClr val="bg1"/>
                </a:solidFill>
                <a:latin typeface="Neris Light" panose="00000400000000000000" pitchFamily="50" charset="0"/>
              </a:rPr>
              <a:t>Opening </a:t>
            </a:r>
            <a:r>
              <a:rPr lang="id-ID" sz="5400" dirty="0" smtClean="0">
                <a:solidFill>
                  <a:schemeClr val="bg1"/>
                </a:solidFill>
                <a:latin typeface="Neris Light" panose="00000400000000000000" pitchFamily="50" charset="0"/>
              </a:rPr>
              <a:t>Slide</a:t>
            </a:r>
            <a:endParaRPr lang="id-ID" sz="5400" dirty="0">
              <a:solidFill>
                <a:schemeClr val="bg1"/>
              </a:solidFill>
              <a:latin typeface="Neris Light" panose="00000400000000000000" pitchFamily="50" charset="0"/>
            </a:endParaRPr>
          </a:p>
        </p:txBody>
      </p:sp>
      <p:sp>
        <p:nvSpPr>
          <p:cNvPr id="10" name="TextBox 9"/>
          <p:cNvSpPr txBox="1"/>
          <p:nvPr/>
        </p:nvSpPr>
        <p:spPr>
          <a:xfrm>
            <a:off x="4808306" y="3635900"/>
            <a:ext cx="2796661" cy="276999"/>
          </a:xfrm>
          <a:prstGeom prst="rect">
            <a:avLst/>
          </a:prstGeom>
          <a:noFill/>
        </p:spPr>
        <p:txBody>
          <a:bodyPr wrap="square" rtlCol="0">
            <a:spAutoFit/>
          </a:bodyPr>
          <a:lstStyle/>
          <a:p>
            <a:r>
              <a:rPr lang="id-ID" sz="1200" dirty="0" smtClean="0">
                <a:solidFill>
                  <a:schemeClr val="bg1"/>
                </a:solidFill>
                <a:latin typeface="Neris Light" panose="00000400000000000000" pitchFamily="50" charset="0"/>
              </a:rPr>
              <a:t>Lorem ipsum dolor sit amet</a:t>
            </a:r>
            <a:endParaRPr lang="id-ID" sz="1200" dirty="0">
              <a:solidFill>
                <a:schemeClr val="bg1"/>
              </a:solidFill>
              <a:latin typeface="Neris Light" panose="00000400000000000000" pitchFamily="50" charset="0"/>
            </a:endParaRPr>
          </a:p>
        </p:txBody>
      </p:sp>
      <p:grpSp>
        <p:nvGrpSpPr>
          <p:cNvPr id="3" name="Group 2"/>
          <p:cNvGrpSpPr/>
          <p:nvPr/>
        </p:nvGrpSpPr>
        <p:grpSpPr>
          <a:xfrm>
            <a:off x="3444038" y="2659223"/>
            <a:ext cx="1273754" cy="1477555"/>
            <a:chOff x="3444038" y="2659223"/>
            <a:chExt cx="1273754" cy="1477555"/>
          </a:xfrm>
        </p:grpSpPr>
        <p:sp>
          <p:nvSpPr>
            <p:cNvPr id="11" name="Hexagon 10"/>
            <p:cNvSpPr/>
            <p:nvPr/>
          </p:nvSpPr>
          <p:spPr>
            <a:xfrm rot="16200000">
              <a:off x="3342137" y="2761124"/>
              <a:ext cx="1477555" cy="1273754"/>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 name="Group 6"/>
            <p:cNvGrpSpPr/>
            <p:nvPr/>
          </p:nvGrpSpPr>
          <p:grpSpPr>
            <a:xfrm>
              <a:off x="3715997" y="3069568"/>
              <a:ext cx="729833" cy="682856"/>
              <a:chOff x="6964363" y="2108200"/>
              <a:chExt cx="690562" cy="646113"/>
            </a:xfrm>
            <a:solidFill>
              <a:schemeClr val="bg1"/>
            </a:solidFill>
          </p:grpSpPr>
          <p:sp>
            <p:nvSpPr>
              <p:cNvPr id="8"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745588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 grpId="0"/>
      <p:bldP spid="10"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p:cNvPicPr>
            <a:picLocks noChangeAspect="1"/>
          </p:cNvPicPr>
          <p:nvPr/>
        </p:nvPicPr>
        <p:blipFill>
          <a:blip r:embed="rId2" cstate="print">
            <a:duotone>
              <a:prstClr val="black"/>
              <a:schemeClr val="accent1">
                <a:tint val="45000"/>
                <a:satMod val="400000"/>
              </a:schemeClr>
            </a:duotone>
            <a:extLst>
              <a:ext uri="{28A0092B-C50C-407E-A947-70E740481C1C}">
                <a14:useLocalDpi xmlns:a14="http://schemas.microsoft.com/office/drawing/2010/main" val="0"/>
              </a:ext>
            </a:extLst>
          </a:blip>
          <a:stretch>
            <a:fillRect/>
          </a:stretch>
        </p:blipFill>
        <p:spPr>
          <a:xfrm>
            <a:off x="4842453" y="1728644"/>
            <a:ext cx="2495608" cy="4923916"/>
          </a:xfrm>
          <a:prstGeom prst="rect">
            <a:avLst/>
          </a:prstGeom>
        </p:spPr>
      </p:pic>
      <p:sp>
        <p:nvSpPr>
          <p:cNvPr id="7" name="Title 6"/>
          <p:cNvSpPr>
            <a:spLocks noGrp="1"/>
          </p:cNvSpPr>
          <p:nvPr>
            <p:ph type="ctrTitle"/>
          </p:nvPr>
        </p:nvSpPr>
        <p:spPr/>
        <p:txBody>
          <a:bodyPr/>
          <a:lstStyle/>
          <a:p>
            <a:r>
              <a:rPr lang="id-ID" dirty="0" smtClean="0"/>
              <a:t>Business Features</a:t>
            </a:r>
            <a:endParaRPr lang="id-ID" dirty="0"/>
          </a:p>
        </p:txBody>
      </p:sp>
      <p:sp>
        <p:nvSpPr>
          <p:cNvPr id="9" name="Text Placeholder 8"/>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10" name="Oval 9"/>
          <p:cNvSpPr/>
          <p:nvPr/>
        </p:nvSpPr>
        <p:spPr>
          <a:xfrm>
            <a:off x="1639253" y="2055839"/>
            <a:ext cx="1196476" cy="1196476"/>
          </a:xfrm>
          <a:prstGeom prst="ellipse">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3200854" y="2055839"/>
            <a:ext cx="1196476" cy="1196476"/>
          </a:xfrm>
          <a:prstGeom prst="ellipse">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7794670" y="2055839"/>
            <a:ext cx="1196476" cy="1196476"/>
          </a:xfrm>
          <a:prstGeom prst="ellipse">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9356271" y="2055839"/>
            <a:ext cx="1196476" cy="1196476"/>
          </a:xfrm>
          <a:prstGeom prst="ellipse">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Freeform 59"/>
          <p:cNvSpPr>
            <a:spLocks noEditPoints="1"/>
          </p:cNvSpPr>
          <p:nvPr/>
        </p:nvSpPr>
        <p:spPr bwMode="auto">
          <a:xfrm>
            <a:off x="1940748" y="2468784"/>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7" name="Group 26"/>
          <p:cNvGrpSpPr/>
          <p:nvPr/>
        </p:nvGrpSpPr>
        <p:grpSpPr>
          <a:xfrm>
            <a:off x="3501665" y="2394940"/>
            <a:ext cx="594853" cy="518274"/>
            <a:chOff x="2787650" y="3136900"/>
            <a:chExt cx="690563" cy="601663"/>
          </a:xfrm>
          <a:solidFill>
            <a:schemeClr val="accent3"/>
          </a:solidFill>
        </p:grpSpPr>
        <p:sp>
          <p:nvSpPr>
            <p:cNvPr id="28"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9"/>
          <p:cNvGrpSpPr/>
          <p:nvPr/>
        </p:nvGrpSpPr>
        <p:grpSpPr>
          <a:xfrm>
            <a:off x="9656399" y="2356651"/>
            <a:ext cx="596220" cy="594852"/>
            <a:chOff x="6578600" y="2995613"/>
            <a:chExt cx="692150" cy="690562"/>
          </a:xfrm>
          <a:solidFill>
            <a:schemeClr val="accent3"/>
          </a:solidFill>
        </p:grpSpPr>
        <p:sp>
          <p:nvSpPr>
            <p:cNvPr id="31"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 name="Group 32"/>
          <p:cNvGrpSpPr/>
          <p:nvPr/>
        </p:nvGrpSpPr>
        <p:grpSpPr>
          <a:xfrm>
            <a:off x="8124790" y="2407640"/>
            <a:ext cx="596220" cy="518274"/>
            <a:chOff x="3613150" y="3136900"/>
            <a:chExt cx="692150" cy="601663"/>
          </a:xfrm>
          <a:solidFill>
            <a:schemeClr val="accent3"/>
          </a:solidFill>
        </p:grpSpPr>
        <p:sp>
          <p:nvSpPr>
            <p:cNvPr id="34"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6" name="TextBox 35"/>
          <p:cNvSpPr txBox="1"/>
          <p:nvPr/>
        </p:nvSpPr>
        <p:spPr>
          <a:xfrm>
            <a:off x="7576113" y="3705613"/>
            <a:ext cx="2976634" cy="369332"/>
          </a:xfrm>
          <a:prstGeom prst="rect">
            <a:avLst/>
          </a:prstGeom>
          <a:noFill/>
        </p:spPr>
        <p:txBody>
          <a:bodyPr wrap="square" rtlCol="0">
            <a:spAutoFit/>
          </a:bodyPr>
          <a:lstStyle/>
          <a:p>
            <a:r>
              <a:rPr lang="id-ID" dirty="0" smtClean="0">
                <a:solidFill>
                  <a:schemeClr val="accent3"/>
                </a:solidFill>
                <a:latin typeface="Neris Black" panose="00000A00000000000000" pitchFamily="50" charset="0"/>
              </a:rPr>
              <a:t>Feature 1</a:t>
            </a:r>
            <a:endParaRPr lang="id-ID" dirty="0">
              <a:solidFill>
                <a:schemeClr val="accent3"/>
              </a:solidFill>
              <a:latin typeface="Neris Black" panose="00000A00000000000000" pitchFamily="50" charset="0"/>
            </a:endParaRPr>
          </a:p>
        </p:txBody>
      </p:sp>
      <p:sp>
        <p:nvSpPr>
          <p:cNvPr id="37" name="TextBox 36"/>
          <p:cNvSpPr txBox="1"/>
          <p:nvPr/>
        </p:nvSpPr>
        <p:spPr>
          <a:xfrm>
            <a:off x="7576113" y="4004226"/>
            <a:ext cx="353003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a:t>
            </a:r>
            <a:r>
              <a:rPr lang="id-ID" sz="1200" dirty="0" smtClean="0">
                <a:solidFill>
                  <a:schemeClr val="bg1"/>
                </a:solidFill>
              </a:rPr>
              <a:t>magna.</a:t>
            </a:r>
            <a:endParaRPr lang="id-ID" sz="1200" dirty="0">
              <a:solidFill>
                <a:schemeClr val="bg1"/>
              </a:solidFill>
            </a:endParaRPr>
          </a:p>
        </p:txBody>
      </p:sp>
      <p:sp>
        <p:nvSpPr>
          <p:cNvPr id="38" name="TextBox 37"/>
          <p:cNvSpPr txBox="1"/>
          <p:nvPr/>
        </p:nvSpPr>
        <p:spPr>
          <a:xfrm>
            <a:off x="7576113" y="5004924"/>
            <a:ext cx="2976634" cy="369332"/>
          </a:xfrm>
          <a:prstGeom prst="rect">
            <a:avLst/>
          </a:prstGeom>
          <a:noFill/>
        </p:spPr>
        <p:txBody>
          <a:bodyPr wrap="square" rtlCol="0">
            <a:spAutoFit/>
          </a:bodyPr>
          <a:lstStyle/>
          <a:p>
            <a:r>
              <a:rPr lang="id-ID" dirty="0" smtClean="0">
                <a:solidFill>
                  <a:schemeClr val="accent3"/>
                </a:solidFill>
                <a:latin typeface="Neris Black" panose="00000A00000000000000" pitchFamily="50" charset="0"/>
              </a:rPr>
              <a:t>Feature 2</a:t>
            </a:r>
            <a:endParaRPr lang="id-ID" dirty="0">
              <a:solidFill>
                <a:schemeClr val="accent3"/>
              </a:solidFill>
              <a:latin typeface="Neris Black" panose="00000A00000000000000" pitchFamily="50" charset="0"/>
            </a:endParaRPr>
          </a:p>
        </p:txBody>
      </p:sp>
      <p:sp>
        <p:nvSpPr>
          <p:cNvPr id="39" name="TextBox 38"/>
          <p:cNvSpPr txBox="1"/>
          <p:nvPr/>
        </p:nvSpPr>
        <p:spPr>
          <a:xfrm>
            <a:off x="7576113" y="5303537"/>
            <a:ext cx="353003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a:t>
            </a:r>
            <a:r>
              <a:rPr lang="id-ID" sz="1200" dirty="0" smtClean="0">
                <a:solidFill>
                  <a:schemeClr val="bg1"/>
                </a:solidFill>
              </a:rPr>
              <a:t>magna.</a:t>
            </a:r>
            <a:endParaRPr lang="id-ID" sz="1200" dirty="0">
              <a:solidFill>
                <a:schemeClr val="bg1"/>
              </a:solidFill>
            </a:endParaRPr>
          </a:p>
        </p:txBody>
      </p:sp>
      <p:sp>
        <p:nvSpPr>
          <p:cNvPr id="40" name="TextBox 39"/>
          <p:cNvSpPr txBox="1"/>
          <p:nvPr/>
        </p:nvSpPr>
        <p:spPr>
          <a:xfrm>
            <a:off x="1623166" y="3705613"/>
            <a:ext cx="2976634" cy="369332"/>
          </a:xfrm>
          <a:prstGeom prst="rect">
            <a:avLst/>
          </a:prstGeom>
          <a:noFill/>
        </p:spPr>
        <p:txBody>
          <a:bodyPr wrap="square" rtlCol="0">
            <a:spAutoFit/>
          </a:bodyPr>
          <a:lstStyle/>
          <a:p>
            <a:pPr algn="r"/>
            <a:r>
              <a:rPr lang="id-ID" dirty="0" smtClean="0">
                <a:solidFill>
                  <a:schemeClr val="accent3"/>
                </a:solidFill>
                <a:latin typeface="Neris Black" panose="00000A00000000000000" pitchFamily="50" charset="0"/>
              </a:rPr>
              <a:t>Feature 1</a:t>
            </a:r>
            <a:endParaRPr lang="id-ID" dirty="0">
              <a:solidFill>
                <a:schemeClr val="accent3"/>
              </a:solidFill>
              <a:latin typeface="Neris Black" panose="00000A00000000000000" pitchFamily="50" charset="0"/>
            </a:endParaRPr>
          </a:p>
        </p:txBody>
      </p:sp>
      <p:sp>
        <p:nvSpPr>
          <p:cNvPr id="41" name="TextBox 40"/>
          <p:cNvSpPr txBox="1"/>
          <p:nvPr/>
        </p:nvSpPr>
        <p:spPr>
          <a:xfrm>
            <a:off x="1074364" y="4004226"/>
            <a:ext cx="3530037"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a:t>
            </a:r>
            <a:r>
              <a:rPr lang="id-ID" sz="1200" dirty="0" smtClean="0">
                <a:solidFill>
                  <a:schemeClr val="bg1"/>
                </a:solidFill>
              </a:rPr>
              <a:t>magna.</a:t>
            </a:r>
            <a:endParaRPr lang="id-ID" sz="1200" dirty="0">
              <a:solidFill>
                <a:schemeClr val="bg1"/>
              </a:solidFill>
            </a:endParaRPr>
          </a:p>
        </p:txBody>
      </p:sp>
      <p:sp>
        <p:nvSpPr>
          <p:cNvPr id="42" name="TextBox 41"/>
          <p:cNvSpPr txBox="1"/>
          <p:nvPr/>
        </p:nvSpPr>
        <p:spPr>
          <a:xfrm>
            <a:off x="1623166" y="5004924"/>
            <a:ext cx="2976634" cy="369332"/>
          </a:xfrm>
          <a:prstGeom prst="rect">
            <a:avLst/>
          </a:prstGeom>
          <a:noFill/>
        </p:spPr>
        <p:txBody>
          <a:bodyPr wrap="square" rtlCol="0">
            <a:spAutoFit/>
          </a:bodyPr>
          <a:lstStyle/>
          <a:p>
            <a:pPr algn="r"/>
            <a:r>
              <a:rPr lang="id-ID" dirty="0" smtClean="0">
                <a:solidFill>
                  <a:schemeClr val="accent3"/>
                </a:solidFill>
                <a:latin typeface="Neris Black" panose="00000A00000000000000" pitchFamily="50" charset="0"/>
              </a:rPr>
              <a:t>Feature 2</a:t>
            </a:r>
            <a:endParaRPr lang="id-ID" dirty="0">
              <a:solidFill>
                <a:schemeClr val="accent3"/>
              </a:solidFill>
              <a:latin typeface="Neris Black" panose="00000A00000000000000" pitchFamily="50" charset="0"/>
            </a:endParaRPr>
          </a:p>
        </p:txBody>
      </p:sp>
      <p:sp>
        <p:nvSpPr>
          <p:cNvPr id="43" name="TextBox 42"/>
          <p:cNvSpPr txBox="1"/>
          <p:nvPr/>
        </p:nvSpPr>
        <p:spPr>
          <a:xfrm>
            <a:off x="1074364" y="5303537"/>
            <a:ext cx="3530037"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a:t>
            </a:r>
            <a:r>
              <a:rPr lang="id-ID" sz="1200" dirty="0" smtClean="0">
                <a:solidFill>
                  <a:schemeClr val="bg1"/>
                </a:solidFill>
              </a:rPr>
              <a:t>magna.</a:t>
            </a:r>
            <a:endParaRPr lang="id-ID" sz="1200" dirty="0">
              <a:solidFill>
                <a:schemeClr val="bg1"/>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592926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par>
                                <p:cTn id="14" presetID="10" presetClass="entr" presetSubtype="0" fill="hold"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500"/>
                                        <p:tgtEl>
                                          <p:spTgt spid="27"/>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par>
                                <p:cTn id="20" presetID="10" presetClass="entr" presetSubtype="0" fill="hold"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0"/>
                                        </p:tgtEl>
                                        <p:attrNameLst>
                                          <p:attrName>style.visibility</p:attrName>
                                        </p:attrNameLst>
                                      </p:cBhvr>
                                      <p:to>
                                        <p:strVal val="visible"/>
                                      </p:to>
                                    </p:set>
                                    <p:animEffect transition="in" filter="fade">
                                      <p:cBhvr>
                                        <p:cTn id="25" dur="500"/>
                                        <p:tgtEl>
                                          <p:spTgt spid="40"/>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500"/>
                                        <p:tgtEl>
                                          <p:spTgt spid="4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animEffect transition="in" filter="fade">
                                      <p:cBhvr>
                                        <p:cTn id="31" dur="500"/>
                                        <p:tgtEl>
                                          <p:spTgt spid="3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7"/>
                                        </p:tgtEl>
                                        <p:attrNameLst>
                                          <p:attrName>style.visibility</p:attrName>
                                        </p:attrNameLst>
                                      </p:cBhvr>
                                      <p:to>
                                        <p:strVal val="visible"/>
                                      </p:to>
                                    </p:set>
                                    <p:animEffect transition="in" filter="fade">
                                      <p:cBhvr>
                                        <p:cTn id="34" dur="500"/>
                                        <p:tgtEl>
                                          <p:spTgt spid="37"/>
                                        </p:tgtEl>
                                      </p:cBhvr>
                                    </p:animEffect>
                                  </p:childTnLst>
                                </p:cTn>
                              </p:par>
                            </p:childTnLst>
                          </p:cTn>
                        </p:par>
                        <p:par>
                          <p:cTn id="35" fill="hold">
                            <p:stCondLst>
                              <p:cond delay="1500"/>
                            </p:stCondLst>
                            <p:childTnLst>
                              <p:par>
                                <p:cTn id="36" presetID="10" presetClass="entr" presetSubtype="0"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fade">
                                      <p:cBhvr>
                                        <p:cTn id="44" dur="500"/>
                                        <p:tgtEl>
                                          <p:spTgt spid="42"/>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fade">
                                      <p:cBhvr>
                                        <p:cTn id="47" dur="500"/>
                                        <p:tgtEl>
                                          <p:spTgt spid="4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3"/>
                                        </p:tgtEl>
                                        <p:attrNameLst>
                                          <p:attrName>style.visibility</p:attrName>
                                        </p:attrNameLst>
                                      </p:cBhvr>
                                      <p:to>
                                        <p:strVal val="visible"/>
                                      </p:to>
                                    </p:set>
                                    <p:animEffect transition="in" filter="fade">
                                      <p:cBhvr>
                                        <p:cTn id="50" dur="500"/>
                                        <p:tgtEl>
                                          <p:spTgt spid="13"/>
                                        </p:tgtEl>
                                      </p:cBhvr>
                                    </p:animEffect>
                                  </p:childTnLst>
                                </p:cTn>
                              </p:par>
                              <p:par>
                                <p:cTn id="51" presetID="10" presetClass="entr" presetSubtype="0" fill="hold"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500"/>
                                        <p:tgtEl>
                                          <p:spTgt spid="30"/>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500"/>
                                        <p:tgtEl>
                                          <p:spTgt spid="3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26" grpId="0" animBg="1"/>
      <p:bldP spid="36" grpId="0"/>
      <p:bldP spid="37" grpId="0"/>
      <p:bldP spid="38" grpId="0"/>
      <p:bldP spid="39" grpId="0"/>
      <p:bldP spid="40" grpId="0"/>
      <p:bldP spid="41" grpId="0"/>
      <p:bldP spid="42" grpId="0"/>
      <p:bldP spid="4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Rounded Rectangular Callout 110"/>
          <p:cNvSpPr/>
          <p:nvPr/>
        </p:nvSpPr>
        <p:spPr>
          <a:xfrm>
            <a:off x="8600558" y="3429000"/>
            <a:ext cx="2526632" cy="948622"/>
          </a:xfrm>
          <a:prstGeom prst="wedgeRoundRectCallout">
            <a:avLst>
              <a:gd name="adj1" fmla="val -57325"/>
              <a:gd name="adj2" fmla="val -21040"/>
              <a:gd name="adj3" fmla="val 1666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pic>
        <p:nvPicPr>
          <p:cNvPr id="110" name="Picture 109"/>
          <p:cNvPicPr>
            <a:picLocks noChangeAspect="1"/>
          </p:cNvPicPr>
          <p:nvPr/>
        </p:nvPicPr>
        <p:blipFill>
          <a:blip r:embed="rId2" cstate="print">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4991552" y="1831201"/>
            <a:ext cx="2200958" cy="4095729"/>
          </a:xfrm>
          <a:prstGeom prst="rect">
            <a:avLst/>
          </a:prstGeom>
        </p:spPr>
      </p:pic>
      <p:sp>
        <p:nvSpPr>
          <p:cNvPr id="5" name="Title 4"/>
          <p:cNvSpPr>
            <a:spLocks noGrp="1"/>
          </p:cNvSpPr>
          <p:nvPr>
            <p:ph type="ctrTitle"/>
          </p:nvPr>
        </p:nvSpPr>
        <p:spPr/>
        <p:txBody>
          <a:bodyPr/>
          <a:lstStyle/>
          <a:p>
            <a:r>
              <a:rPr lang="id-ID" dirty="0" smtClean="0"/>
              <a:t>Mobile Features</a:t>
            </a:r>
            <a:endParaRPr lang="id-ID" dirty="0"/>
          </a:p>
        </p:txBody>
      </p:sp>
      <p:sp>
        <p:nvSpPr>
          <p:cNvPr id="6" name="Text Placeholder 5"/>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8" name="TextBox 7"/>
          <p:cNvSpPr txBox="1"/>
          <p:nvPr/>
        </p:nvSpPr>
        <p:spPr>
          <a:xfrm>
            <a:off x="8688725" y="2189649"/>
            <a:ext cx="2273300" cy="369332"/>
          </a:xfrm>
          <a:prstGeom prst="rect">
            <a:avLst/>
          </a:prstGeom>
          <a:noFill/>
        </p:spPr>
        <p:txBody>
          <a:bodyPr wrap="square" rtlCol="0">
            <a:spAutoFit/>
          </a:bodyPr>
          <a:lstStyle/>
          <a:p>
            <a:r>
              <a:rPr lang="id-ID" b="1" dirty="0" smtClean="0">
                <a:solidFill>
                  <a:schemeClr val="bg1"/>
                </a:solidFill>
              </a:rPr>
              <a:t>Lorem Ipsum</a:t>
            </a:r>
            <a:endParaRPr lang="id-ID" b="1" dirty="0">
              <a:solidFill>
                <a:schemeClr val="bg1"/>
              </a:solidFill>
            </a:endParaRPr>
          </a:p>
        </p:txBody>
      </p:sp>
      <p:sp>
        <p:nvSpPr>
          <p:cNvPr id="9" name="TextBox 8"/>
          <p:cNvSpPr txBox="1"/>
          <p:nvPr/>
        </p:nvSpPr>
        <p:spPr>
          <a:xfrm>
            <a:off x="8688725" y="2471342"/>
            <a:ext cx="2549525" cy="461665"/>
          </a:xfrm>
          <a:prstGeom prst="rect">
            <a:avLst/>
          </a:prstGeom>
          <a:noFill/>
        </p:spPr>
        <p:txBody>
          <a:bodyPr wrap="square" rtlCol="0">
            <a:spAutoFit/>
          </a:bodyPr>
          <a:lstStyle/>
          <a:p>
            <a:r>
              <a:rPr lang="id-ID" sz="1200" dirty="0">
                <a:solidFill>
                  <a:schemeClr val="bg1"/>
                </a:solidFill>
              </a:rPr>
              <a:t>Lorem ipsum dolor sit amet, consectetuer adipiscing </a:t>
            </a:r>
            <a:r>
              <a:rPr lang="id-ID" sz="1200" dirty="0" smtClean="0">
                <a:solidFill>
                  <a:schemeClr val="bg1"/>
                </a:solidFill>
              </a:rPr>
              <a:t>elit</a:t>
            </a:r>
            <a:r>
              <a:rPr lang="id-ID" sz="1200" dirty="0">
                <a:solidFill>
                  <a:schemeClr val="bg1"/>
                </a:solidFill>
              </a:rPr>
              <a:t>.</a:t>
            </a:r>
          </a:p>
        </p:txBody>
      </p:sp>
      <p:sp>
        <p:nvSpPr>
          <p:cNvPr id="10" name="TextBox 9"/>
          <p:cNvSpPr txBox="1"/>
          <p:nvPr/>
        </p:nvSpPr>
        <p:spPr>
          <a:xfrm>
            <a:off x="8688725" y="3492425"/>
            <a:ext cx="2273300" cy="369332"/>
          </a:xfrm>
          <a:prstGeom prst="rect">
            <a:avLst/>
          </a:prstGeom>
          <a:noFill/>
        </p:spPr>
        <p:txBody>
          <a:bodyPr wrap="square" rtlCol="0">
            <a:spAutoFit/>
          </a:bodyPr>
          <a:lstStyle/>
          <a:p>
            <a:r>
              <a:rPr lang="id-ID" b="1" dirty="0" smtClean="0">
                <a:solidFill>
                  <a:schemeClr val="bg1"/>
                </a:solidFill>
              </a:rPr>
              <a:t>Lorem Ipsum</a:t>
            </a:r>
            <a:endParaRPr lang="id-ID" b="1" dirty="0">
              <a:solidFill>
                <a:schemeClr val="bg1"/>
              </a:solidFill>
            </a:endParaRPr>
          </a:p>
        </p:txBody>
      </p:sp>
      <p:sp>
        <p:nvSpPr>
          <p:cNvPr id="11" name="TextBox 10"/>
          <p:cNvSpPr txBox="1"/>
          <p:nvPr/>
        </p:nvSpPr>
        <p:spPr>
          <a:xfrm>
            <a:off x="8688725" y="3774118"/>
            <a:ext cx="2549525" cy="461665"/>
          </a:xfrm>
          <a:prstGeom prst="rect">
            <a:avLst/>
          </a:prstGeom>
          <a:noFill/>
        </p:spPr>
        <p:txBody>
          <a:bodyPr wrap="square" rtlCol="0">
            <a:spAutoFit/>
          </a:bodyPr>
          <a:lstStyle/>
          <a:p>
            <a:r>
              <a:rPr lang="id-ID" sz="1200" dirty="0">
                <a:solidFill>
                  <a:schemeClr val="bg1"/>
                </a:solidFill>
              </a:rPr>
              <a:t>Lorem ipsum dolor sit amet, consectetuer adipiscing </a:t>
            </a:r>
            <a:r>
              <a:rPr lang="id-ID" sz="1200" dirty="0" smtClean="0">
                <a:solidFill>
                  <a:schemeClr val="bg1"/>
                </a:solidFill>
              </a:rPr>
              <a:t>elit</a:t>
            </a:r>
            <a:r>
              <a:rPr lang="id-ID" sz="1200" dirty="0">
                <a:solidFill>
                  <a:schemeClr val="bg1"/>
                </a:solidFill>
              </a:rPr>
              <a:t>.</a:t>
            </a:r>
          </a:p>
        </p:txBody>
      </p:sp>
      <p:sp>
        <p:nvSpPr>
          <p:cNvPr id="12" name="TextBox 11"/>
          <p:cNvSpPr txBox="1"/>
          <p:nvPr/>
        </p:nvSpPr>
        <p:spPr>
          <a:xfrm>
            <a:off x="1166671" y="2189649"/>
            <a:ext cx="2273300" cy="369332"/>
          </a:xfrm>
          <a:prstGeom prst="rect">
            <a:avLst/>
          </a:prstGeom>
          <a:noFill/>
        </p:spPr>
        <p:txBody>
          <a:bodyPr wrap="square" rtlCol="0">
            <a:spAutoFit/>
          </a:bodyPr>
          <a:lstStyle/>
          <a:p>
            <a:pPr algn="r"/>
            <a:r>
              <a:rPr lang="id-ID" b="1" dirty="0" smtClean="0">
                <a:solidFill>
                  <a:schemeClr val="bg1"/>
                </a:solidFill>
              </a:rPr>
              <a:t>Lorem Ipsum</a:t>
            </a:r>
            <a:endParaRPr lang="id-ID" b="1" dirty="0">
              <a:solidFill>
                <a:schemeClr val="bg1"/>
              </a:solidFill>
            </a:endParaRPr>
          </a:p>
        </p:txBody>
      </p:sp>
      <p:sp>
        <p:nvSpPr>
          <p:cNvPr id="13" name="TextBox 12"/>
          <p:cNvSpPr txBox="1"/>
          <p:nvPr/>
        </p:nvSpPr>
        <p:spPr>
          <a:xfrm>
            <a:off x="899050" y="2471342"/>
            <a:ext cx="2549525" cy="461665"/>
          </a:xfrm>
          <a:prstGeom prst="rect">
            <a:avLst/>
          </a:prstGeom>
          <a:noFill/>
        </p:spPr>
        <p:txBody>
          <a:bodyPr wrap="square" rtlCol="0">
            <a:spAutoFit/>
          </a:bodyPr>
          <a:lstStyle/>
          <a:p>
            <a:pPr algn="r"/>
            <a:r>
              <a:rPr lang="id-ID" sz="1200" dirty="0">
                <a:solidFill>
                  <a:schemeClr val="bg1"/>
                </a:solidFill>
              </a:rPr>
              <a:t>Lorem ipsum dolor sit amet, consectetuer adipiscing </a:t>
            </a:r>
            <a:r>
              <a:rPr lang="id-ID" sz="1200" dirty="0" smtClean="0">
                <a:solidFill>
                  <a:schemeClr val="bg1"/>
                </a:solidFill>
              </a:rPr>
              <a:t>elit</a:t>
            </a:r>
            <a:r>
              <a:rPr lang="id-ID" sz="1200" dirty="0">
                <a:solidFill>
                  <a:schemeClr val="bg1"/>
                </a:solidFill>
              </a:rPr>
              <a:t>.</a:t>
            </a:r>
          </a:p>
        </p:txBody>
      </p:sp>
      <p:sp>
        <p:nvSpPr>
          <p:cNvPr id="14" name="TextBox 13"/>
          <p:cNvSpPr txBox="1"/>
          <p:nvPr/>
        </p:nvSpPr>
        <p:spPr>
          <a:xfrm>
            <a:off x="1166671" y="3492425"/>
            <a:ext cx="2273300" cy="369332"/>
          </a:xfrm>
          <a:prstGeom prst="rect">
            <a:avLst/>
          </a:prstGeom>
          <a:noFill/>
        </p:spPr>
        <p:txBody>
          <a:bodyPr wrap="square" rtlCol="0">
            <a:spAutoFit/>
          </a:bodyPr>
          <a:lstStyle/>
          <a:p>
            <a:pPr algn="r"/>
            <a:r>
              <a:rPr lang="id-ID" b="1" dirty="0" smtClean="0">
                <a:solidFill>
                  <a:schemeClr val="bg1"/>
                </a:solidFill>
              </a:rPr>
              <a:t>Lorem Ipsum</a:t>
            </a:r>
            <a:endParaRPr lang="id-ID" b="1" dirty="0">
              <a:solidFill>
                <a:schemeClr val="bg1"/>
              </a:solidFill>
            </a:endParaRPr>
          </a:p>
        </p:txBody>
      </p:sp>
      <p:sp>
        <p:nvSpPr>
          <p:cNvPr id="15" name="TextBox 14"/>
          <p:cNvSpPr txBox="1"/>
          <p:nvPr/>
        </p:nvSpPr>
        <p:spPr>
          <a:xfrm>
            <a:off x="899050" y="3774118"/>
            <a:ext cx="2549525" cy="461665"/>
          </a:xfrm>
          <a:prstGeom prst="rect">
            <a:avLst/>
          </a:prstGeom>
          <a:noFill/>
        </p:spPr>
        <p:txBody>
          <a:bodyPr wrap="square" rtlCol="0">
            <a:spAutoFit/>
          </a:bodyPr>
          <a:lstStyle/>
          <a:p>
            <a:pPr algn="r"/>
            <a:r>
              <a:rPr lang="id-ID" sz="1200" dirty="0">
                <a:solidFill>
                  <a:schemeClr val="bg1"/>
                </a:solidFill>
              </a:rPr>
              <a:t>Lorem ipsum dolor sit amet, consectetuer adipiscing </a:t>
            </a:r>
            <a:r>
              <a:rPr lang="id-ID" sz="1200" dirty="0" smtClean="0">
                <a:solidFill>
                  <a:schemeClr val="bg1"/>
                </a:solidFill>
              </a:rPr>
              <a:t>elit</a:t>
            </a:r>
            <a:r>
              <a:rPr lang="id-ID" sz="1200" dirty="0">
                <a:solidFill>
                  <a:schemeClr val="bg1"/>
                </a:solidFill>
              </a:rPr>
              <a:t>.</a:t>
            </a:r>
          </a:p>
        </p:txBody>
      </p:sp>
      <p:sp>
        <p:nvSpPr>
          <p:cNvPr id="16" name="TextBox 15"/>
          <p:cNvSpPr txBox="1"/>
          <p:nvPr/>
        </p:nvSpPr>
        <p:spPr>
          <a:xfrm>
            <a:off x="1166671" y="4795201"/>
            <a:ext cx="2273300" cy="369332"/>
          </a:xfrm>
          <a:prstGeom prst="rect">
            <a:avLst/>
          </a:prstGeom>
          <a:noFill/>
        </p:spPr>
        <p:txBody>
          <a:bodyPr wrap="square" rtlCol="0">
            <a:spAutoFit/>
          </a:bodyPr>
          <a:lstStyle/>
          <a:p>
            <a:pPr algn="r"/>
            <a:r>
              <a:rPr lang="id-ID" b="1" dirty="0" smtClean="0">
                <a:solidFill>
                  <a:schemeClr val="bg1"/>
                </a:solidFill>
              </a:rPr>
              <a:t>Lorem Ipsum</a:t>
            </a:r>
            <a:endParaRPr lang="id-ID" b="1" dirty="0">
              <a:solidFill>
                <a:schemeClr val="bg1"/>
              </a:solidFill>
            </a:endParaRPr>
          </a:p>
        </p:txBody>
      </p:sp>
      <p:sp>
        <p:nvSpPr>
          <p:cNvPr id="17" name="TextBox 16"/>
          <p:cNvSpPr txBox="1"/>
          <p:nvPr/>
        </p:nvSpPr>
        <p:spPr>
          <a:xfrm>
            <a:off x="899050" y="5076894"/>
            <a:ext cx="2549525" cy="461665"/>
          </a:xfrm>
          <a:prstGeom prst="rect">
            <a:avLst/>
          </a:prstGeom>
          <a:noFill/>
        </p:spPr>
        <p:txBody>
          <a:bodyPr wrap="square" rtlCol="0">
            <a:spAutoFit/>
          </a:bodyPr>
          <a:lstStyle/>
          <a:p>
            <a:pPr algn="r"/>
            <a:r>
              <a:rPr lang="id-ID" sz="1200" dirty="0">
                <a:solidFill>
                  <a:schemeClr val="bg1"/>
                </a:solidFill>
              </a:rPr>
              <a:t>Lorem ipsum dolor sit amet, consectetuer adipiscing </a:t>
            </a:r>
            <a:r>
              <a:rPr lang="id-ID" sz="1200" dirty="0" smtClean="0">
                <a:solidFill>
                  <a:schemeClr val="bg1"/>
                </a:solidFill>
              </a:rPr>
              <a:t>elit</a:t>
            </a:r>
            <a:r>
              <a:rPr lang="id-ID" sz="1200" dirty="0">
                <a:solidFill>
                  <a:schemeClr val="bg1"/>
                </a:solidFill>
              </a:rPr>
              <a:t>.</a:t>
            </a:r>
          </a:p>
        </p:txBody>
      </p:sp>
      <p:sp>
        <p:nvSpPr>
          <p:cNvPr id="18" name="TextBox 17"/>
          <p:cNvSpPr txBox="1"/>
          <p:nvPr/>
        </p:nvSpPr>
        <p:spPr>
          <a:xfrm>
            <a:off x="8688725" y="4795201"/>
            <a:ext cx="2273300" cy="369332"/>
          </a:xfrm>
          <a:prstGeom prst="rect">
            <a:avLst/>
          </a:prstGeom>
          <a:noFill/>
        </p:spPr>
        <p:txBody>
          <a:bodyPr wrap="square" rtlCol="0">
            <a:spAutoFit/>
          </a:bodyPr>
          <a:lstStyle/>
          <a:p>
            <a:r>
              <a:rPr lang="id-ID" b="1" dirty="0" smtClean="0">
                <a:solidFill>
                  <a:schemeClr val="bg1"/>
                </a:solidFill>
              </a:rPr>
              <a:t>Lorem Ipsum</a:t>
            </a:r>
            <a:endParaRPr lang="id-ID" b="1" dirty="0">
              <a:solidFill>
                <a:schemeClr val="bg1"/>
              </a:solidFill>
            </a:endParaRPr>
          </a:p>
        </p:txBody>
      </p:sp>
      <p:sp>
        <p:nvSpPr>
          <p:cNvPr id="19" name="TextBox 18"/>
          <p:cNvSpPr txBox="1"/>
          <p:nvPr/>
        </p:nvSpPr>
        <p:spPr>
          <a:xfrm>
            <a:off x="8688725" y="5076894"/>
            <a:ext cx="2549525" cy="461665"/>
          </a:xfrm>
          <a:prstGeom prst="rect">
            <a:avLst/>
          </a:prstGeom>
          <a:noFill/>
        </p:spPr>
        <p:txBody>
          <a:bodyPr wrap="square" rtlCol="0">
            <a:spAutoFit/>
          </a:bodyPr>
          <a:lstStyle/>
          <a:p>
            <a:r>
              <a:rPr lang="id-ID" sz="1200" dirty="0">
                <a:solidFill>
                  <a:schemeClr val="bg1"/>
                </a:solidFill>
              </a:rPr>
              <a:t>Lorem ipsum dolor sit amet, consectetuer adipiscing </a:t>
            </a:r>
            <a:r>
              <a:rPr lang="id-ID" sz="1200" dirty="0" smtClean="0">
                <a:solidFill>
                  <a:schemeClr val="bg1"/>
                </a:solidFill>
              </a:rPr>
              <a:t>elit</a:t>
            </a:r>
            <a:r>
              <a:rPr lang="id-ID" sz="1200" dirty="0">
                <a:solidFill>
                  <a:schemeClr val="bg1"/>
                </a:solidFill>
              </a:rPr>
              <a:t>.</a:t>
            </a:r>
          </a:p>
        </p:txBody>
      </p:sp>
      <p:grpSp>
        <p:nvGrpSpPr>
          <p:cNvPr id="20" name="Group 19"/>
          <p:cNvGrpSpPr/>
          <p:nvPr/>
        </p:nvGrpSpPr>
        <p:grpSpPr>
          <a:xfrm>
            <a:off x="3670615" y="2131586"/>
            <a:ext cx="948622" cy="948622"/>
            <a:chOff x="1119258" y="2117447"/>
            <a:chExt cx="1868076" cy="1868076"/>
          </a:xfrm>
          <a:solidFill>
            <a:schemeClr val="accent1"/>
          </a:solidFill>
        </p:grpSpPr>
        <p:sp>
          <p:nvSpPr>
            <p:cNvPr id="21"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22" name="Group 21"/>
            <p:cNvGrpSpPr/>
            <p:nvPr/>
          </p:nvGrpSpPr>
          <p:grpSpPr>
            <a:xfrm>
              <a:off x="1119258" y="2117447"/>
              <a:ext cx="1868076" cy="1868076"/>
              <a:chOff x="1119258" y="2257147"/>
              <a:chExt cx="1868076" cy="1868076"/>
            </a:xfrm>
            <a:grpFill/>
          </p:grpSpPr>
          <p:sp>
            <p:nvSpPr>
              <p:cNvPr id="23"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4"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5"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8"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2"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35" name="Group 34"/>
          <p:cNvGrpSpPr/>
          <p:nvPr/>
        </p:nvGrpSpPr>
        <p:grpSpPr>
          <a:xfrm>
            <a:off x="3659455" y="3429000"/>
            <a:ext cx="948622" cy="948622"/>
            <a:chOff x="1119258" y="2117447"/>
            <a:chExt cx="1868076" cy="1868076"/>
          </a:xfrm>
          <a:solidFill>
            <a:schemeClr val="accent2"/>
          </a:solidFill>
        </p:grpSpPr>
        <p:sp>
          <p:nvSpPr>
            <p:cNvPr id="36"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7" name="Group 36"/>
            <p:cNvGrpSpPr/>
            <p:nvPr/>
          </p:nvGrpSpPr>
          <p:grpSpPr>
            <a:xfrm>
              <a:off x="1119258" y="2117447"/>
              <a:ext cx="1868076" cy="1868076"/>
              <a:chOff x="1119258" y="2257147"/>
              <a:chExt cx="1868076" cy="1868076"/>
            </a:xfrm>
            <a:grpFill/>
          </p:grpSpPr>
          <p:sp>
            <p:nvSpPr>
              <p:cNvPr id="38"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0" name="Group 49"/>
          <p:cNvGrpSpPr/>
          <p:nvPr/>
        </p:nvGrpSpPr>
        <p:grpSpPr>
          <a:xfrm>
            <a:off x="3670615" y="4726972"/>
            <a:ext cx="948622" cy="948622"/>
            <a:chOff x="1119258" y="2117447"/>
            <a:chExt cx="1868076" cy="1868076"/>
          </a:xfrm>
          <a:solidFill>
            <a:schemeClr val="accent3"/>
          </a:solidFill>
        </p:grpSpPr>
        <p:sp>
          <p:nvSpPr>
            <p:cNvPr id="51"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52" name="Group 51"/>
            <p:cNvGrpSpPr/>
            <p:nvPr/>
          </p:nvGrpSpPr>
          <p:grpSpPr>
            <a:xfrm>
              <a:off x="1119258" y="2117447"/>
              <a:ext cx="1868076" cy="1868076"/>
              <a:chOff x="1119258" y="2257147"/>
              <a:chExt cx="1868076" cy="1868076"/>
            </a:xfrm>
            <a:grpFill/>
          </p:grpSpPr>
          <p:sp>
            <p:nvSpPr>
              <p:cNvPr id="53"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5"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9"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1"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3"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4"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65" name="Group 64"/>
          <p:cNvGrpSpPr/>
          <p:nvPr/>
        </p:nvGrpSpPr>
        <p:grpSpPr>
          <a:xfrm flipH="1">
            <a:off x="7463878" y="2131586"/>
            <a:ext cx="948622" cy="948622"/>
            <a:chOff x="1119258" y="2117447"/>
            <a:chExt cx="1868076" cy="1868076"/>
          </a:xfrm>
          <a:solidFill>
            <a:schemeClr val="accent4"/>
          </a:solidFill>
        </p:grpSpPr>
        <p:sp>
          <p:nvSpPr>
            <p:cNvPr id="66"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67" name="Group 66"/>
            <p:cNvGrpSpPr/>
            <p:nvPr/>
          </p:nvGrpSpPr>
          <p:grpSpPr>
            <a:xfrm>
              <a:off x="1119258" y="2117447"/>
              <a:ext cx="1868076" cy="1868076"/>
              <a:chOff x="1119258" y="2257147"/>
              <a:chExt cx="1868076" cy="1868076"/>
            </a:xfrm>
            <a:grpFill/>
          </p:grpSpPr>
          <p:sp>
            <p:nvSpPr>
              <p:cNvPr id="68"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9"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0"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1"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2"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3"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80" name="Group 79"/>
          <p:cNvGrpSpPr/>
          <p:nvPr/>
        </p:nvGrpSpPr>
        <p:grpSpPr>
          <a:xfrm flipH="1">
            <a:off x="7452718" y="3429000"/>
            <a:ext cx="948622" cy="948622"/>
            <a:chOff x="1119258" y="2117447"/>
            <a:chExt cx="1868076" cy="1868076"/>
          </a:xfrm>
          <a:solidFill>
            <a:schemeClr val="accent5"/>
          </a:solidFill>
        </p:grpSpPr>
        <p:sp>
          <p:nvSpPr>
            <p:cNvPr id="81"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82" name="Group 81"/>
            <p:cNvGrpSpPr/>
            <p:nvPr/>
          </p:nvGrpSpPr>
          <p:grpSpPr>
            <a:xfrm>
              <a:off x="1119258" y="2117447"/>
              <a:ext cx="1868076" cy="1868076"/>
              <a:chOff x="1119258" y="2257147"/>
              <a:chExt cx="1868076" cy="1868076"/>
            </a:xfrm>
            <a:grpFill/>
          </p:grpSpPr>
          <p:sp>
            <p:nvSpPr>
              <p:cNvPr id="83"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4"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5"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6"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7"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8"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9"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0"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1"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2"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3"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4"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95" name="Group 94"/>
          <p:cNvGrpSpPr/>
          <p:nvPr/>
        </p:nvGrpSpPr>
        <p:grpSpPr>
          <a:xfrm flipH="1">
            <a:off x="7463878" y="4726972"/>
            <a:ext cx="948622" cy="948622"/>
            <a:chOff x="1119258" y="2117447"/>
            <a:chExt cx="1868076" cy="1868076"/>
          </a:xfrm>
          <a:solidFill>
            <a:schemeClr val="accent6"/>
          </a:solidFill>
        </p:grpSpPr>
        <p:sp>
          <p:nvSpPr>
            <p:cNvPr id="96"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97" name="Group 96"/>
            <p:cNvGrpSpPr/>
            <p:nvPr/>
          </p:nvGrpSpPr>
          <p:grpSpPr>
            <a:xfrm>
              <a:off x="1119258" y="2117447"/>
              <a:ext cx="1868076" cy="1868076"/>
              <a:chOff x="1119258" y="2257147"/>
              <a:chExt cx="1868076" cy="1868076"/>
            </a:xfrm>
            <a:grpFill/>
          </p:grpSpPr>
          <p:sp>
            <p:nvSpPr>
              <p:cNvPr id="98"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9"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0"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1"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2"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3"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4"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5"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6"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8"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9"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12" name="Group 111"/>
          <p:cNvGrpSpPr/>
          <p:nvPr/>
        </p:nvGrpSpPr>
        <p:grpSpPr>
          <a:xfrm>
            <a:off x="3963434" y="2433497"/>
            <a:ext cx="360185" cy="360185"/>
            <a:chOff x="2005013" y="1077913"/>
            <a:chExt cx="688975" cy="688975"/>
          </a:xfrm>
          <a:solidFill>
            <a:schemeClr val="bg1"/>
          </a:solidFill>
        </p:grpSpPr>
        <p:sp>
          <p:nvSpPr>
            <p:cNvPr id="11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15" name="Freeform 26"/>
          <p:cNvSpPr>
            <a:spLocks noEditPoints="1"/>
          </p:cNvSpPr>
          <p:nvPr/>
        </p:nvSpPr>
        <p:spPr bwMode="auto">
          <a:xfrm>
            <a:off x="3976699" y="5093359"/>
            <a:ext cx="332260" cy="227617"/>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6" name="Freeform 59"/>
          <p:cNvSpPr>
            <a:spLocks noEditPoints="1"/>
          </p:cNvSpPr>
          <p:nvPr/>
        </p:nvSpPr>
        <p:spPr bwMode="auto">
          <a:xfrm>
            <a:off x="3944120" y="3799167"/>
            <a:ext cx="385839" cy="289824"/>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7" name="Freeform 96"/>
          <p:cNvSpPr>
            <a:spLocks noEditPoints="1"/>
          </p:cNvSpPr>
          <p:nvPr/>
        </p:nvSpPr>
        <p:spPr bwMode="auto">
          <a:xfrm>
            <a:off x="7743079" y="3760360"/>
            <a:ext cx="359217" cy="35839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18" name="Group 117"/>
          <p:cNvGrpSpPr/>
          <p:nvPr/>
        </p:nvGrpSpPr>
        <p:grpSpPr>
          <a:xfrm>
            <a:off x="7783061" y="2406068"/>
            <a:ext cx="306907" cy="445477"/>
            <a:chOff x="8591550" y="2065338"/>
            <a:chExt cx="474663" cy="688975"/>
          </a:xfrm>
          <a:solidFill>
            <a:schemeClr val="bg1"/>
          </a:solidFill>
        </p:grpSpPr>
        <p:sp>
          <p:nvSpPr>
            <p:cNvPr id="119"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0"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22" name="Freeform 140"/>
          <p:cNvSpPr>
            <a:spLocks noEditPoints="1"/>
          </p:cNvSpPr>
          <p:nvPr/>
        </p:nvSpPr>
        <p:spPr bwMode="auto">
          <a:xfrm>
            <a:off x="7725996" y="5069368"/>
            <a:ext cx="424386" cy="278046"/>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 name="Picture Placeholder 1"/>
          <p:cNvSpPr>
            <a:spLocks noGrp="1"/>
          </p:cNvSpPr>
          <p:nvPr>
            <p:ph type="pic" sz="quarter" idx="33"/>
          </p:nvPr>
        </p:nvSpPr>
        <p:spPr/>
      </p:sp>
    </p:spTree>
    <p:extLst>
      <p:ext uri="{BB962C8B-B14F-4D97-AF65-F5344CB8AC3E}">
        <p14:creationId xmlns:p14="http://schemas.microsoft.com/office/powerpoint/2010/main" val="32269687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10"/>
                                        </p:tgtEl>
                                        <p:attrNameLst>
                                          <p:attrName>style.visibility</p:attrName>
                                        </p:attrNameLst>
                                      </p:cBhvr>
                                      <p:to>
                                        <p:strVal val="visible"/>
                                      </p:to>
                                    </p:set>
                                    <p:animEffect transition="in" filter="fade">
                                      <p:cBhvr>
                                        <p:cTn id="7" dur="1000"/>
                                        <p:tgtEl>
                                          <p:spTgt spid="110"/>
                                        </p:tgtEl>
                                      </p:cBhvr>
                                    </p:animEffect>
                                    <p:anim calcmode="lin" valueType="num">
                                      <p:cBhvr>
                                        <p:cTn id="8" dur="1000" fill="hold"/>
                                        <p:tgtEl>
                                          <p:spTgt spid="110"/>
                                        </p:tgtEl>
                                        <p:attrNameLst>
                                          <p:attrName>ppt_x</p:attrName>
                                        </p:attrNameLst>
                                      </p:cBhvr>
                                      <p:tavLst>
                                        <p:tav tm="0">
                                          <p:val>
                                            <p:strVal val="#ppt_x"/>
                                          </p:val>
                                        </p:tav>
                                        <p:tav tm="100000">
                                          <p:val>
                                            <p:strVal val="#ppt_x"/>
                                          </p:val>
                                        </p:tav>
                                      </p:tavLst>
                                    </p:anim>
                                    <p:anim calcmode="lin" valueType="num">
                                      <p:cBhvr>
                                        <p:cTn id="9" dur="1000" fill="hold"/>
                                        <p:tgtEl>
                                          <p:spTgt spid="11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112"/>
                                        </p:tgtEl>
                                        <p:attrNameLst>
                                          <p:attrName>style.visibility</p:attrName>
                                        </p:attrNameLst>
                                      </p:cBhvr>
                                      <p:to>
                                        <p:strVal val="visible"/>
                                      </p:to>
                                    </p:set>
                                    <p:anim calcmode="lin" valueType="num">
                                      <p:cBhvr>
                                        <p:cTn id="13" dur="500" fill="hold"/>
                                        <p:tgtEl>
                                          <p:spTgt spid="112"/>
                                        </p:tgtEl>
                                        <p:attrNameLst>
                                          <p:attrName>ppt_w</p:attrName>
                                        </p:attrNameLst>
                                      </p:cBhvr>
                                      <p:tavLst>
                                        <p:tav tm="0">
                                          <p:val>
                                            <p:fltVal val="0"/>
                                          </p:val>
                                        </p:tav>
                                        <p:tav tm="100000">
                                          <p:val>
                                            <p:strVal val="#ppt_w"/>
                                          </p:val>
                                        </p:tav>
                                      </p:tavLst>
                                    </p:anim>
                                    <p:anim calcmode="lin" valueType="num">
                                      <p:cBhvr>
                                        <p:cTn id="14" dur="500" fill="hold"/>
                                        <p:tgtEl>
                                          <p:spTgt spid="112"/>
                                        </p:tgtEl>
                                        <p:attrNameLst>
                                          <p:attrName>ppt_h</p:attrName>
                                        </p:attrNameLst>
                                      </p:cBhvr>
                                      <p:tavLst>
                                        <p:tav tm="0">
                                          <p:val>
                                            <p:fltVal val="0"/>
                                          </p:val>
                                        </p:tav>
                                        <p:tav tm="100000">
                                          <p:val>
                                            <p:strVal val="#ppt_h"/>
                                          </p:val>
                                        </p:tav>
                                      </p:tavLst>
                                    </p:anim>
                                    <p:animEffect transition="in" filter="fade">
                                      <p:cBhvr>
                                        <p:cTn id="15" dur="500"/>
                                        <p:tgtEl>
                                          <p:spTgt spid="112"/>
                                        </p:tgtEl>
                                      </p:cBhvr>
                                    </p:animEffect>
                                  </p:childTnLst>
                                </p:cTn>
                              </p:par>
                              <p:par>
                                <p:cTn id="16" presetID="53" presetClass="entr" presetSubtype="16" fill="hold" nodeType="withEffect">
                                  <p:stCondLst>
                                    <p:cond delay="0"/>
                                  </p:stCondLst>
                                  <p:childTnLst>
                                    <p:set>
                                      <p:cBhvr>
                                        <p:cTn id="17" dur="1" fill="hold">
                                          <p:stCondLst>
                                            <p:cond delay="0"/>
                                          </p:stCondLst>
                                        </p:cTn>
                                        <p:tgtEl>
                                          <p:spTgt spid="20"/>
                                        </p:tgtEl>
                                        <p:attrNameLst>
                                          <p:attrName>style.visibility</p:attrName>
                                        </p:attrNameLst>
                                      </p:cBhvr>
                                      <p:to>
                                        <p:strVal val="visible"/>
                                      </p:to>
                                    </p:set>
                                    <p:anim calcmode="lin" valueType="num">
                                      <p:cBhvr>
                                        <p:cTn id="18" dur="500" fill="hold"/>
                                        <p:tgtEl>
                                          <p:spTgt spid="20"/>
                                        </p:tgtEl>
                                        <p:attrNameLst>
                                          <p:attrName>ppt_w</p:attrName>
                                        </p:attrNameLst>
                                      </p:cBhvr>
                                      <p:tavLst>
                                        <p:tav tm="0">
                                          <p:val>
                                            <p:fltVal val="0"/>
                                          </p:val>
                                        </p:tav>
                                        <p:tav tm="100000">
                                          <p:val>
                                            <p:strVal val="#ppt_w"/>
                                          </p:val>
                                        </p:tav>
                                      </p:tavLst>
                                    </p:anim>
                                    <p:anim calcmode="lin" valueType="num">
                                      <p:cBhvr>
                                        <p:cTn id="19" dur="500" fill="hold"/>
                                        <p:tgtEl>
                                          <p:spTgt spid="20"/>
                                        </p:tgtEl>
                                        <p:attrNameLst>
                                          <p:attrName>ppt_h</p:attrName>
                                        </p:attrNameLst>
                                      </p:cBhvr>
                                      <p:tavLst>
                                        <p:tav tm="0">
                                          <p:val>
                                            <p:fltVal val="0"/>
                                          </p:val>
                                        </p:tav>
                                        <p:tav tm="100000">
                                          <p:val>
                                            <p:strVal val="#ppt_h"/>
                                          </p:val>
                                        </p:tav>
                                      </p:tavLst>
                                    </p:anim>
                                    <p:animEffect transition="in" filter="fade">
                                      <p:cBhvr>
                                        <p:cTn id="20" dur="500"/>
                                        <p:tgtEl>
                                          <p:spTgt spid="20"/>
                                        </p:tgtEl>
                                      </p:cBhvr>
                                    </p:animEffect>
                                  </p:childTnLst>
                                </p:cTn>
                              </p:par>
                              <p:par>
                                <p:cTn id="21" presetID="53" presetClass="entr" presetSubtype="16" fill="hold" nodeType="withEffect">
                                  <p:stCondLst>
                                    <p:cond delay="0"/>
                                  </p:stCondLst>
                                  <p:childTnLst>
                                    <p:set>
                                      <p:cBhvr>
                                        <p:cTn id="22" dur="1" fill="hold">
                                          <p:stCondLst>
                                            <p:cond delay="0"/>
                                          </p:stCondLst>
                                        </p:cTn>
                                        <p:tgtEl>
                                          <p:spTgt spid="35"/>
                                        </p:tgtEl>
                                        <p:attrNameLst>
                                          <p:attrName>style.visibility</p:attrName>
                                        </p:attrNameLst>
                                      </p:cBhvr>
                                      <p:to>
                                        <p:strVal val="visible"/>
                                      </p:to>
                                    </p:set>
                                    <p:anim calcmode="lin" valueType="num">
                                      <p:cBhvr>
                                        <p:cTn id="23" dur="500" fill="hold"/>
                                        <p:tgtEl>
                                          <p:spTgt spid="35"/>
                                        </p:tgtEl>
                                        <p:attrNameLst>
                                          <p:attrName>ppt_w</p:attrName>
                                        </p:attrNameLst>
                                      </p:cBhvr>
                                      <p:tavLst>
                                        <p:tav tm="0">
                                          <p:val>
                                            <p:fltVal val="0"/>
                                          </p:val>
                                        </p:tav>
                                        <p:tav tm="100000">
                                          <p:val>
                                            <p:strVal val="#ppt_w"/>
                                          </p:val>
                                        </p:tav>
                                      </p:tavLst>
                                    </p:anim>
                                    <p:anim calcmode="lin" valueType="num">
                                      <p:cBhvr>
                                        <p:cTn id="24" dur="500" fill="hold"/>
                                        <p:tgtEl>
                                          <p:spTgt spid="35"/>
                                        </p:tgtEl>
                                        <p:attrNameLst>
                                          <p:attrName>ppt_h</p:attrName>
                                        </p:attrNameLst>
                                      </p:cBhvr>
                                      <p:tavLst>
                                        <p:tav tm="0">
                                          <p:val>
                                            <p:fltVal val="0"/>
                                          </p:val>
                                        </p:tav>
                                        <p:tav tm="100000">
                                          <p:val>
                                            <p:strVal val="#ppt_h"/>
                                          </p:val>
                                        </p:tav>
                                      </p:tavLst>
                                    </p:anim>
                                    <p:animEffect transition="in" filter="fade">
                                      <p:cBhvr>
                                        <p:cTn id="25" dur="500"/>
                                        <p:tgtEl>
                                          <p:spTgt spid="35"/>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16"/>
                                        </p:tgtEl>
                                        <p:attrNameLst>
                                          <p:attrName>style.visibility</p:attrName>
                                        </p:attrNameLst>
                                      </p:cBhvr>
                                      <p:to>
                                        <p:strVal val="visible"/>
                                      </p:to>
                                    </p:set>
                                    <p:anim calcmode="lin" valueType="num">
                                      <p:cBhvr>
                                        <p:cTn id="28" dur="500" fill="hold"/>
                                        <p:tgtEl>
                                          <p:spTgt spid="116"/>
                                        </p:tgtEl>
                                        <p:attrNameLst>
                                          <p:attrName>ppt_w</p:attrName>
                                        </p:attrNameLst>
                                      </p:cBhvr>
                                      <p:tavLst>
                                        <p:tav tm="0">
                                          <p:val>
                                            <p:fltVal val="0"/>
                                          </p:val>
                                        </p:tav>
                                        <p:tav tm="100000">
                                          <p:val>
                                            <p:strVal val="#ppt_w"/>
                                          </p:val>
                                        </p:tav>
                                      </p:tavLst>
                                    </p:anim>
                                    <p:anim calcmode="lin" valueType="num">
                                      <p:cBhvr>
                                        <p:cTn id="29" dur="500" fill="hold"/>
                                        <p:tgtEl>
                                          <p:spTgt spid="116"/>
                                        </p:tgtEl>
                                        <p:attrNameLst>
                                          <p:attrName>ppt_h</p:attrName>
                                        </p:attrNameLst>
                                      </p:cBhvr>
                                      <p:tavLst>
                                        <p:tav tm="0">
                                          <p:val>
                                            <p:fltVal val="0"/>
                                          </p:val>
                                        </p:tav>
                                        <p:tav tm="100000">
                                          <p:val>
                                            <p:strVal val="#ppt_h"/>
                                          </p:val>
                                        </p:tav>
                                      </p:tavLst>
                                    </p:anim>
                                    <p:animEffect transition="in" filter="fade">
                                      <p:cBhvr>
                                        <p:cTn id="30" dur="500"/>
                                        <p:tgtEl>
                                          <p:spTgt spid="116"/>
                                        </p:tgtEl>
                                      </p:cBhvr>
                                    </p:animEffect>
                                  </p:childTnLst>
                                </p:cTn>
                              </p:par>
                              <p:par>
                                <p:cTn id="31" presetID="53" presetClass="entr" presetSubtype="16" fill="hold" nodeType="withEffect">
                                  <p:stCondLst>
                                    <p:cond delay="0"/>
                                  </p:stCondLst>
                                  <p:childTnLst>
                                    <p:set>
                                      <p:cBhvr>
                                        <p:cTn id="32" dur="1" fill="hold">
                                          <p:stCondLst>
                                            <p:cond delay="0"/>
                                          </p:stCondLst>
                                        </p:cTn>
                                        <p:tgtEl>
                                          <p:spTgt spid="50"/>
                                        </p:tgtEl>
                                        <p:attrNameLst>
                                          <p:attrName>style.visibility</p:attrName>
                                        </p:attrNameLst>
                                      </p:cBhvr>
                                      <p:to>
                                        <p:strVal val="visible"/>
                                      </p:to>
                                    </p:set>
                                    <p:anim calcmode="lin" valueType="num">
                                      <p:cBhvr>
                                        <p:cTn id="33" dur="500" fill="hold"/>
                                        <p:tgtEl>
                                          <p:spTgt spid="50"/>
                                        </p:tgtEl>
                                        <p:attrNameLst>
                                          <p:attrName>ppt_w</p:attrName>
                                        </p:attrNameLst>
                                      </p:cBhvr>
                                      <p:tavLst>
                                        <p:tav tm="0">
                                          <p:val>
                                            <p:fltVal val="0"/>
                                          </p:val>
                                        </p:tav>
                                        <p:tav tm="100000">
                                          <p:val>
                                            <p:strVal val="#ppt_w"/>
                                          </p:val>
                                        </p:tav>
                                      </p:tavLst>
                                    </p:anim>
                                    <p:anim calcmode="lin" valueType="num">
                                      <p:cBhvr>
                                        <p:cTn id="34" dur="500" fill="hold"/>
                                        <p:tgtEl>
                                          <p:spTgt spid="50"/>
                                        </p:tgtEl>
                                        <p:attrNameLst>
                                          <p:attrName>ppt_h</p:attrName>
                                        </p:attrNameLst>
                                      </p:cBhvr>
                                      <p:tavLst>
                                        <p:tav tm="0">
                                          <p:val>
                                            <p:fltVal val="0"/>
                                          </p:val>
                                        </p:tav>
                                        <p:tav tm="100000">
                                          <p:val>
                                            <p:strVal val="#ppt_h"/>
                                          </p:val>
                                        </p:tav>
                                      </p:tavLst>
                                    </p:anim>
                                    <p:animEffect transition="in" filter="fade">
                                      <p:cBhvr>
                                        <p:cTn id="35" dur="500"/>
                                        <p:tgtEl>
                                          <p:spTgt spid="50"/>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15"/>
                                        </p:tgtEl>
                                        <p:attrNameLst>
                                          <p:attrName>style.visibility</p:attrName>
                                        </p:attrNameLst>
                                      </p:cBhvr>
                                      <p:to>
                                        <p:strVal val="visible"/>
                                      </p:to>
                                    </p:set>
                                    <p:anim calcmode="lin" valueType="num">
                                      <p:cBhvr>
                                        <p:cTn id="38" dur="500" fill="hold"/>
                                        <p:tgtEl>
                                          <p:spTgt spid="115"/>
                                        </p:tgtEl>
                                        <p:attrNameLst>
                                          <p:attrName>ppt_w</p:attrName>
                                        </p:attrNameLst>
                                      </p:cBhvr>
                                      <p:tavLst>
                                        <p:tav tm="0">
                                          <p:val>
                                            <p:fltVal val="0"/>
                                          </p:val>
                                        </p:tav>
                                        <p:tav tm="100000">
                                          <p:val>
                                            <p:strVal val="#ppt_w"/>
                                          </p:val>
                                        </p:tav>
                                      </p:tavLst>
                                    </p:anim>
                                    <p:anim calcmode="lin" valueType="num">
                                      <p:cBhvr>
                                        <p:cTn id="39" dur="500" fill="hold"/>
                                        <p:tgtEl>
                                          <p:spTgt spid="115"/>
                                        </p:tgtEl>
                                        <p:attrNameLst>
                                          <p:attrName>ppt_h</p:attrName>
                                        </p:attrNameLst>
                                      </p:cBhvr>
                                      <p:tavLst>
                                        <p:tav tm="0">
                                          <p:val>
                                            <p:fltVal val="0"/>
                                          </p:val>
                                        </p:tav>
                                        <p:tav tm="100000">
                                          <p:val>
                                            <p:strVal val="#ppt_h"/>
                                          </p:val>
                                        </p:tav>
                                      </p:tavLst>
                                    </p:anim>
                                    <p:animEffect transition="in" filter="fade">
                                      <p:cBhvr>
                                        <p:cTn id="40" dur="500"/>
                                        <p:tgtEl>
                                          <p:spTgt spid="115"/>
                                        </p:tgtEl>
                                      </p:cBhvr>
                                    </p:animEffect>
                                  </p:childTnLst>
                                </p:cTn>
                              </p:par>
                              <p:par>
                                <p:cTn id="41" presetID="53" presetClass="entr" presetSubtype="16" fill="hold"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p:cTn id="43" dur="500" fill="hold"/>
                                        <p:tgtEl>
                                          <p:spTgt spid="65"/>
                                        </p:tgtEl>
                                        <p:attrNameLst>
                                          <p:attrName>ppt_w</p:attrName>
                                        </p:attrNameLst>
                                      </p:cBhvr>
                                      <p:tavLst>
                                        <p:tav tm="0">
                                          <p:val>
                                            <p:fltVal val="0"/>
                                          </p:val>
                                        </p:tav>
                                        <p:tav tm="100000">
                                          <p:val>
                                            <p:strVal val="#ppt_w"/>
                                          </p:val>
                                        </p:tav>
                                      </p:tavLst>
                                    </p:anim>
                                    <p:anim calcmode="lin" valueType="num">
                                      <p:cBhvr>
                                        <p:cTn id="44" dur="500" fill="hold"/>
                                        <p:tgtEl>
                                          <p:spTgt spid="65"/>
                                        </p:tgtEl>
                                        <p:attrNameLst>
                                          <p:attrName>ppt_h</p:attrName>
                                        </p:attrNameLst>
                                      </p:cBhvr>
                                      <p:tavLst>
                                        <p:tav tm="0">
                                          <p:val>
                                            <p:fltVal val="0"/>
                                          </p:val>
                                        </p:tav>
                                        <p:tav tm="100000">
                                          <p:val>
                                            <p:strVal val="#ppt_h"/>
                                          </p:val>
                                        </p:tav>
                                      </p:tavLst>
                                    </p:anim>
                                    <p:animEffect transition="in" filter="fade">
                                      <p:cBhvr>
                                        <p:cTn id="45" dur="500"/>
                                        <p:tgtEl>
                                          <p:spTgt spid="65"/>
                                        </p:tgtEl>
                                      </p:cBhvr>
                                    </p:animEffect>
                                  </p:childTnLst>
                                </p:cTn>
                              </p:par>
                              <p:par>
                                <p:cTn id="46" presetID="53" presetClass="entr" presetSubtype="16" fill="hold" nodeType="withEffect">
                                  <p:stCondLst>
                                    <p:cond delay="0"/>
                                  </p:stCondLst>
                                  <p:childTnLst>
                                    <p:set>
                                      <p:cBhvr>
                                        <p:cTn id="47" dur="1" fill="hold">
                                          <p:stCondLst>
                                            <p:cond delay="0"/>
                                          </p:stCondLst>
                                        </p:cTn>
                                        <p:tgtEl>
                                          <p:spTgt spid="118"/>
                                        </p:tgtEl>
                                        <p:attrNameLst>
                                          <p:attrName>style.visibility</p:attrName>
                                        </p:attrNameLst>
                                      </p:cBhvr>
                                      <p:to>
                                        <p:strVal val="visible"/>
                                      </p:to>
                                    </p:set>
                                    <p:anim calcmode="lin" valueType="num">
                                      <p:cBhvr>
                                        <p:cTn id="48" dur="500" fill="hold"/>
                                        <p:tgtEl>
                                          <p:spTgt spid="118"/>
                                        </p:tgtEl>
                                        <p:attrNameLst>
                                          <p:attrName>ppt_w</p:attrName>
                                        </p:attrNameLst>
                                      </p:cBhvr>
                                      <p:tavLst>
                                        <p:tav tm="0">
                                          <p:val>
                                            <p:fltVal val="0"/>
                                          </p:val>
                                        </p:tav>
                                        <p:tav tm="100000">
                                          <p:val>
                                            <p:strVal val="#ppt_w"/>
                                          </p:val>
                                        </p:tav>
                                      </p:tavLst>
                                    </p:anim>
                                    <p:anim calcmode="lin" valueType="num">
                                      <p:cBhvr>
                                        <p:cTn id="49" dur="500" fill="hold"/>
                                        <p:tgtEl>
                                          <p:spTgt spid="118"/>
                                        </p:tgtEl>
                                        <p:attrNameLst>
                                          <p:attrName>ppt_h</p:attrName>
                                        </p:attrNameLst>
                                      </p:cBhvr>
                                      <p:tavLst>
                                        <p:tav tm="0">
                                          <p:val>
                                            <p:fltVal val="0"/>
                                          </p:val>
                                        </p:tav>
                                        <p:tav tm="100000">
                                          <p:val>
                                            <p:strVal val="#ppt_h"/>
                                          </p:val>
                                        </p:tav>
                                      </p:tavLst>
                                    </p:anim>
                                    <p:animEffect transition="in" filter="fade">
                                      <p:cBhvr>
                                        <p:cTn id="50" dur="500"/>
                                        <p:tgtEl>
                                          <p:spTgt spid="118"/>
                                        </p:tgtEl>
                                      </p:cBhvr>
                                    </p:animEffect>
                                  </p:childTnLst>
                                </p:cTn>
                              </p:par>
                              <p:par>
                                <p:cTn id="51" presetID="53" presetClass="entr" presetSubtype="16" fill="hold" nodeType="withEffect">
                                  <p:stCondLst>
                                    <p:cond delay="0"/>
                                  </p:stCondLst>
                                  <p:childTnLst>
                                    <p:set>
                                      <p:cBhvr>
                                        <p:cTn id="52" dur="1" fill="hold">
                                          <p:stCondLst>
                                            <p:cond delay="0"/>
                                          </p:stCondLst>
                                        </p:cTn>
                                        <p:tgtEl>
                                          <p:spTgt spid="80"/>
                                        </p:tgtEl>
                                        <p:attrNameLst>
                                          <p:attrName>style.visibility</p:attrName>
                                        </p:attrNameLst>
                                      </p:cBhvr>
                                      <p:to>
                                        <p:strVal val="visible"/>
                                      </p:to>
                                    </p:set>
                                    <p:anim calcmode="lin" valueType="num">
                                      <p:cBhvr>
                                        <p:cTn id="53" dur="500" fill="hold"/>
                                        <p:tgtEl>
                                          <p:spTgt spid="80"/>
                                        </p:tgtEl>
                                        <p:attrNameLst>
                                          <p:attrName>ppt_w</p:attrName>
                                        </p:attrNameLst>
                                      </p:cBhvr>
                                      <p:tavLst>
                                        <p:tav tm="0">
                                          <p:val>
                                            <p:fltVal val="0"/>
                                          </p:val>
                                        </p:tav>
                                        <p:tav tm="100000">
                                          <p:val>
                                            <p:strVal val="#ppt_w"/>
                                          </p:val>
                                        </p:tav>
                                      </p:tavLst>
                                    </p:anim>
                                    <p:anim calcmode="lin" valueType="num">
                                      <p:cBhvr>
                                        <p:cTn id="54" dur="500" fill="hold"/>
                                        <p:tgtEl>
                                          <p:spTgt spid="80"/>
                                        </p:tgtEl>
                                        <p:attrNameLst>
                                          <p:attrName>ppt_h</p:attrName>
                                        </p:attrNameLst>
                                      </p:cBhvr>
                                      <p:tavLst>
                                        <p:tav tm="0">
                                          <p:val>
                                            <p:fltVal val="0"/>
                                          </p:val>
                                        </p:tav>
                                        <p:tav tm="100000">
                                          <p:val>
                                            <p:strVal val="#ppt_h"/>
                                          </p:val>
                                        </p:tav>
                                      </p:tavLst>
                                    </p:anim>
                                    <p:animEffect transition="in" filter="fade">
                                      <p:cBhvr>
                                        <p:cTn id="55" dur="500"/>
                                        <p:tgtEl>
                                          <p:spTgt spid="80"/>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17"/>
                                        </p:tgtEl>
                                        <p:attrNameLst>
                                          <p:attrName>style.visibility</p:attrName>
                                        </p:attrNameLst>
                                      </p:cBhvr>
                                      <p:to>
                                        <p:strVal val="visible"/>
                                      </p:to>
                                    </p:set>
                                    <p:anim calcmode="lin" valueType="num">
                                      <p:cBhvr>
                                        <p:cTn id="58" dur="500" fill="hold"/>
                                        <p:tgtEl>
                                          <p:spTgt spid="117"/>
                                        </p:tgtEl>
                                        <p:attrNameLst>
                                          <p:attrName>ppt_w</p:attrName>
                                        </p:attrNameLst>
                                      </p:cBhvr>
                                      <p:tavLst>
                                        <p:tav tm="0">
                                          <p:val>
                                            <p:fltVal val="0"/>
                                          </p:val>
                                        </p:tav>
                                        <p:tav tm="100000">
                                          <p:val>
                                            <p:strVal val="#ppt_w"/>
                                          </p:val>
                                        </p:tav>
                                      </p:tavLst>
                                    </p:anim>
                                    <p:anim calcmode="lin" valueType="num">
                                      <p:cBhvr>
                                        <p:cTn id="59" dur="500" fill="hold"/>
                                        <p:tgtEl>
                                          <p:spTgt spid="117"/>
                                        </p:tgtEl>
                                        <p:attrNameLst>
                                          <p:attrName>ppt_h</p:attrName>
                                        </p:attrNameLst>
                                      </p:cBhvr>
                                      <p:tavLst>
                                        <p:tav tm="0">
                                          <p:val>
                                            <p:fltVal val="0"/>
                                          </p:val>
                                        </p:tav>
                                        <p:tav tm="100000">
                                          <p:val>
                                            <p:strVal val="#ppt_h"/>
                                          </p:val>
                                        </p:tav>
                                      </p:tavLst>
                                    </p:anim>
                                    <p:animEffect transition="in" filter="fade">
                                      <p:cBhvr>
                                        <p:cTn id="60" dur="500"/>
                                        <p:tgtEl>
                                          <p:spTgt spid="117"/>
                                        </p:tgtEl>
                                      </p:cBhvr>
                                    </p:animEffect>
                                  </p:childTnLst>
                                </p:cTn>
                              </p:par>
                              <p:par>
                                <p:cTn id="61" presetID="53" presetClass="entr" presetSubtype="16" fill="hold" nodeType="withEffect">
                                  <p:stCondLst>
                                    <p:cond delay="0"/>
                                  </p:stCondLst>
                                  <p:childTnLst>
                                    <p:set>
                                      <p:cBhvr>
                                        <p:cTn id="62" dur="1" fill="hold">
                                          <p:stCondLst>
                                            <p:cond delay="0"/>
                                          </p:stCondLst>
                                        </p:cTn>
                                        <p:tgtEl>
                                          <p:spTgt spid="95"/>
                                        </p:tgtEl>
                                        <p:attrNameLst>
                                          <p:attrName>style.visibility</p:attrName>
                                        </p:attrNameLst>
                                      </p:cBhvr>
                                      <p:to>
                                        <p:strVal val="visible"/>
                                      </p:to>
                                    </p:set>
                                    <p:anim calcmode="lin" valueType="num">
                                      <p:cBhvr>
                                        <p:cTn id="63" dur="500" fill="hold"/>
                                        <p:tgtEl>
                                          <p:spTgt spid="95"/>
                                        </p:tgtEl>
                                        <p:attrNameLst>
                                          <p:attrName>ppt_w</p:attrName>
                                        </p:attrNameLst>
                                      </p:cBhvr>
                                      <p:tavLst>
                                        <p:tav tm="0">
                                          <p:val>
                                            <p:fltVal val="0"/>
                                          </p:val>
                                        </p:tav>
                                        <p:tav tm="100000">
                                          <p:val>
                                            <p:strVal val="#ppt_w"/>
                                          </p:val>
                                        </p:tav>
                                      </p:tavLst>
                                    </p:anim>
                                    <p:anim calcmode="lin" valueType="num">
                                      <p:cBhvr>
                                        <p:cTn id="64" dur="500" fill="hold"/>
                                        <p:tgtEl>
                                          <p:spTgt spid="95"/>
                                        </p:tgtEl>
                                        <p:attrNameLst>
                                          <p:attrName>ppt_h</p:attrName>
                                        </p:attrNameLst>
                                      </p:cBhvr>
                                      <p:tavLst>
                                        <p:tav tm="0">
                                          <p:val>
                                            <p:fltVal val="0"/>
                                          </p:val>
                                        </p:tav>
                                        <p:tav tm="100000">
                                          <p:val>
                                            <p:strVal val="#ppt_h"/>
                                          </p:val>
                                        </p:tav>
                                      </p:tavLst>
                                    </p:anim>
                                    <p:animEffect transition="in" filter="fade">
                                      <p:cBhvr>
                                        <p:cTn id="65" dur="500"/>
                                        <p:tgtEl>
                                          <p:spTgt spid="95"/>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122"/>
                                        </p:tgtEl>
                                        <p:attrNameLst>
                                          <p:attrName>style.visibility</p:attrName>
                                        </p:attrNameLst>
                                      </p:cBhvr>
                                      <p:to>
                                        <p:strVal val="visible"/>
                                      </p:to>
                                    </p:set>
                                    <p:anim calcmode="lin" valueType="num">
                                      <p:cBhvr>
                                        <p:cTn id="68" dur="500" fill="hold"/>
                                        <p:tgtEl>
                                          <p:spTgt spid="122"/>
                                        </p:tgtEl>
                                        <p:attrNameLst>
                                          <p:attrName>ppt_w</p:attrName>
                                        </p:attrNameLst>
                                      </p:cBhvr>
                                      <p:tavLst>
                                        <p:tav tm="0">
                                          <p:val>
                                            <p:fltVal val="0"/>
                                          </p:val>
                                        </p:tav>
                                        <p:tav tm="100000">
                                          <p:val>
                                            <p:strVal val="#ppt_w"/>
                                          </p:val>
                                        </p:tav>
                                      </p:tavLst>
                                    </p:anim>
                                    <p:anim calcmode="lin" valueType="num">
                                      <p:cBhvr>
                                        <p:cTn id="69" dur="500" fill="hold"/>
                                        <p:tgtEl>
                                          <p:spTgt spid="122"/>
                                        </p:tgtEl>
                                        <p:attrNameLst>
                                          <p:attrName>ppt_h</p:attrName>
                                        </p:attrNameLst>
                                      </p:cBhvr>
                                      <p:tavLst>
                                        <p:tav tm="0">
                                          <p:val>
                                            <p:fltVal val="0"/>
                                          </p:val>
                                        </p:tav>
                                        <p:tav tm="100000">
                                          <p:val>
                                            <p:strVal val="#ppt_h"/>
                                          </p:val>
                                        </p:tav>
                                      </p:tavLst>
                                    </p:anim>
                                    <p:animEffect transition="in" filter="fade">
                                      <p:cBhvr>
                                        <p:cTn id="70" dur="500"/>
                                        <p:tgtEl>
                                          <p:spTgt spid="122"/>
                                        </p:tgtEl>
                                      </p:cBhvr>
                                    </p:animEffect>
                                  </p:childTnLst>
                                </p:cTn>
                              </p:par>
                            </p:childTnLst>
                          </p:cTn>
                        </p:par>
                        <p:par>
                          <p:cTn id="71" fill="hold">
                            <p:stCondLst>
                              <p:cond delay="1500"/>
                            </p:stCondLst>
                            <p:childTnLst>
                              <p:par>
                                <p:cTn id="72" presetID="50" presetClass="entr" presetSubtype="0" decel="100000" fill="hold" grpId="0" nodeType="afterEffect">
                                  <p:stCondLst>
                                    <p:cond delay="0"/>
                                  </p:stCondLst>
                                  <p:childTnLst>
                                    <p:set>
                                      <p:cBhvr>
                                        <p:cTn id="73" dur="1" fill="hold">
                                          <p:stCondLst>
                                            <p:cond delay="0"/>
                                          </p:stCondLst>
                                        </p:cTn>
                                        <p:tgtEl>
                                          <p:spTgt spid="12"/>
                                        </p:tgtEl>
                                        <p:attrNameLst>
                                          <p:attrName>style.visibility</p:attrName>
                                        </p:attrNameLst>
                                      </p:cBhvr>
                                      <p:to>
                                        <p:strVal val="visible"/>
                                      </p:to>
                                    </p:set>
                                    <p:anim calcmode="lin" valueType="num">
                                      <p:cBhvr>
                                        <p:cTn id="74" dur="1000" fill="hold"/>
                                        <p:tgtEl>
                                          <p:spTgt spid="12"/>
                                        </p:tgtEl>
                                        <p:attrNameLst>
                                          <p:attrName>ppt_w</p:attrName>
                                        </p:attrNameLst>
                                      </p:cBhvr>
                                      <p:tavLst>
                                        <p:tav tm="0">
                                          <p:val>
                                            <p:strVal val="#ppt_w+.3"/>
                                          </p:val>
                                        </p:tav>
                                        <p:tav tm="100000">
                                          <p:val>
                                            <p:strVal val="#ppt_w"/>
                                          </p:val>
                                        </p:tav>
                                      </p:tavLst>
                                    </p:anim>
                                    <p:anim calcmode="lin" valueType="num">
                                      <p:cBhvr>
                                        <p:cTn id="75" dur="1000" fill="hold"/>
                                        <p:tgtEl>
                                          <p:spTgt spid="12"/>
                                        </p:tgtEl>
                                        <p:attrNameLst>
                                          <p:attrName>ppt_h</p:attrName>
                                        </p:attrNameLst>
                                      </p:cBhvr>
                                      <p:tavLst>
                                        <p:tav tm="0">
                                          <p:val>
                                            <p:strVal val="#ppt_h"/>
                                          </p:val>
                                        </p:tav>
                                        <p:tav tm="100000">
                                          <p:val>
                                            <p:strVal val="#ppt_h"/>
                                          </p:val>
                                        </p:tav>
                                      </p:tavLst>
                                    </p:anim>
                                    <p:animEffect transition="in" filter="fade">
                                      <p:cBhvr>
                                        <p:cTn id="76" dur="1000"/>
                                        <p:tgtEl>
                                          <p:spTgt spid="12"/>
                                        </p:tgtEl>
                                      </p:cBhvr>
                                    </p:animEffect>
                                  </p:childTnLst>
                                </p:cTn>
                              </p:par>
                              <p:par>
                                <p:cTn id="77" presetID="50" presetClass="entr" presetSubtype="0" decel="100000" fill="hold" grpId="0" nodeType="with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p:cTn id="79" dur="1000" fill="hold"/>
                                        <p:tgtEl>
                                          <p:spTgt spid="13"/>
                                        </p:tgtEl>
                                        <p:attrNameLst>
                                          <p:attrName>ppt_w</p:attrName>
                                        </p:attrNameLst>
                                      </p:cBhvr>
                                      <p:tavLst>
                                        <p:tav tm="0">
                                          <p:val>
                                            <p:strVal val="#ppt_w+.3"/>
                                          </p:val>
                                        </p:tav>
                                        <p:tav tm="100000">
                                          <p:val>
                                            <p:strVal val="#ppt_w"/>
                                          </p:val>
                                        </p:tav>
                                      </p:tavLst>
                                    </p:anim>
                                    <p:anim calcmode="lin" valueType="num">
                                      <p:cBhvr>
                                        <p:cTn id="80" dur="1000" fill="hold"/>
                                        <p:tgtEl>
                                          <p:spTgt spid="13"/>
                                        </p:tgtEl>
                                        <p:attrNameLst>
                                          <p:attrName>ppt_h</p:attrName>
                                        </p:attrNameLst>
                                      </p:cBhvr>
                                      <p:tavLst>
                                        <p:tav tm="0">
                                          <p:val>
                                            <p:strVal val="#ppt_h"/>
                                          </p:val>
                                        </p:tav>
                                        <p:tav tm="100000">
                                          <p:val>
                                            <p:strVal val="#ppt_h"/>
                                          </p:val>
                                        </p:tav>
                                      </p:tavLst>
                                    </p:anim>
                                    <p:animEffect transition="in" filter="fade">
                                      <p:cBhvr>
                                        <p:cTn id="81" dur="1000"/>
                                        <p:tgtEl>
                                          <p:spTgt spid="13"/>
                                        </p:tgtEl>
                                      </p:cBhvr>
                                    </p:animEffect>
                                  </p:childTnLst>
                                </p:cTn>
                              </p:par>
                              <p:par>
                                <p:cTn id="82" presetID="50" presetClass="entr" presetSubtype="0" decel="100000" fill="hold" grpId="0" nodeType="withEffect">
                                  <p:stCondLst>
                                    <p:cond delay="0"/>
                                  </p:stCondLst>
                                  <p:childTnLst>
                                    <p:set>
                                      <p:cBhvr>
                                        <p:cTn id="83" dur="1" fill="hold">
                                          <p:stCondLst>
                                            <p:cond delay="0"/>
                                          </p:stCondLst>
                                        </p:cTn>
                                        <p:tgtEl>
                                          <p:spTgt spid="14"/>
                                        </p:tgtEl>
                                        <p:attrNameLst>
                                          <p:attrName>style.visibility</p:attrName>
                                        </p:attrNameLst>
                                      </p:cBhvr>
                                      <p:to>
                                        <p:strVal val="visible"/>
                                      </p:to>
                                    </p:set>
                                    <p:anim calcmode="lin" valueType="num">
                                      <p:cBhvr>
                                        <p:cTn id="84" dur="1000" fill="hold"/>
                                        <p:tgtEl>
                                          <p:spTgt spid="14"/>
                                        </p:tgtEl>
                                        <p:attrNameLst>
                                          <p:attrName>ppt_w</p:attrName>
                                        </p:attrNameLst>
                                      </p:cBhvr>
                                      <p:tavLst>
                                        <p:tav tm="0">
                                          <p:val>
                                            <p:strVal val="#ppt_w+.3"/>
                                          </p:val>
                                        </p:tav>
                                        <p:tav tm="100000">
                                          <p:val>
                                            <p:strVal val="#ppt_w"/>
                                          </p:val>
                                        </p:tav>
                                      </p:tavLst>
                                    </p:anim>
                                    <p:anim calcmode="lin" valueType="num">
                                      <p:cBhvr>
                                        <p:cTn id="85" dur="1000" fill="hold"/>
                                        <p:tgtEl>
                                          <p:spTgt spid="14"/>
                                        </p:tgtEl>
                                        <p:attrNameLst>
                                          <p:attrName>ppt_h</p:attrName>
                                        </p:attrNameLst>
                                      </p:cBhvr>
                                      <p:tavLst>
                                        <p:tav tm="0">
                                          <p:val>
                                            <p:strVal val="#ppt_h"/>
                                          </p:val>
                                        </p:tav>
                                        <p:tav tm="100000">
                                          <p:val>
                                            <p:strVal val="#ppt_h"/>
                                          </p:val>
                                        </p:tav>
                                      </p:tavLst>
                                    </p:anim>
                                    <p:animEffect transition="in" filter="fade">
                                      <p:cBhvr>
                                        <p:cTn id="86" dur="1000"/>
                                        <p:tgtEl>
                                          <p:spTgt spid="14"/>
                                        </p:tgtEl>
                                      </p:cBhvr>
                                    </p:animEffect>
                                  </p:childTnLst>
                                </p:cTn>
                              </p:par>
                              <p:par>
                                <p:cTn id="87" presetID="50" presetClass="entr" presetSubtype="0" decel="100000" fill="hold" grpId="0" nodeType="withEffect">
                                  <p:stCondLst>
                                    <p:cond delay="0"/>
                                  </p:stCondLst>
                                  <p:childTnLst>
                                    <p:set>
                                      <p:cBhvr>
                                        <p:cTn id="88" dur="1" fill="hold">
                                          <p:stCondLst>
                                            <p:cond delay="0"/>
                                          </p:stCondLst>
                                        </p:cTn>
                                        <p:tgtEl>
                                          <p:spTgt spid="15"/>
                                        </p:tgtEl>
                                        <p:attrNameLst>
                                          <p:attrName>style.visibility</p:attrName>
                                        </p:attrNameLst>
                                      </p:cBhvr>
                                      <p:to>
                                        <p:strVal val="visible"/>
                                      </p:to>
                                    </p:set>
                                    <p:anim calcmode="lin" valueType="num">
                                      <p:cBhvr>
                                        <p:cTn id="89" dur="1000" fill="hold"/>
                                        <p:tgtEl>
                                          <p:spTgt spid="15"/>
                                        </p:tgtEl>
                                        <p:attrNameLst>
                                          <p:attrName>ppt_w</p:attrName>
                                        </p:attrNameLst>
                                      </p:cBhvr>
                                      <p:tavLst>
                                        <p:tav tm="0">
                                          <p:val>
                                            <p:strVal val="#ppt_w+.3"/>
                                          </p:val>
                                        </p:tav>
                                        <p:tav tm="100000">
                                          <p:val>
                                            <p:strVal val="#ppt_w"/>
                                          </p:val>
                                        </p:tav>
                                      </p:tavLst>
                                    </p:anim>
                                    <p:anim calcmode="lin" valueType="num">
                                      <p:cBhvr>
                                        <p:cTn id="90" dur="1000" fill="hold"/>
                                        <p:tgtEl>
                                          <p:spTgt spid="15"/>
                                        </p:tgtEl>
                                        <p:attrNameLst>
                                          <p:attrName>ppt_h</p:attrName>
                                        </p:attrNameLst>
                                      </p:cBhvr>
                                      <p:tavLst>
                                        <p:tav tm="0">
                                          <p:val>
                                            <p:strVal val="#ppt_h"/>
                                          </p:val>
                                        </p:tav>
                                        <p:tav tm="100000">
                                          <p:val>
                                            <p:strVal val="#ppt_h"/>
                                          </p:val>
                                        </p:tav>
                                      </p:tavLst>
                                    </p:anim>
                                    <p:animEffect transition="in" filter="fade">
                                      <p:cBhvr>
                                        <p:cTn id="91" dur="1000"/>
                                        <p:tgtEl>
                                          <p:spTgt spid="15"/>
                                        </p:tgtEl>
                                      </p:cBhvr>
                                    </p:animEffect>
                                  </p:childTnLst>
                                </p:cTn>
                              </p:par>
                              <p:par>
                                <p:cTn id="92" presetID="50" presetClass="entr" presetSubtype="0" decel="100000" fill="hold" grpId="0" nodeType="withEffect">
                                  <p:stCondLst>
                                    <p:cond delay="0"/>
                                  </p:stCondLst>
                                  <p:childTnLst>
                                    <p:set>
                                      <p:cBhvr>
                                        <p:cTn id="93" dur="1" fill="hold">
                                          <p:stCondLst>
                                            <p:cond delay="0"/>
                                          </p:stCondLst>
                                        </p:cTn>
                                        <p:tgtEl>
                                          <p:spTgt spid="17"/>
                                        </p:tgtEl>
                                        <p:attrNameLst>
                                          <p:attrName>style.visibility</p:attrName>
                                        </p:attrNameLst>
                                      </p:cBhvr>
                                      <p:to>
                                        <p:strVal val="visible"/>
                                      </p:to>
                                    </p:set>
                                    <p:anim calcmode="lin" valueType="num">
                                      <p:cBhvr>
                                        <p:cTn id="94" dur="1000" fill="hold"/>
                                        <p:tgtEl>
                                          <p:spTgt spid="17"/>
                                        </p:tgtEl>
                                        <p:attrNameLst>
                                          <p:attrName>ppt_w</p:attrName>
                                        </p:attrNameLst>
                                      </p:cBhvr>
                                      <p:tavLst>
                                        <p:tav tm="0">
                                          <p:val>
                                            <p:strVal val="#ppt_w+.3"/>
                                          </p:val>
                                        </p:tav>
                                        <p:tav tm="100000">
                                          <p:val>
                                            <p:strVal val="#ppt_w"/>
                                          </p:val>
                                        </p:tav>
                                      </p:tavLst>
                                    </p:anim>
                                    <p:anim calcmode="lin" valueType="num">
                                      <p:cBhvr>
                                        <p:cTn id="95" dur="1000" fill="hold"/>
                                        <p:tgtEl>
                                          <p:spTgt spid="17"/>
                                        </p:tgtEl>
                                        <p:attrNameLst>
                                          <p:attrName>ppt_h</p:attrName>
                                        </p:attrNameLst>
                                      </p:cBhvr>
                                      <p:tavLst>
                                        <p:tav tm="0">
                                          <p:val>
                                            <p:strVal val="#ppt_h"/>
                                          </p:val>
                                        </p:tav>
                                        <p:tav tm="100000">
                                          <p:val>
                                            <p:strVal val="#ppt_h"/>
                                          </p:val>
                                        </p:tav>
                                      </p:tavLst>
                                    </p:anim>
                                    <p:animEffect transition="in" filter="fade">
                                      <p:cBhvr>
                                        <p:cTn id="96" dur="1000"/>
                                        <p:tgtEl>
                                          <p:spTgt spid="17"/>
                                        </p:tgtEl>
                                      </p:cBhvr>
                                    </p:animEffect>
                                  </p:childTnLst>
                                </p:cTn>
                              </p:par>
                              <p:par>
                                <p:cTn id="97" presetID="50" presetClass="entr" presetSubtype="0" decel="100000" fill="hold" grpId="0" nodeType="withEffect">
                                  <p:stCondLst>
                                    <p:cond delay="0"/>
                                  </p:stCondLst>
                                  <p:childTnLst>
                                    <p:set>
                                      <p:cBhvr>
                                        <p:cTn id="98" dur="1" fill="hold">
                                          <p:stCondLst>
                                            <p:cond delay="0"/>
                                          </p:stCondLst>
                                        </p:cTn>
                                        <p:tgtEl>
                                          <p:spTgt spid="16"/>
                                        </p:tgtEl>
                                        <p:attrNameLst>
                                          <p:attrName>style.visibility</p:attrName>
                                        </p:attrNameLst>
                                      </p:cBhvr>
                                      <p:to>
                                        <p:strVal val="visible"/>
                                      </p:to>
                                    </p:set>
                                    <p:anim calcmode="lin" valueType="num">
                                      <p:cBhvr>
                                        <p:cTn id="99" dur="1000" fill="hold"/>
                                        <p:tgtEl>
                                          <p:spTgt spid="16"/>
                                        </p:tgtEl>
                                        <p:attrNameLst>
                                          <p:attrName>ppt_w</p:attrName>
                                        </p:attrNameLst>
                                      </p:cBhvr>
                                      <p:tavLst>
                                        <p:tav tm="0">
                                          <p:val>
                                            <p:strVal val="#ppt_w+.3"/>
                                          </p:val>
                                        </p:tav>
                                        <p:tav tm="100000">
                                          <p:val>
                                            <p:strVal val="#ppt_w"/>
                                          </p:val>
                                        </p:tav>
                                      </p:tavLst>
                                    </p:anim>
                                    <p:anim calcmode="lin" valueType="num">
                                      <p:cBhvr>
                                        <p:cTn id="100" dur="1000" fill="hold"/>
                                        <p:tgtEl>
                                          <p:spTgt spid="16"/>
                                        </p:tgtEl>
                                        <p:attrNameLst>
                                          <p:attrName>ppt_h</p:attrName>
                                        </p:attrNameLst>
                                      </p:cBhvr>
                                      <p:tavLst>
                                        <p:tav tm="0">
                                          <p:val>
                                            <p:strVal val="#ppt_h"/>
                                          </p:val>
                                        </p:tav>
                                        <p:tav tm="100000">
                                          <p:val>
                                            <p:strVal val="#ppt_h"/>
                                          </p:val>
                                        </p:tav>
                                      </p:tavLst>
                                    </p:anim>
                                    <p:animEffect transition="in" filter="fade">
                                      <p:cBhvr>
                                        <p:cTn id="101" dur="1000"/>
                                        <p:tgtEl>
                                          <p:spTgt spid="16"/>
                                        </p:tgtEl>
                                      </p:cBhvr>
                                    </p:animEffect>
                                  </p:childTnLst>
                                </p:cTn>
                              </p:par>
                              <p:par>
                                <p:cTn id="102" presetID="50" presetClass="entr" presetSubtype="0" decel="100000" fill="hold" grpId="0" nodeType="withEffect">
                                  <p:stCondLst>
                                    <p:cond delay="0"/>
                                  </p:stCondLst>
                                  <p:childTnLst>
                                    <p:set>
                                      <p:cBhvr>
                                        <p:cTn id="103" dur="1" fill="hold">
                                          <p:stCondLst>
                                            <p:cond delay="0"/>
                                          </p:stCondLst>
                                        </p:cTn>
                                        <p:tgtEl>
                                          <p:spTgt spid="8"/>
                                        </p:tgtEl>
                                        <p:attrNameLst>
                                          <p:attrName>style.visibility</p:attrName>
                                        </p:attrNameLst>
                                      </p:cBhvr>
                                      <p:to>
                                        <p:strVal val="visible"/>
                                      </p:to>
                                    </p:set>
                                    <p:anim calcmode="lin" valueType="num">
                                      <p:cBhvr>
                                        <p:cTn id="104" dur="1000" fill="hold"/>
                                        <p:tgtEl>
                                          <p:spTgt spid="8"/>
                                        </p:tgtEl>
                                        <p:attrNameLst>
                                          <p:attrName>ppt_w</p:attrName>
                                        </p:attrNameLst>
                                      </p:cBhvr>
                                      <p:tavLst>
                                        <p:tav tm="0">
                                          <p:val>
                                            <p:strVal val="#ppt_w+.3"/>
                                          </p:val>
                                        </p:tav>
                                        <p:tav tm="100000">
                                          <p:val>
                                            <p:strVal val="#ppt_w"/>
                                          </p:val>
                                        </p:tav>
                                      </p:tavLst>
                                    </p:anim>
                                    <p:anim calcmode="lin" valueType="num">
                                      <p:cBhvr>
                                        <p:cTn id="105" dur="1000" fill="hold"/>
                                        <p:tgtEl>
                                          <p:spTgt spid="8"/>
                                        </p:tgtEl>
                                        <p:attrNameLst>
                                          <p:attrName>ppt_h</p:attrName>
                                        </p:attrNameLst>
                                      </p:cBhvr>
                                      <p:tavLst>
                                        <p:tav tm="0">
                                          <p:val>
                                            <p:strVal val="#ppt_h"/>
                                          </p:val>
                                        </p:tav>
                                        <p:tav tm="100000">
                                          <p:val>
                                            <p:strVal val="#ppt_h"/>
                                          </p:val>
                                        </p:tav>
                                      </p:tavLst>
                                    </p:anim>
                                    <p:animEffect transition="in" filter="fade">
                                      <p:cBhvr>
                                        <p:cTn id="106" dur="1000"/>
                                        <p:tgtEl>
                                          <p:spTgt spid="8"/>
                                        </p:tgtEl>
                                      </p:cBhvr>
                                    </p:animEffect>
                                  </p:childTnLst>
                                </p:cTn>
                              </p:par>
                              <p:par>
                                <p:cTn id="107" presetID="50" presetClass="entr" presetSubtype="0" decel="100000" fill="hold" grpId="0" nodeType="withEffect">
                                  <p:stCondLst>
                                    <p:cond delay="0"/>
                                  </p:stCondLst>
                                  <p:childTnLst>
                                    <p:set>
                                      <p:cBhvr>
                                        <p:cTn id="108" dur="1" fill="hold">
                                          <p:stCondLst>
                                            <p:cond delay="0"/>
                                          </p:stCondLst>
                                        </p:cTn>
                                        <p:tgtEl>
                                          <p:spTgt spid="9"/>
                                        </p:tgtEl>
                                        <p:attrNameLst>
                                          <p:attrName>style.visibility</p:attrName>
                                        </p:attrNameLst>
                                      </p:cBhvr>
                                      <p:to>
                                        <p:strVal val="visible"/>
                                      </p:to>
                                    </p:set>
                                    <p:anim calcmode="lin" valueType="num">
                                      <p:cBhvr>
                                        <p:cTn id="109" dur="1000" fill="hold"/>
                                        <p:tgtEl>
                                          <p:spTgt spid="9"/>
                                        </p:tgtEl>
                                        <p:attrNameLst>
                                          <p:attrName>ppt_w</p:attrName>
                                        </p:attrNameLst>
                                      </p:cBhvr>
                                      <p:tavLst>
                                        <p:tav tm="0">
                                          <p:val>
                                            <p:strVal val="#ppt_w+.3"/>
                                          </p:val>
                                        </p:tav>
                                        <p:tav tm="100000">
                                          <p:val>
                                            <p:strVal val="#ppt_w"/>
                                          </p:val>
                                        </p:tav>
                                      </p:tavLst>
                                    </p:anim>
                                    <p:anim calcmode="lin" valueType="num">
                                      <p:cBhvr>
                                        <p:cTn id="110" dur="1000" fill="hold"/>
                                        <p:tgtEl>
                                          <p:spTgt spid="9"/>
                                        </p:tgtEl>
                                        <p:attrNameLst>
                                          <p:attrName>ppt_h</p:attrName>
                                        </p:attrNameLst>
                                      </p:cBhvr>
                                      <p:tavLst>
                                        <p:tav tm="0">
                                          <p:val>
                                            <p:strVal val="#ppt_h"/>
                                          </p:val>
                                        </p:tav>
                                        <p:tav tm="100000">
                                          <p:val>
                                            <p:strVal val="#ppt_h"/>
                                          </p:val>
                                        </p:tav>
                                      </p:tavLst>
                                    </p:anim>
                                    <p:animEffect transition="in" filter="fade">
                                      <p:cBhvr>
                                        <p:cTn id="111" dur="1000"/>
                                        <p:tgtEl>
                                          <p:spTgt spid="9"/>
                                        </p:tgtEl>
                                      </p:cBhvr>
                                    </p:animEffect>
                                  </p:childTnLst>
                                </p:cTn>
                              </p:par>
                              <p:par>
                                <p:cTn id="112" presetID="50" presetClass="entr" presetSubtype="0" decel="100000" fill="hold" grpId="0" nodeType="withEffect">
                                  <p:stCondLst>
                                    <p:cond delay="0"/>
                                  </p:stCondLst>
                                  <p:childTnLst>
                                    <p:set>
                                      <p:cBhvr>
                                        <p:cTn id="113" dur="1" fill="hold">
                                          <p:stCondLst>
                                            <p:cond delay="0"/>
                                          </p:stCondLst>
                                        </p:cTn>
                                        <p:tgtEl>
                                          <p:spTgt spid="10"/>
                                        </p:tgtEl>
                                        <p:attrNameLst>
                                          <p:attrName>style.visibility</p:attrName>
                                        </p:attrNameLst>
                                      </p:cBhvr>
                                      <p:to>
                                        <p:strVal val="visible"/>
                                      </p:to>
                                    </p:set>
                                    <p:anim calcmode="lin" valueType="num">
                                      <p:cBhvr>
                                        <p:cTn id="114" dur="1000" fill="hold"/>
                                        <p:tgtEl>
                                          <p:spTgt spid="10"/>
                                        </p:tgtEl>
                                        <p:attrNameLst>
                                          <p:attrName>ppt_w</p:attrName>
                                        </p:attrNameLst>
                                      </p:cBhvr>
                                      <p:tavLst>
                                        <p:tav tm="0">
                                          <p:val>
                                            <p:strVal val="#ppt_w+.3"/>
                                          </p:val>
                                        </p:tav>
                                        <p:tav tm="100000">
                                          <p:val>
                                            <p:strVal val="#ppt_w"/>
                                          </p:val>
                                        </p:tav>
                                      </p:tavLst>
                                    </p:anim>
                                    <p:anim calcmode="lin" valueType="num">
                                      <p:cBhvr>
                                        <p:cTn id="115" dur="1000" fill="hold"/>
                                        <p:tgtEl>
                                          <p:spTgt spid="10"/>
                                        </p:tgtEl>
                                        <p:attrNameLst>
                                          <p:attrName>ppt_h</p:attrName>
                                        </p:attrNameLst>
                                      </p:cBhvr>
                                      <p:tavLst>
                                        <p:tav tm="0">
                                          <p:val>
                                            <p:strVal val="#ppt_h"/>
                                          </p:val>
                                        </p:tav>
                                        <p:tav tm="100000">
                                          <p:val>
                                            <p:strVal val="#ppt_h"/>
                                          </p:val>
                                        </p:tav>
                                      </p:tavLst>
                                    </p:anim>
                                    <p:animEffect transition="in" filter="fade">
                                      <p:cBhvr>
                                        <p:cTn id="116" dur="1000"/>
                                        <p:tgtEl>
                                          <p:spTgt spid="10"/>
                                        </p:tgtEl>
                                      </p:cBhvr>
                                    </p:animEffect>
                                  </p:childTnLst>
                                </p:cTn>
                              </p:par>
                              <p:par>
                                <p:cTn id="117" presetID="50" presetClass="entr" presetSubtype="0" decel="100000" fill="hold" grpId="0" nodeType="withEffect">
                                  <p:stCondLst>
                                    <p:cond delay="0"/>
                                  </p:stCondLst>
                                  <p:childTnLst>
                                    <p:set>
                                      <p:cBhvr>
                                        <p:cTn id="118" dur="1" fill="hold">
                                          <p:stCondLst>
                                            <p:cond delay="0"/>
                                          </p:stCondLst>
                                        </p:cTn>
                                        <p:tgtEl>
                                          <p:spTgt spid="11"/>
                                        </p:tgtEl>
                                        <p:attrNameLst>
                                          <p:attrName>style.visibility</p:attrName>
                                        </p:attrNameLst>
                                      </p:cBhvr>
                                      <p:to>
                                        <p:strVal val="visible"/>
                                      </p:to>
                                    </p:set>
                                    <p:anim calcmode="lin" valueType="num">
                                      <p:cBhvr>
                                        <p:cTn id="119" dur="1000" fill="hold"/>
                                        <p:tgtEl>
                                          <p:spTgt spid="11"/>
                                        </p:tgtEl>
                                        <p:attrNameLst>
                                          <p:attrName>ppt_w</p:attrName>
                                        </p:attrNameLst>
                                      </p:cBhvr>
                                      <p:tavLst>
                                        <p:tav tm="0">
                                          <p:val>
                                            <p:strVal val="#ppt_w+.3"/>
                                          </p:val>
                                        </p:tav>
                                        <p:tav tm="100000">
                                          <p:val>
                                            <p:strVal val="#ppt_w"/>
                                          </p:val>
                                        </p:tav>
                                      </p:tavLst>
                                    </p:anim>
                                    <p:anim calcmode="lin" valueType="num">
                                      <p:cBhvr>
                                        <p:cTn id="120" dur="1000" fill="hold"/>
                                        <p:tgtEl>
                                          <p:spTgt spid="11"/>
                                        </p:tgtEl>
                                        <p:attrNameLst>
                                          <p:attrName>ppt_h</p:attrName>
                                        </p:attrNameLst>
                                      </p:cBhvr>
                                      <p:tavLst>
                                        <p:tav tm="0">
                                          <p:val>
                                            <p:strVal val="#ppt_h"/>
                                          </p:val>
                                        </p:tav>
                                        <p:tav tm="100000">
                                          <p:val>
                                            <p:strVal val="#ppt_h"/>
                                          </p:val>
                                        </p:tav>
                                      </p:tavLst>
                                    </p:anim>
                                    <p:animEffect transition="in" filter="fade">
                                      <p:cBhvr>
                                        <p:cTn id="121" dur="1000"/>
                                        <p:tgtEl>
                                          <p:spTgt spid="11"/>
                                        </p:tgtEl>
                                      </p:cBhvr>
                                    </p:animEffect>
                                  </p:childTnLst>
                                </p:cTn>
                              </p:par>
                              <p:par>
                                <p:cTn id="122" presetID="50" presetClass="entr" presetSubtype="0" decel="100000" fill="hold" grpId="0" nodeType="withEffect">
                                  <p:stCondLst>
                                    <p:cond delay="0"/>
                                  </p:stCondLst>
                                  <p:childTnLst>
                                    <p:set>
                                      <p:cBhvr>
                                        <p:cTn id="123" dur="1" fill="hold">
                                          <p:stCondLst>
                                            <p:cond delay="0"/>
                                          </p:stCondLst>
                                        </p:cTn>
                                        <p:tgtEl>
                                          <p:spTgt spid="18"/>
                                        </p:tgtEl>
                                        <p:attrNameLst>
                                          <p:attrName>style.visibility</p:attrName>
                                        </p:attrNameLst>
                                      </p:cBhvr>
                                      <p:to>
                                        <p:strVal val="visible"/>
                                      </p:to>
                                    </p:set>
                                    <p:anim calcmode="lin" valueType="num">
                                      <p:cBhvr>
                                        <p:cTn id="124" dur="1000" fill="hold"/>
                                        <p:tgtEl>
                                          <p:spTgt spid="18"/>
                                        </p:tgtEl>
                                        <p:attrNameLst>
                                          <p:attrName>ppt_w</p:attrName>
                                        </p:attrNameLst>
                                      </p:cBhvr>
                                      <p:tavLst>
                                        <p:tav tm="0">
                                          <p:val>
                                            <p:strVal val="#ppt_w+.3"/>
                                          </p:val>
                                        </p:tav>
                                        <p:tav tm="100000">
                                          <p:val>
                                            <p:strVal val="#ppt_w"/>
                                          </p:val>
                                        </p:tav>
                                      </p:tavLst>
                                    </p:anim>
                                    <p:anim calcmode="lin" valueType="num">
                                      <p:cBhvr>
                                        <p:cTn id="125" dur="1000" fill="hold"/>
                                        <p:tgtEl>
                                          <p:spTgt spid="18"/>
                                        </p:tgtEl>
                                        <p:attrNameLst>
                                          <p:attrName>ppt_h</p:attrName>
                                        </p:attrNameLst>
                                      </p:cBhvr>
                                      <p:tavLst>
                                        <p:tav tm="0">
                                          <p:val>
                                            <p:strVal val="#ppt_h"/>
                                          </p:val>
                                        </p:tav>
                                        <p:tav tm="100000">
                                          <p:val>
                                            <p:strVal val="#ppt_h"/>
                                          </p:val>
                                        </p:tav>
                                      </p:tavLst>
                                    </p:anim>
                                    <p:animEffect transition="in" filter="fade">
                                      <p:cBhvr>
                                        <p:cTn id="126" dur="1000"/>
                                        <p:tgtEl>
                                          <p:spTgt spid="18"/>
                                        </p:tgtEl>
                                      </p:cBhvr>
                                    </p:animEffect>
                                  </p:childTnLst>
                                </p:cTn>
                              </p:par>
                              <p:par>
                                <p:cTn id="127" presetID="50" presetClass="entr" presetSubtype="0" decel="100000" fill="hold" grpId="0" nodeType="withEffect">
                                  <p:stCondLst>
                                    <p:cond delay="0"/>
                                  </p:stCondLst>
                                  <p:childTnLst>
                                    <p:set>
                                      <p:cBhvr>
                                        <p:cTn id="128" dur="1" fill="hold">
                                          <p:stCondLst>
                                            <p:cond delay="0"/>
                                          </p:stCondLst>
                                        </p:cTn>
                                        <p:tgtEl>
                                          <p:spTgt spid="19"/>
                                        </p:tgtEl>
                                        <p:attrNameLst>
                                          <p:attrName>style.visibility</p:attrName>
                                        </p:attrNameLst>
                                      </p:cBhvr>
                                      <p:to>
                                        <p:strVal val="visible"/>
                                      </p:to>
                                    </p:set>
                                    <p:anim calcmode="lin" valueType="num">
                                      <p:cBhvr>
                                        <p:cTn id="129" dur="1000" fill="hold"/>
                                        <p:tgtEl>
                                          <p:spTgt spid="19"/>
                                        </p:tgtEl>
                                        <p:attrNameLst>
                                          <p:attrName>ppt_w</p:attrName>
                                        </p:attrNameLst>
                                      </p:cBhvr>
                                      <p:tavLst>
                                        <p:tav tm="0">
                                          <p:val>
                                            <p:strVal val="#ppt_w+.3"/>
                                          </p:val>
                                        </p:tav>
                                        <p:tav tm="100000">
                                          <p:val>
                                            <p:strVal val="#ppt_w"/>
                                          </p:val>
                                        </p:tav>
                                      </p:tavLst>
                                    </p:anim>
                                    <p:anim calcmode="lin" valueType="num">
                                      <p:cBhvr>
                                        <p:cTn id="130" dur="1000" fill="hold"/>
                                        <p:tgtEl>
                                          <p:spTgt spid="19"/>
                                        </p:tgtEl>
                                        <p:attrNameLst>
                                          <p:attrName>ppt_h</p:attrName>
                                        </p:attrNameLst>
                                      </p:cBhvr>
                                      <p:tavLst>
                                        <p:tav tm="0">
                                          <p:val>
                                            <p:strVal val="#ppt_h"/>
                                          </p:val>
                                        </p:tav>
                                        <p:tav tm="100000">
                                          <p:val>
                                            <p:strVal val="#ppt_h"/>
                                          </p:val>
                                        </p:tav>
                                      </p:tavLst>
                                    </p:anim>
                                    <p:animEffect transition="in" filter="fade">
                                      <p:cBhvr>
                                        <p:cTn id="131" dur="1000"/>
                                        <p:tgtEl>
                                          <p:spTgt spid="19"/>
                                        </p:tgtEl>
                                      </p:cBhvr>
                                    </p:animEffect>
                                  </p:childTnLst>
                                </p:cTn>
                              </p:par>
                              <p:par>
                                <p:cTn id="132" presetID="50" presetClass="entr" presetSubtype="0" decel="100000" fill="hold" grpId="0" nodeType="withEffect">
                                  <p:stCondLst>
                                    <p:cond delay="0"/>
                                  </p:stCondLst>
                                  <p:childTnLst>
                                    <p:set>
                                      <p:cBhvr>
                                        <p:cTn id="133" dur="1" fill="hold">
                                          <p:stCondLst>
                                            <p:cond delay="0"/>
                                          </p:stCondLst>
                                        </p:cTn>
                                        <p:tgtEl>
                                          <p:spTgt spid="111"/>
                                        </p:tgtEl>
                                        <p:attrNameLst>
                                          <p:attrName>style.visibility</p:attrName>
                                        </p:attrNameLst>
                                      </p:cBhvr>
                                      <p:to>
                                        <p:strVal val="visible"/>
                                      </p:to>
                                    </p:set>
                                    <p:anim calcmode="lin" valueType="num">
                                      <p:cBhvr>
                                        <p:cTn id="134" dur="1000" fill="hold"/>
                                        <p:tgtEl>
                                          <p:spTgt spid="111"/>
                                        </p:tgtEl>
                                        <p:attrNameLst>
                                          <p:attrName>ppt_w</p:attrName>
                                        </p:attrNameLst>
                                      </p:cBhvr>
                                      <p:tavLst>
                                        <p:tav tm="0">
                                          <p:val>
                                            <p:strVal val="#ppt_w+.3"/>
                                          </p:val>
                                        </p:tav>
                                        <p:tav tm="100000">
                                          <p:val>
                                            <p:strVal val="#ppt_w"/>
                                          </p:val>
                                        </p:tav>
                                      </p:tavLst>
                                    </p:anim>
                                    <p:anim calcmode="lin" valueType="num">
                                      <p:cBhvr>
                                        <p:cTn id="135" dur="1000" fill="hold"/>
                                        <p:tgtEl>
                                          <p:spTgt spid="111"/>
                                        </p:tgtEl>
                                        <p:attrNameLst>
                                          <p:attrName>ppt_h</p:attrName>
                                        </p:attrNameLst>
                                      </p:cBhvr>
                                      <p:tavLst>
                                        <p:tav tm="0">
                                          <p:val>
                                            <p:strVal val="#ppt_h"/>
                                          </p:val>
                                        </p:tav>
                                        <p:tav tm="100000">
                                          <p:val>
                                            <p:strVal val="#ppt_h"/>
                                          </p:val>
                                        </p:tav>
                                      </p:tavLst>
                                    </p:anim>
                                    <p:animEffect transition="in" filter="fade">
                                      <p:cBhvr>
                                        <p:cTn id="136" dur="10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8" grpId="0"/>
      <p:bldP spid="9" grpId="0"/>
      <p:bldP spid="10" grpId="0"/>
      <p:bldP spid="11" grpId="0"/>
      <p:bldP spid="12" grpId="0"/>
      <p:bldP spid="13" grpId="0"/>
      <p:bldP spid="14" grpId="0"/>
      <p:bldP spid="15" grpId="0"/>
      <p:bldP spid="16" grpId="0"/>
      <p:bldP spid="17" grpId="0"/>
      <p:bldP spid="18" grpId="0"/>
      <p:bldP spid="19" grpId="0"/>
      <p:bldP spid="115" grpId="0" animBg="1"/>
      <p:bldP spid="116" grpId="0" animBg="1"/>
      <p:bldP spid="117" grpId="0" animBg="1"/>
      <p:bldP spid="122"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id-ID" dirty="0" smtClean="0"/>
              <a:t>Working Experience</a:t>
            </a:r>
            <a:endParaRPr lang="id-ID" dirty="0"/>
          </a:p>
        </p:txBody>
      </p:sp>
      <p:sp>
        <p:nvSpPr>
          <p:cNvPr id="9" name="Text Placeholder 8"/>
          <p:cNvSpPr>
            <a:spLocks noGrp="1"/>
          </p:cNvSpPr>
          <p:nvPr>
            <p:ph type="body" sz="quarter" idx="32"/>
          </p:nvPr>
        </p:nvSpPr>
        <p:spPr/>
        <p:txBody>
          <a:bodyPr/>
          <a:lstStyle/>
          <a:p>
            <a:r>
              <a:rPr lang="id-ID" dirty="0"/>
              <a:t>Lorem ipsum dolor sit </a:t>
            </a:r>
            <a:r>
              <a:rPr lang="id-ID" dirty="0" smtClean="0"/>
              <a:t>amet</a:t>
            </a:r>
            <a:endParaRPr lang="id-ID" dirty="0"/>
          </a:p>
        </p:txBody>
      </p:sp>
      <p:cxnSp>
        <p:nvCxnSpPr>
          <p:cNvPr id="10" name="Straight Connector 9"/>
          <p:cNvCxnSpPr/>
          <p:nvPr/>
        </p:nvCxnSpPr>
        <p:spPr>
          <a:xfrm>
            <a:off x="946944" y="2783763"/>
            <a:ext cx="0" cy="2573383"/>
          </a:xfrm>
          <a:prstGeom prst="line">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 name="Text Placeholder 5"/>
          <p:cNvSpPr txBox="1">
            <a:spLocks/>
          </p:cNvSpPr>
          <p:nvPr/>
        </p:nvSpPr>
        <p:spPr>
          <a:xfrm>
            <a:off x="507999" y="2109151"/>
            <a:ext cx="3038707" cy="52874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solidFill>
                  <a:schemeClr val="bg1"/>
                </a:solidFill>
                <a:latin typeface="Neris Thin" panose="00000300000000000000" pitchFamily="50" charset="0"/>
              </a:rPr>
              <a:t>Work experience</a:t>
            </a:r>
          </a:p>
        </p:txBody>
      </p:sp>
      <p:sp>
        <p:nvSpPr>
          <p:cNvPr id="12" name="Text Placeholder 5"/>
          <p:cNvSpPr txBox="1">
            <a:spLocks/>
          </p:cNvSpPr>
          <p:nvPr/>
        </p:nvSpPr>
        <p:spPr>
          <a:xfrm>
            <a:off x="1385888" y="2584705"/>
            <a:ext cx="2329333" cy="381936"/>
          </a:xfrm>
          <a:prstGeom prst="rect">
            <a:avLst/>
          </a:prstGeom>
        </p:spPr>
        <p:txBody>
          <a:bodyPr>
            <a:normAutofit fontScale="850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bg1"/>
                </a:solidFill>
                <a:latin typeface="Neris Black" panose="00000A00000000000000" pitchFamily="50" charset="0"/>
              </a:rPr>
              <a:t>Company - Developer </a:t>
            </a:r>
          </a:p>
        </p:txBody>
      </p:sp>
      <p:sp>
        <p:nvSpPr>
          <p:cNvPr id="13" name="Text Placeholder 5"/>
          <p:cNvSpPr txBox="1">
            <a:spLocks/>
          </p:cNvSpPr>
          <p:nvPr/>
        </p:nvSpPr>
        <p:spPr>
          <a:xfrm>
            <a:off x="1385888" y="2849358"/>
            <a:ext cx="1930037" cy="264092"/>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solidFill>
                  <a:schemeClr val="bg1"/>
                </a:solidFill>
              </a:rPr>
              <a:t>2005-2007</a:t>
            </a:r>
          </a:p>
        </p:txBody>
      </p:sp>
      <p:sp>
        <p:nvSpPr>
          <p:cNvPr id="14" name="Text Placeholder 49"/>
          <p:cNvSpPr txBox="1">
            <a:spLocks/>
          </p:cNvSpPr>
          <p:nvPr/>
        </p:nvSpPr>
        <p:spPr>
          <a:xfrm>
            <a:off x="1385893" y="3061197"/>
            <a:ext cx="2165169" cy="58449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en-US" sz="1200" dirty="0" err="1">
                <a:solidFill>
                  <a:schemeClr val="bg1"/>
                </a:solidFill>
              </a:rPr>
              <a:t>Cras</a:t>
            </a:r>
            <a:r>
              <a:rPr lang="en-US" sz="1200" dirty="0">
                <a:solidFill>
                  <a:schemeClr val="bg1"/>
                </a:solidFill>
              </a:rPr>
              <a:t> </a:t>
            </a:r>
            <a:r>
              <a:rPr lang="en-US" sz="1200" dirty="0" err="1">
                <a:solidFill>
                  <a:schemeClr val="bg1"/>
                </a:solidFill>
              </a:rPr>
              <a:t>facilisis</a:t>
            </a:r>
            <a:r>
              <a:rPr lang="en-US" sz="1200" dirty="0">
                <a:solidFill>
                  <a:schemeClr val="bg1"/>
                </a:solidFill>
              </a:rPr>
              <a:t> </a:t>
            </a:r>
            <a:r>
              <a:rPr lang="en-US" sz="1200" dirty="0" err="1">
                <a:solidFill>
                  <a:schemeClr val="bg1"/>
                </a:solidFill>
              </a:rPr>
              <a:t>pede</a:t>
            </a:r>
            <a:r>
              <a:rPr lang="en-US" sz="1200" dirty="0">
                <a:solidFill>
                  <a:schemeClr val="bg1"/>
                </a:solidFill>
              </a:rPr>
              <a:t> sit </a:t>
            </a:r>
            <a:r>
              <a:rPr lang="en-US" sz="1200" dirty="0" err="1">
                <a:solidFill>
                  <a:schemeClr val="bg1"/>
                </a:solidFill>
              </a:rPr>
              <a:t>amet</a:t>
            </a:r>
            <a:r>
              <a:rPr lang="en-US" sz="1200" dirty="0">
                <a:solidFill>
                  <a:schemeClr val="bg1"/>
                </a:solidFill>
              </a:rPr>
              <a:t> mi. </a:t>
            </a:r>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a:t>
            </a:r>
          </a:p>
        </p:txBody>
      </p:sp>
      <p:sp>
        <p:nvSpPr>
          <p:cNvPr id="15" name="Text Placeholder 5"/>
          <p:cNvSpPr txBox="1">
            <a:spLocks/>
          </p:cNvSpPr>
          <p:nvPr/>
        </p:nvSpPr>
        <p:spPr>
          <a:xfrm>
            <a:off x="1381533" y="3729879"/>
            <a:ext cx="2654192" cy="381936"/>
          </a:xfrm>
          <a:prstGeom prst="rect">
            <a:avLst/>
          </a:prstGeom>
        </p:spPr>
        <p:txBody>
          <a:bodyPr>
            <a:normAutofit fontScale="850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bg1"/>
                </a:solidFill>
                <a:latin typeface="Neris Black" panose="00000A00000000000000" pitchFamily="50" charset="0"/>
              </a:rPr>
              <a:t>Company </a:t>
            </a:r>
            <a:r>
              <a:rPr lang="en-US" sz="1600" dirty="0" smtClean="0">
                <a:solidFill>
                  <a:schemeClr val="bg1"/>
                </a:solidFill>
                <a:latin typeface="Neris Black" panose="00000A00000000000000" pitchFamily="50" charset="0"/>
              </a:rPr>
              <a:t>- </a:t>
            </a:r>
            <a:r>
              <a:rPr lang="en-US" sz="1600" dirty="0">
                <a:solidFill>
                  <a:schemeClr val="bg1"/>
                </a:solidFill>
                <a:latin typeface="Neris Black" panose="00000A00000000000000" pitchFamily="50" charset="0"/>
              </a:rPr>
              <a:t>Web Designer</a:t>
            </a:r>
          </a:p>
        </p:txBody>
      </p:sp>
      <p:sp>
        <p:nvSpPr>
          <p:cNvPr id="16" name="Text Placeholder 5"/>
          <p:cNvSpPr txBox="1">
            <a:spLocks/>
          </p:cNvSpPr>
          <p:nvPr/>
        </p:nvSpPr>
        <p:spPr>
          <a:xfrm>
            <a:off x="1381532" y="3994531"/>
            <a:ext cx="1930037" cy="264092"/>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solidFill>
                  <a:schemeClr val="bg1"/>
                </a:solidFill>
              </a:rPr>
              <a:t>2008-2010</a:t>
            </a:r>
          </a:p>
        </p:txBody>
      </p:sp>
      <p:sp>
        <p:nvSpPr>
          <p:cNvPr id="17" name="Text Placeholder 49"/>
          <p:cNvSpPr txBox="1">
            <a:spLocks/>
          </p:cNvSpPr>
          <p:nvPr/>
        </p:nvSpPr>
        <p:spPr>
          <a:xfrm>
            <a:off x="1381537" y="4206369"/>
            <a:ext cx="2165169" cy="58449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en-US" sz="1200" dirty="0" err="1">
                <a:solidFill>
                  <a:schemeClr val="bg1"/>
                </a:solidFill>
              </a:rPr>
              <a:t>Cras</a:t>
            </a:r>
            <a:r>
              <a:rPr lang="en-US" sz="1200" dirty="0">
                <a:solidFill>
                  <a:schemeClr val="bg1"/>
                </a:solidFill>
              </a:rPr>
              <a:t> </a:t>
            </a:r>
            <a:r>
              <a:rPr lang="en-US" sz="1200" dirty="0" err="1">
                <a:solidFill>
                  <a:schemeClr val="bg1"/>
                </a:solidFill>
              </a:rPr>
              <a:t>facilisis</a:t>
            </a:r>
            <a:r>
              <a:rPr lang="en-US" sz="1200" dirty="0">
                <a:solidFill>
                  <a:schemeClr val="bg1"/>
                </a:solidFill>
              </a:rPr>
              <a:t> </a:t>
            </a:r>
            <a:r>
              <a:rPr lang="en-US" sz="1200" dirty="0" err="1">
                <a:solidFill>
                  <a:schemeClr val="bg1"/>
                </a:solidFill>
              </a:rPr>
              <a:t>pede</a:t>
            </a:r>
            <a:r>
              <a:rPr lang="en-US" sz="1200" dirty="0">
                <a:solidFill>
                  <a:schemeClr val="bg1"/>
                </a:solidFill>
              </a:rPr>
              <a:t> sit </a:t>
            </a:r>
            <a:r>
              <a:rPr lang="en-US" sz="1200" dirty="0" err="1">
                <a:solidFill>
                  <a:schemeClr val="bg1"/>
                </a:solidFill>
              </a:rPr>
              <a:t>amet</a:t>
            </a:r>
            <a:r>
              <a:rPr lang="en-US" sz="1200" dirty="0">
                <a:solidFill>
                  <a:schemeClr val="bg1"/>
                </a:solidFill>
              </a:rPr>
              <a:t> mi. </a:t>
            </a:r>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a:t>
            </a:r>
          </a:p>
        </p:txBody>
      </p:sp>
      <p:sp>
        <p:nvSpPr>
          <p:cNvPr id="18" name="Text Placeholder 5"/>
          <p:cNvSpPr txBox="1">
            <a:spLocks/>
          </p:cNvSpPr>
          <p:nvPr/>
        </p:nvSpPr>
        <p:spPr>
          <a:xfrm>
            <a:off x="1403304" y="4936321"/>
            <a:ext cx="2329333" cy="38193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bg1"/>
                </a:solidFill>
                <a:latin typeface="Neris Black" panose="00000A00000000000000" pitchFamily="50" charset="0"/>
              </a:rPr>
              <a:t>Company - Author</a:t>
            </a:r>
          </a:p>
        </p:txBody>
      </p:sp>
      <p:sp>
        <p:nvSpPr>
          <p:cNvPr id="19" name="Text Placeholder 5"/>
          <p:cNvSpPr txBox="1">
            <a:spLocks/>
          </p:cNvSpPr>
          <p:nvPr/>
        </p:nvSpPr>
        <p:spPr>
          <a:xfrm>
            <a:off x="1403304" y="5200974"/>
            <a:ext cx="1930037" cy="264092"/>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solidFill>
                  <a:schemeClr val="bg1"/>
                </a:solidFill>
              </a:rPr>
              <a:t>2011-2014</a:t>
            </a:r>
          </a:p>
        </p:txBody>
      </p:sp>
      <p:sp>
        <p:nvSpPr>
          <p:cNvPr id="20" name="Text Placeholder 49"/>
          <p:cNvSpPr txBox="1">
            <a:spLocks/>
          </p:cNvSpPr>
          <p:nvPr/>
        </p:nvSpPr>
        <p:spPr>
          <a:xfrm>
            <a:off x="1403308" y="5412813"/>
            <a:ext cx="2165169" cy="58449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en-US" sz="1200" dirty="0" err="1">
                <a:solidFill>
                  <a:schemeClr val="bg1"/>
                </a:solidFill>
              </a:rPr>
              <a:t>Cras</a:t>
            </a:r>
            <a:r>
              <a:rPr lang="en-US" sz="1200" dirty="0">
                <a:solidFill>
                  <a:schemeClr val="bg1"/>
                </a:solidFill>
              </a:rPr>
              <a:t> </a:t>
            </a:r>
            <a:r>
              <a:rPr lang="en-US" sz="1200" dirty="0" err="1">
                <a:solidFill>
                  <a:schemeClr val="bg1"/>
                </a:solidFill>
              </a:rPr>
              <a:t>facilisis</a:t>
            </a:r>
            <a:r>
              <a:rPr lang="en-US" sz="1200" dirty="0">
                <a:solidFill>
                  <a:schemeClr val="bg1"/>
                </a:solidFill>
              </a:rPr>
              <a:t> </a:t>
            </a:r>
            <a:r>
              <a:rPr lang="en-US" sz="1200" dirty="0" err="1">
                <a:solidFill>
                  <a:schemeClr val="bg1"/>
                </a:solidFill>
              </a:rPr>
              <a:t>pede</a:t>
            </a:r>
            <a:r>
              <a:rPr lang="en-US" sz="1200" dirty="0">
                <a:solidFill>
                  <a:schemeClr val="bg1"/>
                </a:solidFill>
              </a:rPr>
              <a:t> sit </a:t>
            </a:r>
            <a:r>
              <a:rPr lang="en-US" sz="1200" dirty="0" err="1">
                <a:solidFill>
                  <a:schemeClr val="bg1"/>
                </a:solidFill>
              </a:rPr>
              <a:t>amet</a:t>
            </a:r>
            <a:r>
              <a:rPr lang="en-US" sz="1200" dirty="0">
                <a:solidFill>
                  <a:schemeClr val="bg1"/>
                </a:solidFill>
              </a:rPr>
              <a:t> mi. </a:t>
            </a:r>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a:t>
            </a:r>
          </a:p>
        </p:txBody>
      </p:sp>
      <p:sp>
        <p:nvSpPr>
          <p:cNvPr id="22" name="Oval 21"/>
          <p:cNvSpPr/>
          <p:nvPr/>
        </p:nvSpPr>
        <p:spPr>
          <a:xfrm>
            <a:off x="584200" y="2587091"/>
            <a:ext cx="725488" cy="7254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solidFill>
                <a:schemeClr val="bg1"/>
              </a:solidFill>
            </a:endParaRPr>
          </a:p>
        </p:txBody>
      </p:sp>
      <p:sp>
        <p:nvSpPr>
          <p:cNvPr id="25" name="Oval 24"/>
          <p:cNvSpPr/>
          <p:nvPr/>
        </p:nvSpPr>
        <p:spPr>
          <a:xfrm>
            <a:off x="584200" y="4892377"/>
            <a:ext cx="725488" cy="7254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solidFill>
                <a:schemeClr val="bg1"/>
              </a:solidFill>
            </a:endParaRPr>
          </a:p>
        </p:txBody>
      </p:sp>
      <p:sp>
        <p:nvSpPr>
          <p:cNvPr id="28" name="Oval 27"/>
          <p:cNvSpPr/>
          <p:nvPr/>
        </p:nvSpPr>
        <p:spPr>
          <a:xfrm>
            <a:off x="584200" y="3739733"/>
            <a:ext cx="725488" cy="72548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solidFill>
                <a:schemeClr val="bg1"/>
              </a:solidFill>
            </a:endParaRPr>
          </a:p>
        </p:txBody>
      </p:sp>
      <p:cxnSp>
        <p:nvCxnSpPr>
          <p:cNvPr id="30" name="Straight Connector 29"/>
          <p:cNvCxnSpPr/>
          <p:nvPr/>
        </p:nvCxnSpPr>
        <p:spPr>
          <a:xfrm flipH="1">
            <a:off x="4180379" y="2117138"/>
            <a:ext cx="13063" cy="373131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8243955" y="2117138"/>
            <a:ext cx="13063" cy="373131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2" name="Text Placeholder 5"/>
          <p:cNvSpPr txBox="1">
            <a:spLocks/>
          </p:cNvSpPr>
          <p:nvPr/>
        </p:nvSpPr>
        <p:spPr>
          <a:xfrm>
            <a:off x="4375980" y="2107903"/>
            <a:ext cx="2329333" cy="52874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solidFill>
                  <a:schemeClr val="bg1"/>
                </a:solidFill>
                <a:latin typeface="Neris Thin" panose="00000300000000000000" pitchFamily="50" charset="0"/>
              </a:rPr>
              <a:t>My Skills</a:t>
            </a:r>
          </a:p>
        </p:txBody>
      </p:sp>
      <p:sp>
        <p:nvSpPr>
          <p:cNvPr id="33" name="Text Placeholder 5"/>
          <p:cNvSpPr txBox="1">
            <a:spLocks/>
          </p:cNvSpPr>
          <p:nvPr/>
        </p:nvSpPr>
        <p:spPr>
          <a:xfrm>
            <a:off x="4371815" y="2636646"/>
            <a:ext cx="2329333" cy="38193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bg1"/>
                </a:solidFill>
                <a:latin typeface="Neris Thin" panose="00000300000000000000" pitchFamily="50" charset="0"/>
              </a:rPr>
              <a:t>Web design</a:t>
            </a:r>
          </a:p>
        </p:txBody>
      </p:sp>
      <p:sp>
        <p:nvSpPr>
          <p:cNvPr id="34" name="Rounded Rectangle 33"/>
          <p:cNvSpPr/>
          <p:nvPr/>
        </p:nvSpPr>
        <p:spPr>
          <a:xfrm>
            <a:off x="4453427" y="2969793"/>
            <a:ext cx="3473693" cy="345939"/>
          </a:xfrm>
          <a:prstGeom prst="round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solidFill>
                <a:schemeClr val="bg1"/>
              </a:solidFill>
            </a:endParaRPr>
          </a:p>
        </p:txBody>
      </p:sp>
      <p:sp>
        <p:nvSpPr>
          <p:cNvPr id="35" name="Rounded Rectangle 34"/>
          <p:cNvSpPr/>
          <p:nvPr/>
        </p:nvSpPr>
        <p:spPr>
          <a:xfrm>
            <a:off x="4453427" y="2969793"/>
            <a:ext cx="2235135" cy="345939"/>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solidFill>
                <a:schemeClr val="bg1"/>
              </a:solidFill>
            </a:endParaRPr>
          </a:p>
        </p:txBody>
      </p:sp>
      <p:sp>
        <p:nvSpPr>
          <p:cNvPr id="36" name="Text Placeholder 5"/>
          <p:cNvSpPr txBox="1">
            <a:spLocks/>
          </p:cNvSpPr>
          <p:nvPr/>
        </p:nvSpPr>
        <p:spPr>
          <a:xfrm>
            <a:off x="4370472" y="3403004"/>
            <a:ext cx="2329333" cy="38193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bg1"/>
                </a:solidFill>
                <a:latin typeface="Neris Thin" panose="00000300000000000000" pitchFamily="50" charset="0"/>
              </a:rPr>
              <a:t>Html / </a:t>
            </a:r>
            <a:r>
              <a:rPr lang="en-US" sz="1600" dirty="0" err="1">
                <a:solidFill>
                  <a:schemeClr val="bg1"/>
                </a:solidFill>
                <a:latin typeface="Neris Thin" panose="00000300000000000000" pitchFamily="50" charset="0"/>
              </a:rPr>
              <a:t>css</a:t>
            </a:r>
            <a:endParaRPr lang="en-US" sz="1600" dirty="0">
              <a:solidFill>
                <a:schemeClr val="bg1"/>
              </a:solidFill>
              <a:latin typeface="Neris Thin" panose="00000300000000000000" pitchFamily="50" charset="0"/>
            </a:endParaRPr>
          </a:p>
        </p:txBody>
      </p:sp>
      <p:sp>
        <p:nvSpPr>
          <p:cNvPr id="37" name="Rounded Rectangle 36"/>
          <p:cNvSpPr/>
          <p:nvPr/>
        </p:nvSpPr>
        <p:spPr>
          <a:xfrm>
            <a:off x="4452084" y="3736149"/>
            <a:ext cx="3473693" cy="345939"/>
          </a:xfrm>
          <a:prstGeom prst="round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solidFill>
                <a:schemeClr val="bg1"/>
              </a:solidFill>
            </a:endParaRPr>
          </a:p>
        </p:txBody>
      </p:sp>
      <p:sp>
        <p:nvSpPr>
          <p:cNvPr id="38" name="Rounded Rectangle 37"/>
          <p:cNvSpPr/>
          <p:nvPr/>
        </p:nvSpPr>
        <p:spPr>
          <a:xfrm>
            <a:off x="4452085" y="3736149"/>
            <a:ext cx="2910003" cy="345939"/>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solidFill>
                <a:schemeClr val="bg1"/>
              </a:solidFill>
            </a:endParaRPr>
          </a:p>
        </p:txBody>
      </p:sp>
      <p:sp>
        <p:nvSpPr>
          <p:cNvPr id="39" name="Text Placeholder 5"/>
          <p:cNvSpPr txBox="1">
            <a:spLocks/>
          </p:cNvSpPr>
          <p:nvPr/>
        </p:nvSpPr>
        <p:spPr>
          <a:xfrm>
            <a:off x="4363443" y="4165672"/>
            <a:ext cx="2329333" cy="38193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bg1"/>
                </a:solidFill>
                <a:latin typeface="Neris Thin" panose="00000300000000000000" pitchFamily="50" charset="0"/>
              </a:rPr>
              <a:t>Blog / </a:t>
            </a:r>
            <a:r>
              <a:rPr lang="en-US" sz="1600" dirty="0" err="1">
                <a:solidFill>
                  <a:schemeClr val="bg1"/>
                </a:solidFill>
                <a:latin typeface="Neris Thin" panose="00000300000000000000" pitchFamily="50" charset="0"/>
              </a:rPr>
              <a:t>wordpress</a:t>
            </a:r>
            <a:endParaRPr lang="en-US" sz="1600" dirty="0">
              <a:solidFill>
                <a:schemeClr val="bg1"/>
              </a:solidFill>
              <a:latin typeface="Neris Thin" panose="00000300000000000000" pitchFamily="50" charset="0"/>
            </a:endParaRPr>
          </a:p>
        </p:txBody>
      </p:sp>
      <p:sp>
        <p:nvSpPr>
          <p:cNvPr id="40" name="Rounded Rectangle 39"/>
          <p:cNvSpPr/>
          <p:nvPr/>
        </p:nvSpPr>
        <p:spPr>
          <a:xfrm>
            <a:off x="4445055" y="4498817"/>
            <a:ext cx="3473693" cy="345939"/>
          </a:xfrm>
          <a:prstGeom prst="round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solidFill>
                <a:schemeClr val="bg1"/>
              </a:solidFill>
            </a:endParaRPr>
          </a:p>
        </p:txBody>
      </p:sp>
      <p:sp>
        <p:nvSpPr>
          <p:cNvPr id="41" name="Rounded Rectangle 40"/>
          <p:cNvSpPr/>
          <p:nvPr/>
        </p:nvSpPr>
        <p:spPr>
          <a:xfrm>
            <a:off x="4445057" y="4498817"/>
            <a:ext cx="1802985" cy="345939"/>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solidFill>
                <a:schemeClr val="bg1"/>
              </a:solidFill>
            </a:endParaRPr>
          </a:p>
        </p:txBody>
      </p:sp>
      <p:sp>
        <p:nvSpPr>
          <p:cNvPr id="42" name="Text Placeholder 5"/>
          <p:cNvSpPr txBox="1">
            <a:spLocks/>
          </p:cNvSpPr>
          <p:nvPr/>
        </p:nvSpPr>
        <p:spPr>
          <a:xfrm>
            <a:off x="4365120" y="4941066"/>
            <a:ext cx="2329333" cy="38193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err="1">
                <a:solidFill>
                  <a:schemeClr val="bg1"/>
                </a:solidFill>
                <a:latin typeface="Neris Thin" panose="00000300000000000000" pitchFamily="50" charset="0"/>
              </a:rPr>
              <a:t>Jquery</a:t>
            </a:r>
            <a:endParaRPr lang="en-US" sz="1600" dirty="0">
              <a:solidFill>
                <a:schemeClr val="bg1"/>
              </a:solidFill>
              <a:latin typeface="Neris Thin" panose="00000300000000000000" pitchFamily="50" charset="0"/>
            </a:endParaRPr>
          </a:p>
        </p:txBody>
      </p:sp>
      <p:sp>
        <p:nvSpPr>
          <p:cNvPr id="43" name="Rounded Rectangle 42"/>
          <p:cNvSpPr/>
          <p:nvPr/>
        </p:nvSpPr>
        <p:spPr>
          <a:xfrm>
            <a:off x="4446732" y="5274213"/>
            <a:ext cx="3473693" cy="345939"/>
          </a:xfrm>
          <a:prstGeom prst="round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solidFill>
                <a:schemeClr val="bg1"/>
              </a:solidFill>
            </a:endParaRPr>
          </a:p>
        </p:txBody>
      </p:sp>
      <p:sp>
        <p:nvSpPr>
          <p:cNvPr id="44" name="Rounded Rectangle 43"/>
          <p:cNvSpPr/>
          <p:nvPr/>
        </p:nvSpPr>
        <p:spPr>
          <a:xfrm>
            <a:off x="4446734" y="5274213"/>
            <a:ext cx="1802985" cy="345939"/>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solidFill>
                <a:schemeClr val="bg1"/>
              </a:solidFill>
            </a:endParaRPr>
          </a:p>
        </p:txBody>
      </p:sp>
      <p:sp>
        <p:nvSpPr>
          <p:cNvPr id="45" name="Text Placeholder 5"/>
          <p:cNvSpPr txBox="1">
            <a:spLocks/>
          </p:cNvSpPr>
          <p:nvPr/>
        </p:nvSpPr>
        <p:spPr>
          <a:xfrm>
            <a:off x="8426492" y="2107903"/>
            <a:ext cx="2329333" cy="528743"/>
          </a:xfrm>
          <a:prstGeom prst="rect">
            <a:avLst/>
          </a:prstGeom>
        </p:spPr>
        <p:txBody>
          <a:bodyPr>
            <a:normAutofit fontScale="850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solidFill>
                  <a:schemeClr val="bg1"/>
                </a:solidFill>
                <a:latin typeface="Neris Thin" panose="00000300000000000000" pitchFamily="50" charset="0"/>
              </a:rPr>
              <a:t>What They Says</a:t>
            </a:r>
          </a:p>
        </p:txBody>
      </p:sp>
      <p:sp>
        <p:nvSpPr>
          <p:cNvPr id="46" name="Text Placeholder 5"/>
          <p:cNvSpPr txBox="1">
            <a:spLocks/>
          </p:cNvSpPr>
          <p:nvPr/>
        </p:nvSpPr>
        <p:spPr>
          <a:xfrm>
            <a:off x="9453399" y="2664163"/>
            <a:ext cx="2329333" cy="38193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000" b="1" dirty="0">
                <a:solidFill>
                  <a:schemeClr val="bg1"/>
                </a:solidFill>
                <a:latin typeface="Neris Thin" panose="00000300000000000000" pitchFamily="50" charset="0"/>
              </a:rPr>
              <a:t>John Doe</a:t>
            </a:r>
          </a:p>
        </p:txBody>
      </p:sp>
      <p:sp>
        <p:nvSpPr>
          <p:cNvPr id="47" name="Text Placeholder 5"/>
          <p:cNvSpPr txBox="1">
            <a:spLocks/>
          </p:cNvSpPr>
          <p:nvPr/>
        </p:nvSpPr>
        <p:spPr>
          <a:xfrm>
            <a:off x="9453399" y="2928815"/>
            <a:ext cx="1930037" cy="264092"/>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solidFill>
                  <a:schemeClr val="bg1"/>
                </a:solidFill>
              </a:rPr>
              <a:t>Facebook Inc.</a:t>
            </a:r>
          </a:p>
        </p:txBody>
      </p:sp>
      <p:sp>
        <p:nvSpPr>
          <p:cNvPr id="48" name="Text Placeholder 49"/>
          <p:cNvSpPr txBox="1">
            <a:spLocks/>
          </p:cNvSpPr>
          <p:nvPr/>
        </p:nvSpPr>
        <p:spPr>
          <a:xfrm>
            <a:off x="9458290" y="3165253"/>
            <a:ext cx="2165169" cy="58449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en-US" sz="1200" i="1" dirty="0">
                <a:solidFill>
                  <a:schemeClr val="bg1"/>
                </a:solidFill>
              </a:rPr>
              <a:t>“</a:t>
            </a:r>
            <a:r>
              <a:rPr lang="en-US" sz="1200" i="1" dirty="0" err="1">
                <a:solidFill>
                  <a:schemeClr val="bg1"/>
                </a:solidFill>
              </a:rPr>
              <a:t>Cras</a:t>
            </a:r>
            <a:r>
              <a:rPr lang="en-US" sz="1200" i="1" dirty="0">
                <a:solidFill>
                  <a:schemeClr val="bg1"/>
                </a:solidFill>
              </a:rPr>
              <a:t> </a:t>
            </a:r>
            <a:r>
              <a:rPr lang="en-US" sz="1200" i="1" dirty="0" err="1">
                <a:solidFill>
                  <a:schemeClr val="bg1"/>
                </a:solidFill>
              </a:rPr>
              <a:t>facilisis</a:t>
            </a:r>
            <a:r>
              <a:rPr lang="en-US" sz="1200" i="1" dirty="0">
                <a:solidFill>
                  <a:schemeClr val="bg1"/>
                </a:solidFill>
              </a:rPr>
              <a:t> </a:t>
            </a:r>
            <a:r>
              <a:rPr lang="en-US" sz="1200" i="1" dirty="0" err="1">
                <a:solidFill>
                  <a:schemeClr val="bg1"/>
                </a:solidFill>
              </a:rPr>
              <a:t>pede</a:t>
            </a:r>
            <a:r>
              <a:rPr lang="en-US" sz="1200" i="1" dirty="0">
                <a:solidFill>
                  <a:schemeClr val="bg1"/>
                </a:solidFill>
              </a:rPr>
              <a:t> sit </a:t>
            </a:r>
            <a:r>
              <a:rPr lang="en-US" sz="1200" i="1" dirty="0" err="1">
                <a:solidFill>
                  <a:schemeClr val="bg1"/>
                </a:solidFill>
              </a:rPr>
              <a:t>amet</a:t>
            </a:r>
            <a:r>
              <a:rPr lang="en-US" sz="1200" i="1" dirty="0">
                <a:solidFill>
                  <a:schemeClr val="bg1"/>
                </a:solidFill>
              </a:rPr>
              <a:t> mi. </a:t>
            </a:r>
            <a:r>
              <a:rPr lang="en-US" sz="1200" i="1" dirty="0" err="1">
                <a:solidFill>
                  <a:schemeClr val="bg1"/>
                </a:solidFill>
              </a:rPr>
              <a:t>Lorem</a:t>
            </a:r>
            <a:r>
              <a:rPr lang="en-US" sz="1200" i="1" dirty="0">
                <a:solidFill>
                  <a:schemeClr val="bg1"/>
                </a:solidFill>
              </a:rPr>
              <a:t> </a:t>
            </a:r>
            <a:r>
              <a:rPr lang="en-US" sz="1200" i="1" dirty="0" err="1">
                <a:solidFill>
                  <a:schemeClr val="bg1"/>
                </a:solidFill>
              </a:rPr>
              <a:t>ipsum</a:t>
            </a:r>
            <a:r>
              <a:rPr lang="en-US" sz="1200" i="1" dirty="0">
                <a:solidFill>
                  <a:schemeClr val="bg1"/>
                </a:solidFill>
              </a:rPr>
              <a:t> dolor sit </a:t>
            </a:r>
            <a:r>
              <a:rPr lang="en-US" sz="1200" i="1" dirty="0" err="1">
                <a:solidFill>
                  <a:schemeClr val="bg1"/>
                </a:solidFill>
              </a:rPr>
              <a:t>amet</a:t>
            </a:r>
            <a:r>
              <a:rPr lang="en-US" sz="1200" i="1" dirty="0">
                <a:solidFill>
                  <a:schemeClr val="bg1"/>
                </a:solidFill>
              </a:rPr>
              <a:t>.”</a:t>
            </a:r>
          </a:p>
        </p:txBody>
      </p:sp>
      <p:sp>
        <p:nvSpPr>
          <p:cNvPr id="49" name="Text Placeholder 5"/>
          <p:cNvSpPr txBox="1">
            <a:spLocks/>
          </p:cNvSpPr>
          <p:nvPr/>
        </p:nvSpPr>
        <p:spPr>
          <a:xfrm>
            <a:off x="9457515" y="3768035"/>
            <a:ext cx="2329333" cy="38193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000" b="1" dirty="0" err="1">
                <a:solidFill>
                  <a:schemeClr val="bg1"/>
                </a:solidFill>
                <a:latin typeface="Neris Thin" panose="00000300000000000000" pitchFamily="50" charset="0"/>
              </a:rPr>
              <a:t>Lorem</a:t>
            </a:r>
            <a:r>
              <a:rPr lang="en-US" sz="2000" b="1" dirty="0">
                <a:solidFill>
                  <a:schemeClr val="bg1"/>
                </a:solidFill>
                <a:latin typeface="Neris Thin" panose="00000300000000000000" pitchFamily="50" charset="0"/>
              </a:rPr>
              <a:t> Doe</a:t>
            </a:r>
          </a:p>
        </p:txBody>
      </p:sp>
      <p:sp>
        <p:nvSpPr>
          <p:cNvPr id="50" name="Text Placeholder 5"/>
          <p:cNvSpPr txBox="1">
            <a:spLocks/>
          </p:cNvSpPr>
          <p:nvPr/>
        </p:nvSpPr>
        <p:spPr>
          <a:xfrm>
            <a:off x="9457515" y="4032687"/>
            <a:ext cx="1930037" cy="264092"/>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solidFill>
                  <a:schemeClr val="bg1"/>
                </a:solidFill>
              </a:rPr>
              <a:t>Facebook Inc.</a:t>
            </a:r>
          </a:p>
        </p:txBody>
      </p:sp>
      <p:sp>
        <p:nvSpPr>
          <p:cNvPr id="51" name="Text Placeholder 49"/>
          <p:cNvSpPr txBox="1">
            <a:spLocks/>
          </p:cNvSpPr>
          <p:nvPr/>
        </p:nvSpPr>
        <p:spPr>
          <a:xfrm>
            <a:off x="9462406" y="4269125"/>
            <a:ext cx="2165169" cy="58449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en-US" sz="1200" i="1" dirty="0">
                <a:solidFill>
                  <a:schemeClr val="bg1"/>
                </a:solidFill>
              </a:rPr>
              <a:t>“</a:t>
            </a:r>
            <a:r>
              <a:rPr lang="en-US" sz="1200" i="1" dirty="0" err="1">
                <a:solidFill>
                  <a:schemeClr val="bg1"/>
                </a:solidFill>
              </a:rPr>
              <a:t>Cras</a:t>
            </a:r>
            <a:r>
              <a:rPr lang="en-US" sz="1200" i="1" dirty="0">
                <a:solidFill>
                  <a:schemeClr val="bg1"/>
                </a:solidFill>
              </a:rPr>
              <a:t> </a:t>
            </a:r>
            <a:r>
              <a:rPr lang="en-US" sz="1200" i="1" dirty="0" err="1">
                <a:solidFill>
                  <a:schemeClr val="bg1"/>
                </a:solidFill>
              </a:rPr>
              <a:t>facilisis</a:t>
            </a:r>
            <a:r>
              <a:rPr lang="en-US" sz="1200" i="1" dirty="0">
                <a:solidFill>
                  <a:schemeClr val="bg1"/>
                </a:solidFill>
              </a:rPr>
              <a:t> </a:t>
            </a:r>
            <a:r>
              <a:rPr lang="en-US" sz="1200" i="1" dirty="0" err="1">
                <a:solidFill>
                  <a:schemeClr val="bg1"/>
                </a:solidFill>
              </a:rPr>
              <a:t>pede</a:t>
            </a:r>
            <a:r>
              <a:rPr lang="en-US" sz="1200" i="1" dirty="0">
                <a:solidFill>
                  <a:schemeClr val="bg1"/>
                </a:solidFill>
              </a:rPr>
              <a:t> sit </a:t>
            </a:r>
            <a:r>
              <a:rPr lang="en-US" sz="1200" i="1" dirty="0" err="1">
                <a:solidFill>
                  <a:schemeClr val="bg1"/>
                </a:solidFill>
              </a:rPr>
              <a:t>amet</a:t>
            </a:r>
            <a:r>
              <a:rPr lang="en-US" sz="1200" i="1" dirty="0">
                <a:solidFill>
                  <a:schemeClr val="bg1"/>
                </a:solidFill>
              </a:rPr>
              <a:t> mi. </a:t>
            </a:r>
            <a:r>
              <a:rPr lang="en-US" sz="1200" i="1" dirty="0" err="1">
                <a:solidFill>
                  <a:schemeClr val="bg1"/>
                </a:solidFill>
              </a:rPr>
              <a:t>Lorem</a:t>
            </a:r>
            <a:r>
              <a:rPr lang="en-US" sz="1200" i="1" dirty="0">
                <a:solidFill>
                  <a:schemeClr val="bg1"/>
                </a:solidFill>
              </a:rPr>
              <a:t> </a:t>
            </a:r>
            <a:r>
              <a:rPr lang="en-US" sz="1200" i="1" dirty="0" err="1">
                <a:solidFill>
                  <a:schemeClr val="bg1"/>
                </a:solidFill>
              </a:rPr>
              <a:t>ipsum</a:t>
            </a:r>
            <a:r>
              <a:rPr lang="en-US" sz="1200" i="1" dirty="0">
                <a:solidFill>
                  <a:schemeClr val="bg1"/>
                </a:solidFill>
              </a:rPr>
              <a:t> dolor sit </a:t>
            </a:r>
            <a:r>
              <a:rPr lang="en-US" sz="1200" i="1" dirty="0" err="1">
                <a:solidFill>
                  <a:schemeClr val="bg1"/>
                </a:solidFill>
              </a:rPr>
              <a:t>amet</a:t>
            </a:r>
            <a:r>
              <a:rPr lang="en-US" sz="1200" i="1" dirty="0">
                <a:solidFill>
                  <a:schemeClr val="bg1"/>
                </a:solidFill>
              </a:rPr>
              <a:t>.”</a:t>
            </a:r>
          </a:p>
        </p:txBody>
      </p:sp>
      <p:sp>
        <p:nvSpPr>
          <p:cNvPr id="52" name="Text Placeholder 5"/>
          <p:cNvSpPr txBox="1">
            <a:spLocks/>
          </p:cNvSpPr>
          <p:nvPr/>
        </p:nvSpPr>
        <p:spPr>
          <a:xfrm>
            <a:off x="9457943" y="4890705"/>
            <a:ext cx="2329333" cy="381936"/>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000" b="1" dirty="0" err="1">
                <a:solidFill>
                  <a:schemeClr val="bg1"/>
                </a:solidFill>
                <a:latin typeface="Neris Thin" panose="00000300000000000000" pitchFamily="50" charset="0"/>
              </a:rPr>
              <a:t>Cintia</a:t>
            </a:r>
            <a:r>
              <a:rPr lang="en-US" sz="2000" b="1" dirty="0">
                <a:solidFill>
                  <a:schemeClr val="bg1"/>
                </a:solidFill>
                <a:latin typeface="Neris Thin" panose="00000300000000000000" pitchFamily="50" charset="0"/>
              </a:rPr>
              <a:t> </a:t>
            </a:r>
            <a:r>
              <a:rPr lang="en-US" sz="2000" b="1" dirty="0" err="1">
                <a:solidFill>
                  <a:schemeClr val="bg1"/>
                </a:solidFill>
                <a:latin typeface="Neris Thin" panose="00000300000000000000" pitchFamily="50" charset="0"/>
              </a:rPr>
              <a:t>Jinny</a:t>
            </a:r>
            <a:r>
              <a:rPr lang="en-US" sz="2000" b="1" dirty="0">
                <a:solidFill>
                  <a:schemeClr val="bg1"/>
                </a:solidFill>
                <a:latin typeface="Neris Thin" panose="00000300000000000000" pitchFamily="50" charset="0"/>
              </a:rPr>
              <a:t> </a:t>
            </a:r>
          </a:p>
        </p:txBody>
      </p:sp>
      <p:sp>
        <p:nvSpPr>
          <p:cNvPr id="53" name="Text Placeholder 5"/>
          <p:cNvSpPr txBox="1">
            <a:spLocks/>
          </p:cNvSpPr>
          <p:nvPr/>
        </p:nvSpPr>
        <p:spPr>
          <a:xfrm>
            <a:off x="9457943" y="5155358"/>
            <a:ext cx="1930037" cy="264092"/>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200" dirty="0">
                <a:solidFill>
                  <a:schemeClr val="bg1"/>
                </a:solidFill>
              </a:rPr>
              <a:t>Facebook Inc.</a:t>
            </a:r>
          </a:p>
        </p:txBody>
      </p:sp>
      <p:sp>
        <p:nvSpPr>
          <p:cNvPr id="54" name="Text Placeholder 49"/>
          <p:cNvSpPr txBox="1">
            <a:spLocks/>
          </p:cNvSpPr>
          <p:nvPr/>
        </p:nvSpPr>
        <p:spPr>
          <a:xfrm>
            <a:off x="9462834" y="5391793"/>
            <a:ext cx="2165169" cy="58449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buNone/>
            </a:pPr>
            <a:r>
              <a:rPr lang="en-US" sz="1200" i="1" dirty="0">
                <a:solidFill>
                  <a:schemeClr val="bg1"/>
                </a:solidFill>
              </a:rPr>
              <a:t>“</a:t>
            </a:r>
            <a:r>
              <a:rPr lang="en-US" sz="1200" i="1" dirty="0" err="1">
                <a:solidFill>
                  <a:schemeClr val="bg1"/>
                </a:solidFill>
              </a:rPr>
              <a:t>Cras</a:t>
            </a:r>
            <a:r>
              <a:rPr lang="en-US" sz="1200" i="1" dirty="0">
                <a:solidFill>
                  <a:schemeClr val="bg1"/>
                </a:solidFill>
              </a:rPr>
              <a:t> </a:t>
            </a:r>
            <a:r>
              <a:rPr lang="en-US" sz="1200" i="1" dirty="0" err="1">
                <a:solidFill>
                  <a:schemeClr val="bg1"/>
                </a:solidFill>
              </a:rPr>
              <a:t>facilisis</a:t>
            </a:r>
            <a:r>
              <a:rPr lang="en-US" sz="1200" i="1" dirty="0">
                <a:solidFill>
                  <a:schemeClr val="bg1"/>
                </a:solidFill>
              </a:rPr>
              <a:t> </a:t>
            </a:r>
            <a:r>
              <a:rPr lang="en-US" sz="1200" i="1" dirty="0" err="1">
                <a:solidFill>
                  <a:schemeClr val="bg1"/>
                </a:solidFill>
              </a:rPr>
              <a:t>pede</a:t>
            </a:r>
            <a:r>
              <a:rPr lang="en-US" sz="1200" i="1" dirty="0">
                <a:solidFill>
                  <a:schemeClr val="bg1"/>
                </a:solidFill>
              </a:rPr>
              <a:t> sit </a:t>
            </a:r>
            <a:r>
              <a:rPr lang="en-US" sz="1200" i="1" dirty="0" err="1">
                <a:solidFill>
                  <a:schemeClr val="bg1"/>
                </a:solidFill>
              </a:rPr>
              <a:t>amet</a:t>
            </a:r>
            <a:r>
              <a:rPr lang="en-US" sz="1200" i="1" dirty="0">
                <a:solidFill>
                  <a:schemeClr val="bg1"/>
                </a:solidFill>
              </a:rPr>
              <a:t> mi. </a:t>
            </a:r>
            <a:r>
              <a:rPr lang="en-US" sz="1200" i="1" dirty="0" err="1">
                <a:solidFill>
                  <a:schemeClr val="bg1"/>
                </a:solidFill>
              </a:rPr>
              <a:t>Lorem</a:t>
            </a:r>
            <a:r>
              <a:rPr lang="en-US" sz="1200" i="1" dirty="0">
                <a:solidFill>
                  <a:schemeClr val="bg1"/>
                </a:solidFill>
              </a:rPr>
              <a:t> </a:t>
            </a:r>
            <a:r>
              <a:rPr lang="en-US" sz="1200" i="1" dirty="0" err="1">
                <a:solidFill>
                  <a:schemeClr val="bg1"/>
                </a:solidFill>
              </a:rPr>
              <a:t>ipsum</a:t>
            </a:r>
            <a:r>
              <a:rPr lang="en-US" sz="1200" i="1" dirty="0">
                <a:solidFill>
                  <a:schemeClr val="bg1"/>
                </a:solidFill>
              </a:rPr>
              <a:t> dolor sit </a:t>
            </a:r>
            <a:r>
              <a:rPr lang="en-US" sz="1200" i="1" dirty="0" err="1">
                <a:solidFill>
                  <a:schemeClr val="bg1"/>
                </a:solidFill>
              </a:rPr>
              <a:t>amet</a:t>
            </a:r>
            <a:r>
              <a:rPr lang="en-US" sz="1200" i="1" dirty="0">
                <a:solidFill>
                  <a:schemeClr val="bg1"/>
                </a:solidFill>
              </a:rPr>
              <a:t>.”</a:t>
            </a:r>
          </a:p>
        </p:txBody>
      </p:sp>
      <p:grpSp>
        <p:nvGrpSpPr>
          <p:cNvPr id="55" name="Group 54"/>
          <p:cNvGrpSpPr/>
          <p:nvPr/>
        </p:nvGrpSpPr>
        <p:grpSpPr>
          <a:xfrm>
            <a:off x="764862" y="2764974"/>
            <a:ext cx="360185" cy="360185"/>
            <a:chOff x="2005013" y="1077913"/>
            <a:chExt cx="688975" cy="688975"/>
          </a:xfrm>
          <a:solidFill>
            <a:schemeClr val="bg1"/>
          </a:solidFill>
        </p:grpSpPr>
        <p:sp>
          <p:nvSpPr>
            <p:cNvPr id="56"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8" name="Freeform 59"/>
          <p:cNvSpPr>
            <a:spLocks noEditPoints="1"/>
          </p:cNvSpPr>
          <p:nvPr/>
        </p:nvSpPr>
        <p:spPr bwMode="auto">
          <a:xfrm>
            <a:off x="754208" y="3965346"/>
            <a:ext cx="385839" cy="289824"/>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59" name="Group 58"/>
          <p:cNvGrpSpPr/>
          <p:nvPr/>
        </p:nvGrpSpPr>
        <p:grpSpPr>
          <a:xfrm>
            <a:off x="796585" y="5032382"/>
            <a:ext cx="306907" cy="445477"/>
            <a:chOff x="8591550" y="2065338"/>
            <a:chExt cx="474663" cy="688975"/>
          </a:xfrm>
          <a:solidFill>
            <a:schemeClr val="bg1"/>
          </a:solidFill>
        </p:grpSpPr>
        <p:sp>
          <p:nvSpPr>
            <p:cNvPr id="60"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1"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 name="Picture Placeholder 1"/>
          <p:cNvSpPr>
            <a:spLocks noGrp="1"/>
          </p:cNvSpPr>
          <p:nvPr>
            <p:ph type="pic" sz="quarter" idx="20"/>
          </p:nvPr>
        </p:nvSpPr>
        <p:spPr/>
      </p:sp>
      <p:sp>
        <p:nvSpPr>
          <p:cNvPr id="3" name="Picture Placeholder 2"/>
          <p:cNvSpPr>
            <a:spLocks noGrp="1"/>
          </p:cNvSpPr>
          <p:nvPr>
            <p:ph type="pic" sz="quarter" idx="21"/>
          </p:nvPr>
        </p:nvSpPr>
        <p:spPr/>
      </p:sp>
      <p:sp>
        <p:nvSpPr>
          <p:cNvPr id="4" name="Picture Placeholder 3"/>
          <p:cNvSpPr>
            <a:spLocks noGrp="1"/>
          </p:cNvSpPr>
          <p:nvPr>
            <p:ph type="pic" sz="quarter" idx="22"/>
          </p:nvPr>
        </p:nvSpPr>
        <p:spPr/>
      </p:sp>
    </p:spTree>
    <p:extLst>
      <p:ext uri="{BB962C8B-B14F-4D97-AF65-F5344CB8AC3E}">
        <p14:creationId xmlns:p14="http://schemas.microsoft.com/office/powerpoint/2010/main" val="447286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500"/>
                                        <p:tgtEl>
                                          <p:spTgt spid="22"/>
                                        </p:tgtEl>
                                      </p:cBhvr>
                                    </p:animEffect>
                                  </p:childTnLst>
                                </p:cTn>
                              </p:par>
                              <p:par>
                                <p:cTn id="12" presetID="10" presetClass="entr" presetSubtype="0" fill="hold" nodeType="withEffect">
                                  <p:stCondLst>
                                    <p:cond delay="0"/>
                                  </p:stCondLst>
                                  <p:childTnLst>
                                    <p:set>
                                      <p:cBhvr>
                                        <p:cTn id="13" dur="1" fill="hold">
                                          <p:stCondLst>
                                            <p:cond delay="0"/>
                                          </p:stCondLst>
                                        </p:cTn>
                                        <p:tgtEl>
                                          <p:spTgt spid="55"/>
                                        </p:tgtEl>
                                        <p:attrNameLst>
                                          <p:attrName>style.visibility</p:attrName>
                                        </p:attrNameLst>
                                      </p:cBhvr>
                                      <p:to>
                                        <p:strVal val="visible"/>
                                      </p:to>
                                    </p:set>
                                    <p:animEffect transition="in" filter="fade">
                                      <p:cBhvr>
                                        <p:cTn id="14" dur="500"/>
                                        <p:tgtEl>
                                          <p:spTgt spid="55"/>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fade">
                                      <p:cBhvr>
                                        <p:cTn id="17" dur="500"/>
                                        <p:tgtEl>
                                          <p:spTgt spid="2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58"/>
                                        </p:tgtEl>
                                        <p:attrNameLst>
                                          <p:attrName>style.visibility</p:attrName>
                                        </p:attrNameLst>
                                      </p:cBhvr>
                                      <p:to>
                                        <p:strVal val="visible"/>
                                      </p:to>
                                    </p:set>
                                    <p:animEffect transition="in" filter="fade">
                                      <p:cBhvr>
                                        <p:cTn id="20" dur="500"/>
                                        <p:tgtEl>
                                          <p:spTgt spid="58"/>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5"/>
                                        </p:tgtEl>
                                        <p:attrNameLst>
                                          <p:attrName>style.visibility</p:attrName>
                                        </p:attrNameLst>
                                      </p:cBhvr>
                                      <p:to>
                                        <p:strVal val="visible"/>
                                      </p:to>
                                    </p:set>
                                    <p:animEffect transition="in" filter="fade">
                                      <p:cBhvr>
                                        <p:cTn id="23" dur="500"/>
                                        <p:tgtEl>
                                          <p:spTgt spid="25"/>
                                        </p:tgtEl>
                                      </p:cBhvr>
                                    </p:animEffect>
                                  </p:childTnLst>
                                </p:cTn>
                              </p:par>
                              <p:par>
                                <p:cTn id="24" presetID="10" presetClass="entr" presetSubtype="0" fill="hold" nodeType="withEffect">
                                  <p:stCondLst>
                                    <p:cond delay="0"/>
                                  </p:stCondLst>
                                  <p:childTnLst>
                                    <p:set>
                                      <p:cBhvr>
                                        <p:cTn id="25" dur="1" fill="hold">
                                          <p:stCondLst>
                                            <p:cond delay="0"/>
                                          </p:stCondLst>
                                        </p:cTn>
                                        <p:tgtEl>
                                          <p:spTgt spid="59"/>
                                        </p:tgtEl>
                                        <p:attrNameLst>
                                          <p:attrName>style.visibility</p:attrName>
                                        </p:attrNameLst>
                                      </p:cBhvr>
                                      <p:to>
                                        <p:strVal val="visible"/>
                                      </p:to>
                                    </p:set>
                                    <p:animEffect transition="in" filter="fade">
                                      <p:cBhvr>
                                        <p:cTn id="26" dur="500"/>
                                        <p:tgtEl>
                                          <p:spTgt spid="59"/>
                                        </p:tgtEl>
                                      </p:cBhvr>
                                    </p:animEffect>
                                  </p:childTnLst>
                                </p:cTn>
                              </p:par>
                            </p:childTnLst>
                          </p:cTn>
                        </p:par>
                        <p:par>
                          <p:cTn id="27" fill="hold">
                            <p:stCondLst>
                              <p:cond delay="1000"/>
                            </p:stCondLst>
                            <p:childTnLst>
                              <p:par>
                                <p:cTn id="28" presetID="16" presetClass="entr" presetSubtype="42" fill="hold"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barn(outHorizontal)">
                                      <p:cBhvr>
                                        <p:cTn id="30" dur="500"/>
                                        <p:tgtEl>
                                          <p:spTgt spid="10"/>
                                        </p:tgtEl>
                                      </p:cBhvr>
                                    </p:animEffect>
                                  </p:childTnLst>
                                </p:cTn>
                              </p:par>
                            </p:childTnLst>
                          </p:cTn>
                        </p:par>
                        <p:par>
                          <p:cTn id="31" fill="hold">
                            <p:stCondLst>
                              <p:cond delay="1500"/>
                            </p:stCondLst>
                            <p:childTnLst>
                              <p:par>
                                <p:cTn id="32" presetID="10"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15"/>
                                        </p:tgtEl>
                                        <p:attrNameLst>
                                          <p:attrName>style.visibility</p:attrName>
                                        </p:attrNameLst>
                                      </p:cBhvr>
                                      <p:to>
                                        <p:strVal val="visible"/>
                                      </p:to>
                                    </p:set>
                                    <p:animEffect transition="in" filter="fade">
                                      <p:cBhvr>
                                        <p:cTn id="44" dur="500"/>
                                        <p:tgtEl>
                                          <p:spTgt spid="1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par>
                          <p:cTn id="51" fill="hold">
                            <p:stCondLst>
                              <p:cond delay="2500"/>
                            </p:stCondLst>
                            <p:childTnLst>
                              <p:par>
                                <p:cTn id="52" presetID="10" presetClass="entr" presetSubtype="0" fill="hold" grpId="0" nodeType="after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fade">
                                      <p:cBhvr>
                                        <p:cTn id="57" dur="500"/>
                                        <p:tgtEl>
                                          <p:spTgt spid="19"/>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0"/>
                                        </p:tgtEl>
                                        <p:attrNameLst>
                                          <p:attrName>style.visibility</p:attrName>
                                        </p:attrNameLst>
                                      </p:cBhvr>
                                      <p:to>
                                        <p:strVal val="visible"/>
                                      </p:to>
                                    </p:set>
                                    <p:animEffect transition="in" filter="fade">
                                      <p:cBhvr>
                                        <p:cTn id="60" dur="500"/>
                                        <p:tgtEl>
                                          <p:spTgt spid="20"/>
                                        </p:tgtEl>
                                      </p:cBhvr>
                                    </p:animEffect>
                                  </p:childTnLst>
                                </p:cTn>
                              </p:par>
                            </p:childTnLst>
                          </p:cTn>
                        </p:par>
                        <p:par>
                          <p:cTn id="61" fill="hold">
                            <p:stCondLst>
                              <p:cond delay="3000"/>
                            </p:stCondLst>
                            <p:childTnLst>
                              <p:par>
                                <p:cTn id="62" presetID="16" presetClass="entr" presetSubtype="42" fill="hold" nodeType="afterEffect">
                                  <p:stCondLst>
                                    <p:cond delay="0"/>
                                  </p:stCondLst>
                                  <p:childTnLst>
                                    <p:set>
                                      <p:cBhvr>
                                        <p:cTn id="63" dur="1" fill="hold">
                                          <p:stCondLst>
                                            <p:cond delay="0"/>
                                          </p:stCondLst>
                                        </p:cTn>
                                        <p:tgtEl>
                                          <p:spTgt spid="30"/>
                                        </p:tgtEl>
                                        <p:attrNameLst>
                                          <p:attrName>style.visibility</p:attrName>
                                        </p:attrNameLst>
                                      </p:cBhvr>
                                      <p:to>
                                        <p:strVal val="visible"/>
                                      </p:to>
                                    </p:set>
                                    <p:animEffect transition="in" filter="barn(outHorizontal)">
                                      <p:cBhvr>
                                        <p:cTn id="64" dur="500"/>
                                        <p:tgtEl>
                                          <p:spTgt spid="30"/>
                                        </p:tgtEl>
                                      </p:cBhvr>
                                    </p:animEffect>
                                  </p:childTnLst>
                                </p:cTn>
                              </p:par>
                            </p:childTnLst>
                          </p:cTn>
                        </p:par>
                        <p:par>
                          <p:cTn id="65" fill="hold">
                            <p:stCondLst>
                              <p:cond delay="3500"/>
                            </p:stCondLst>
                            <p:childTnLst>
                              <p:par>
                                <p:cTn id="66" presetID="10" presetClass="entr" presetSubtype="0" fill="hold" grpId="0" nodeType="afterEffect">
                                  <p:stCondLst>
                                    <p:cond delay="0"/>
                                  </p:stCondLst>
                                  <p:childTnLst>
                                    <p:set>
                                      <p:cBhvr>
                                        <p:cTn id="67" dur="1" fill="hold">
                                          <p:stCondLst>
                                            <p:cond delay="0"/>
                                          </p:stCondLst>
                                        </p:cTn>
                                        <p:tgtEl>
                                          <p:spTgt spid="32"/>
                                        </p:tgtEl>
                                        <p:attrNameLst>
                                          <p:attrName>style.visibility</p:attrName>
                                        </p:attrNameLst>
                                      </p:cBhvr>
                                      <p:to>
                                        <p:strVal val="visible"/>
                                      </p:to>
                                    </p:set>
                                    <p:animEffect transition="in" filter="fade">
                                      <p:cBhvr>
                                        <p:cTn id="68" dur="500"/>
                                        <p:tgtEl>
                                          <p:spTgt spid="32"/>
                                        </p:tgtEl>
                                      </p:cBhvr>
                                    </p:animEffect>
                                  </p:childTnLst>
                                </p:cTn>
                              </p:par>
                            </p:childTnLst>
                          </p:cTn>
                        </p:par>
                        <p:par>
                          <p:cTn id="69" fill="hold">
                            <p:stCondLst>
                              <p:cond delay="4000"/>
                            </p:stCondLst>
                            <p:childTnLst>
                              <p:par>
                                <p:cTn id="70" presetID="10" presetClass="entr" presetSubtype="0" fill="hold" grpId="0" nodeType="after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fade">
                                      <p:cBhvr>
                                        <p:cTn id="72" dur="500"/>
                                        <p:tgtEl>
                                          <p:spTgt spid="3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6"/>
                                        </p:tgtEl>
                                        <p:attrNameLst>
                                          <p:attrName>style.visibility</p:attrName>
                                        </p:attrNameLst>
                                      </p:cBhvr>
                                      <p:to>
                                        <p:strVal val="visible"/>
                                      </p:to>
                                    </p:set>
                                    <p:animEffect transition="in" filter="fade">
                                      <p:cBhvr>
                                        <p:cTn id="75" dur="500"/>
                                        <p:tgtEl>
                                          <p:spTgt spid="3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9"/>
                                        </p:tgtEl>
                                        <p:attrNameLst>
                                          <p:attrName>style.visibility</p:attrName>
                                        </p:attrNameLst>
                                      </p:cBhvr>
                                      <p:to>
                                        <p:strVal val="visible"/>
                                      </p:to>
                                    </p:set>
                                    <p:animEffect transition="in" filter="fade">
                                      <p:cBhvr>
                                        <p:cTn id="78" dur="500"/>
                                        <p:tgtEl>
                                          <p:spTgt spid="39"/>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500"/>
                                        <p:tgtEl>
                                          <p:spTgt spid="42"/>
                                        </p:tgtEl>
                                      </p:cBhvr>
                                    </p:animEffect>
                                  </p:childTnLst>
                                </p:cTn>
                              </p:par>
                            </p:childTnLst>
                          </p:cTn>
                        </p:par>
                        <p:par>
                          <p:cTn id="82" fill="hold">
                            <p:stCondLst>
                              <p:cond delay="4500"/>
                            </p:stCondLst>
                            <p:childTnLst>
                              <p:par>
                                <p:cTn id="83" presetID="10" presetClass="entr" presetSubtype="0"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Effect transition="in" filter="fade">
                                      <p:cBhvr>
                                        <p:cTn id="85" dur="500"/>
                                        <p:tgtEl>
                                          <p:spTgt spid="34"/>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37"/>
                                        </p:tgtEl>
                                        <p:attrNameLst>
                                          <p:attrName>style.visibility</p:attrName>
                                        </p:attrNameLst>
                                      </p:cBhvr>
                                      <p:to>
                                        <p:strVal val="visible"/>
                                      </p:to>
                                    </p:set>
                                    <p:animEffect transition="in" filter="fade">
                                      <p:cBhvr>
                                        <p:cTn id="88" dur="500"/>
                                        <p:tgtEl>
                                          <p:spTgt spid="37"/>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40"/>
                                        </p:tgtEl>
                                        <p:attrNameLst>
                                          <p:attrName>style.visibility</p:attrName>
                                        </p:attrNameLst>
                                      </p:cBhvr>
                                      <p:to>
                                        <p:strVal val="visible"/>
                                      </p:to>
                                    </p:set>
                                    <p:animEffect transition="in" filter="fade">
                                      <p:cBhvr>
                                        <p:cTn id="91" dur="500"/>
                                        <p:tgtEl>
                                          <p:spTgt spid="40"/>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43"/>
                                        </p:tgtEl>
                                        <p:attrNameLst>
                                          <p:attrName>style.visibility</p:attrName>
                                        </p:attrNameLst>
                                      </p:cBhvr>
                                      <p:to>
                                        <p:strVal val="visible"/>
                                      </p:to>
                                    </p:set>
                                    <p:animEffect transition="in" filter="fade">
                                      <p:cBhvr>
                                        <p:cTn id="94" dur="500"/>
                                        <p:tgtEl>
                                          <p:spTgt spid="43"/>
                                        </p:tgtEl>
                                      </p:cBhvr>
                                    </p:animEffect>
                                  </p:childTnLst>
                                </p:cTn>
                              </p:par>
                            </p:childTnLst>
                          </p:cTn>
                        </p:par>
                        <p:par>
                          <p:cTn id="95" fill="hold">
                            <p:stCondLst>
                              <p:cond delay="5000"/>
                            </p:stCondLst>
                            <p:childTnLst>
                              <p:par>
                                <p:cTn id="96" presetID="22" presetClass="entr" presetSubtype="8" fill="hold" grpId="0" nodeType="afterEffect">
                                  <p:stCondLst>
                                    <p:cond delay="0"/>
                                  </p:stCondLst>
                                  <p:childTnLst>
                                    <p:set>
                                      <p:cBhvr>
                                        <p:cTn id="97" dur="1" fill="hold">
                                          <p:stCondLst>
                                            <p:cond delay="0"/>
                                          </p:stCondLst>
                                        </p:cTn>
                                        <p:tgtEl>
                                          <p:spTgt spid="35"/>
                                        </p:tgtEl>
                                        <p:attrNameLst>
                                          <p:attrName>style.visibility</p:attrName>
                                        </p:attrNameLst>
                                      </p:cBhvr>
                                      <p:to>
                                        <p:strVal val="visible"/>
                                      </p:to>
                                    </p:set>
                                    <p:animEffect transition="in" filter="wipe(left)">
                                      <p:cBhvr>
                                        <p:cTn id="98" dur="500"/>
                                        <p:tgtEl>
                                          <p:spTgt spid="35"/>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38"/>
                                        </p:tgtEl>
                                        <p:attrNameLst>
                                          <p:attrName>style.visibility</p:attrName>
                                        </p:attrNameLst>
                                      </p:cBhvr>
                                      <p:to>
                                        <p:strVal val="visible"/>
                                      </p:to>
                                    </p:set>
                                    <p:animEffect transition="in" filter="wipe(left)">
                                      <p:cBhvr>
                                        <p:cTn id="101" dur="500"/>
                                        <p:tgtEl>
                                          <p:spTgt spid="38"/>
                                        </p:tgtEl>
                                      </p:cBhvr>
                                    </p:animEffect>
                                  </p:childTnLst>
                                </p:cTn>
                              </p:par>
                              <p:par>
                                <p:cTn id="102" presetID="22" presetClass="entr" presetSubtype="8" fill="hold" grpId="0" nodeType="withEffect">
                                  <p:stCondLst>
                                    <p:cond delay="0"/>
                                  </p:stCondLst>
                                  <p:childTnLst>
                                    <p:set>
                                      <p:cBhvr>
                                        <p:cTn id="103" dur="1" fill="hold">
                                          <p:stCondLst>
                                            <p:cond delay="0"/>
                                          </p:stCondLst>
                                        </p:cTn>
                                        <p:tgtEl>
                                          <p:spTgt spid="41"/>
                                        </p:tgtEl>
                                        <p:attrNameLst>
                                          <p:attrName>style.visibility</p:attrName>
                                        </p:attrNameLst>
                                      </p:cBhvr>
                                      <p:to>
                                        <p:strVal val="visible"/>
                                      </p:to>
                                    </p:set>
                                    <p:animEffect transition="in" filter="wipe(left)">
                                      <p:cBhvr>
                                        <p:cTn id="104" dur="500"/>
                                        <p:tgtEl>
                                          <p:spTgt spid="41"/>
                                        </p:tgtEl>
                                      </p:cBhvr>
                                    </p:animEffect>
                                  </p:childTnLst>
                                </p:cTn>
                              </p:par>
                              <p:par>
                                <p:cTn id="105" presetID="22" presetClass="entr" presetSubtype="8" fill="hold" grpId="0" nodeType="withEffect">
                                  <p:stCondLst>
                                    <p:cond delay="0"/>
                                  </p:stCondLst>
                                  <p:childTnLst>
                                    <p:set>
                                      <p:cBhvr>
                                        <p:cTn id="106" dur="1" fill="hold">
                                          <p:stCondLst>
                                            <p:cond delay="0"/>
                                          </p:stCondLst>
                                        </p:cTn>
                                        <p:tgtEl>
                                          <p:spTgt spid="44"/>
                                        </p:tgtEl>
                                        <p:attrNameLst>
                                          <p:attrName>style.visibility</p:attrName>
                                        </p:attrNameLst>
                                      </p:cBhvr>
                                      <p:to>
                                        <p:strVal val="visible"/>
                                      </p:to>
                                    </p:set>
                                    <p:animEffect transition="in" filter="wipe(left)">
                                      <p:cBhvr>
                                        <p:cTn id="107" dur="500"/>
                                        <p:tgtEl>
                                          <p:spTgt spid="44"/>
                                        </p:tgtEl>
                                      </p:cBhvr>
                                    </p:animEffect>
                                  </p:childTnLst>
                                </p:cTn>
                              </p:par>
                            </p:childTnLst>
                          </p:cTn>
                        </p:par>
                        <p:par>
                          <p:cTn id="108" fill="hold">
                            <p:stCondLst>
                              <p:cond delay="5500"/>
                            </p:stCondLst>
                            <p:childTnLst>
                              <p:par>
                                <p:cTn id="109" presetID="16" presetClass="entr" presetSubtype="42" fill="hold"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barn(outHorizontal)">
                                      <p:cBhvr>
                                        <p:cTn id="111" dur="500"/>
                                        <p:tgtEl>
                                          <p:spTgt spid="31"/>
                                        </p:tgtEl>
                                      </p:cBhvr>
                                    </p:animEffect>
                                  </p:childTnLst>
                                </p:cTn>
                              </p:par>
                            </p:childTnLst>
                          </p:cTn>
                        </p:par>
                        <p:par>
                          <p:cTn id="112" fill="hold">
                            <p:stCondLst>
                              <p:cond delay="6000"/>
                            </p:stCondLst>
                            <p:childTnLst>
                              <p:par>
                                <p:cTn id="113" presetID="10" presetClass="entr" presetSubtype="0" fill="hold" grpId="0" nodeType="afterEffect">
                                  <p:stCondLst>
                                    <p:cond delay="0"/>
                                  </p:stCondLst>
                                  <p:childTnLst>
                                    <p:set>
                                      <p:cBhvr>
                                        <p:cTn id="114" dur="1" fill="hold">
                                          <p:stCondLst>
                                            <p:cond delay="0"/>
                                          </p:stCondLst>
                                        </p:cTn>
                                        <p:tgtEl>
                                          <p:spTgt spid="45"/>
                                        </p:tgtEl>
                                        <p:attrNameLst>
                                          <p:attrName>style.visibility</p:attrName>
                                        </p:attrNameLst>
                                      </p:cBhvr>
                                      <p:to>
                                        <p:strVal val="visible"/>
                                      </p:to>
                                    </p:set>
                                    <p:animEffect transition="in" filter="fade">
                                      <p:cBhvr>
                                        <p:cTn id="115" dur="500"/>
                                        <p:tgtEl>
                                          <p:spTgt spid="45"/>
                                        </p:tgtEl>
                                      </p:cBhvr>
                                    </p:animEffect>
                                  </p:childTnLst>
                                </p:cTn>
                              </p:par>
                            </p:childTnLst>
                          </p:cTn>
                        </p:par>
                        <p:par>
                          <p:cTn id="116" fill="hold">
                            <p:stCondLst>
                              <p:cond delay="6500"/>
                            </p:stCondLst>
                            <p:childTnLst>
                              <p:par>
                                <p:cTn id="117" presetID="10" presetClass="entr" presetSubtype="0" fill="hold" grpId="0" nodeType="afterEffect">
                                  <p:stCondLst>
                                    <p:cond delay="0"/>
                                  </p:stCondLst>
                                  <p:childTnLst>
                                    <p:set>
                                      <p:cBhvr>
                                        <p:cTn id="118" dur="1" fill="hold">
                                          <p:stCondLst>
                                            <p:cond delay="0"/>
                                          </p:stCondLst>
                                        </p:cTn>
                                        <p:tgtEl>
                                          <p:spTgt spid="46"/>
                                        </p:tgtEl>
                                        <p:attrNameLst>
                                          <p:attrName>style.visibility</p:attrName>
                                        </p:attrNameLst>
                                      </p:cBhvr>
                                      <p:to>
                                        <p:strVal val="visible"/>
                                      </p:to>
                                    </p:set>
                                    <p:animEffect transition="in" filter="fade">
                                      <p:cBhvr>
                                        <p:cTn id="119" dur="500"/>
                                        <p:tgtEl>
                                          <p:spTgt spid="46"/>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47"/>
                                        </p:tgtEl>
                                        <p:attrNameLst>
                                          <p:attrName>style.visibility</p:attrName>
                                        </p:attrNameLst>
                                      </p:cBhvr>
                                      <p:to>
                                        <p:strVal val="visible"/>
                                      </p:to>
                                    </p:set>
                                    <p:animEffect transition="in" filter="fade">
                                      <p:cBhvr>
                                        <p:cTn id="122" dur="500"/>
                                        <p:tgtEl>
                                          <p:spTgt spid="47"/>
                                        </p:tgtEl>
                                      </p:cBhvr>
                                    </p:animEffect>
                                  </p:childTnLst>
                                </p:cTn>
                              </p:par>
                              <p:par>
                                <p:cTn id="123" presetID="10" presetClass="entr" presetSubtype="0" fill="hold" grpId="0" nodeType="withEffect">
                                  <p:stCondLst>
                                    <p:cond delay="0"/>
                                  </p:stCondLst>
                                  <p:childTnLst>
                                    <p:set>
                                      <p:cBhvr>
                                        <p:cTn id="124" dur="1" fill="hold">
                                          <p:stCondLst>
                                            <p:cond delay="0"/>
                                          </p:stCondLst>
                                        </p:cTn>
                                        <p:tgtEl>
                                          <p:spTgt spid="48"/>
                                        </p:tgtEl>
                                        <p:attrNameLst>
                                          <p:attrName>style.visibility</p:attrName>
                                        </p:attrNameLst>
                                      </p:cBhvr>
                                      <p:to>
                                        <p:strVal val="visible"/>
                                      </p:to>
                                    </p:set>
                                    <p:animEffect transition="in" filter="fade">
                                      <p:cBhvr>
                                        <p:cTn id="125" dur="500"/>
                                        <p:tgtEl>
                                          <p:spTgt spid="48"/>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fade">
                                      <p:cBhvr>
                                        <p:cTn id="128" dur="500"/>
                                        <p:tgtEl>
                                          <p:spTgt spid="49"/>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50"/>
                                        </p:tgtEl>
                                        <p:attrNameLst>
                                          <p:attrName>style.visibility</p:attrName>
                                        </p:attrNameLst>
                                      </p:cBhvr>
                                      <p:to>
                                        <p:strVal val="visible"/>
                                      </p:to>
                                    </p:set>
                                    <p:animEffect transition="in" filter="fade">
                                      <p:cBhvr>
                                        <p:cTn id="131" dur="500"/>
                                        <p:tgtEl>
                                          <p:spTgt spid="50"/>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51"/>
                                        </p:tgtEl>
                                        <p:attrNameLst>
                                          <p:attrName>style.visibility</p:attrName>
                                        </p:attrNameLst>
                                      </p:cBhvr>
                                      <p:to>
                                        <p:strVal val="visible"/>
                                      </p:to>
                                    </p:set>
                                    <p:animEffect transition="in" filter="fade">
                                      <p:cBhvr>
                                        <p:cTn id="134" dur="500"/>
                                        <p:tgtEl>
                                          <p:spTgt spid="51"/>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2"/>
                                        </p:tgtEl>
                                        <p:attrNameLst>
                                          <p:attrName>style.visibility</p:attrName>
                                        </p:attrNameLst>
                                      </p:cBhvr>
                                      <p:to>
                                        <p:strVal val="visible"/>
                                      </p:to>
                                    </p:set>
                                    <p:animEffect transition="in" filter="fade">
                                      <p:cBhvr>
                                        <p:cTn id="137" dur="500"/>
                                        <p:tgtEl>
                                          <p:spTgt spid="52"/>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53"/>
                                        </p:tgtEl>
                                        <p:attrNameLst>
                                          <p:attrName>style.visibility</p:attrName>
                                        </p:attrNameLst>
                                      </p:cBhvr>
                                      <p:to>
                                        <p:strVal val="visible"/>
                                      </p:to>
                                    </p:set>
                                    <p:animEffect transition="in" filter="fade">
                                      <p:cBhvr>
                                        <p:cTn id="140" dur="500"/>
                                        <p:tgtEl>
                                          <p:spTgt spid="53"/>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Effect transition="in" filter="fade">
                                      <p:cBhvr>
                                        <p:cTn id="143"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P spid="15" grpId="0"/>
      <p:bldP spid="16" grpId="0"/>
      <p:bldP spid="17" grpId="0"/>
      <p:bldP spid="18" grpId="0"/>
      <p:bldP spid="19" grpId="0"/>
      <p:bldP spid="20" grpId="0"/>
      <p:bldP spid="22" grpId="0" animBg="1"/>
      <p:bldP spid="25" grpId="0" animBg="1"/>
      <p:bldP spid="28" grpId="0" animBg="1"/>
      <p:bldP spid="32" grpId="0"/>
      <p:bldP spid="33" grpId="0"/>
      <p:bldP spid="34" grpId="0" animBg="1"/>
      <p:bldP spid="35" grpId="0" animBg="1"/>
      <p:bldP spid="36" grpId="0"/>
      <p:bldP spid="37" grpId="0" animBg="1"/>
      <p:bldP spid="38" grpId="0" animBg="1"/>
      <p:bldP spid="39" grpId="0"/>
      <p:bldP spid="40" grpId="0" animBg="1"/>
      <p:bldP spid="41" grpId="0" animBg="1"/>
      <p:bldP spid="42" grpId="0"/>
      <p:bldP spid="43" grpId="0" animBg="1"/>
      <p:bldP spid="44" grpId="0" animBg="1"/>
      <p:bldP spid="45" grpId="0"/>
      <p:bldP spid="46" grpId="0"/>
      <p:bldP spid="47" grpId="0"/>
      <p:bldP spid="48" grpId="0"/>
      <p:bldP spid="49" grpId="0"/>
      <p:bldP spid="50" grpId="0"/>
      <p:bldP spid="51" grpId="0"/>
      <p:bldP spid="52" grpId="0"/>
      <p:bldP spid="53" grpId="0"/>
      <p:bldP spid="54" grpId="0"/>
      <p:bldP spid="58"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rotWithShape="1">
          <a:blip r:embed="rId2" cstate="print">
            <a:extLst>
              <a:ext uri="{28A0092B-C50C-407E-A947-70E740481C1C}">
                <a14:useLocalDpi xmlns:a14="http://schemas.microsoft.com/office/drawing/2010/main" val="0"/>
              </a:ext>
            </a:extLst>
          </a:blip>
          <a:srcRect b="886"/>
          <a:stretch/>
        </p:blipFill>
        <p:spPr>
          <a:xfrm rot="1746594">
            <a:off x="5158654" y="-859736"/>
            <a:ext cx="5944890" cy="7947808"/>
          </a:xfrm>
          <a:prstGeom prst="rect">
            <a:avLst/>
          </a:prstGeom>
          <a:ln>
            <a:noFill/>
          </a:ln>
          <a:effectLst>
            <a:outerShdw blurRad="190500" algn="tl" rotWithShape="0">
              <a:schemeClr val="bg1">
                <a:lumMod val="50000"/>
                <a:alpha val="70000"/>
              </a:schemeClr>
            </a:outerShdw>
          </a:effectLst>
        </p:spPr>
      </p:pic>
      <p:sp>
        <p:nvSpPr>
          <p:cNvPr id="7" name="Title 6"/>
          <p:cNvSpPr>
            <a:spLocks noGrp="1"/>
          </p:cNvSpPr>
          <p:nvPr>
            <p:ph type="ctrTitle"/>
          </p:nvPr>
        </p:nvSpPr>
        <p:spPr>
          <a:xfrm>
            <a:off x="391550" y="1236553"/>
            <a:ext cx="5022661" cy="665285"/>
          </a:xfrm>
        </p:spPr>
        <p:txBody>
          <a:bodyPr/>
          <a:lstStyle/>
          <a:p>
            <a:r>
              <a:rPr lang="id-ID" dirty="0" smtClean="0"/>
              <a:t>Welcome to </a:t>
            </a:r>
            <a:r>
              <a:rPr lang="id-ID" dirty="0" smtClean="0">
                <a:solidFill>
                  <a:schemeClr val="accent3"/>
                </a:solidFill>
                <a:latin typeface="Neris Black" panose="00000A00000000000000" pitchFamily="50" charset="0"/>
              </a:rPr>
              <a:t>MAX</a:t>
            </a:r>
            <a:r>
              <a:rPr lang="id-ID" dirty="0" smtClean="0"/>
              <a:t>IMIZE</a:t>
            </a:r>
            <a:endParaRPr lang="id-ID" dirty="0"/>
          </a:p>
        </p:txBody>
      </p:sp>
      <p:sp>
        <p:nvSpPr>
          <p:cNvPr id="8" name="Text Placeholder 7"/>
          <p:cNvSpPr>
            <a:spLocks noGrp="1"/>
          </p:cNvSpPr>
          <p:nvPr>
            <p:ph type="body" sz="quarter" idx="32"/>
          </p:nvPr>
        </p:nvSpPr>
        <p:spPr>
          <a:xfrm>
            <a:off x="446943" y="1741984"/>
            <a:ext cx="4255820" cy="240851"/>
          </a:xfrm>
        </p:spPr>
        <p:txBody>
          <a:bodyPr/>
          <a:lstStyle/>
          <a:p>
            <a:r>
              <a:rPr lang="id-ID" dirty="0" smtClean="0"/>
              <a:t>Amazing Project</a:t>
            </a:r>
            <a:endParaRPr lang="id-ID" dirty="0"/>
          </a:p>
        </p:txBody>
      </p:sp>
      <p:sp>
        <p:nvSpPr>
          <p:cNvPr id="17" name="TextBox 16"/>
          <p:cNvSpPr txBox="1"/>
          <p:nvPr/>
        </p:nvSpPr>
        <p:spPr>
          <a:xfrm>
            <a:off x="387966" y="2190192"/>
            <a:ext cx="3450345" cy="3046988"/>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r>
              <a:rPr lang="id-ID" sz="1200" dirty="0" smtClean="0">
                <a:solidFill>
                  <a:schemeClr val="bg1"/>
                </a:solidFill>
              </a:rPr>
              <a:t>. Ut wisi enim ad minim veniam, quis nostrud exerci tation ullamcorper suscipit lobortis nisl ut aliquip ex ea commodo consequat. </a:t>
            </a:r>
            <a:r>
              <a:rPr lang="id-ID" sz="1200" dirty="0">
                <a:solidFill>
                  <a:schemeClr val="bg1"/>
                </a:solidFill>
              </a:rPr>
              <a:t>Ut wisi enim ad minim veniam, quis nostrud exerci </a:t>
            </a:r>
            <a:r>
              <a:rPr lang="id-ID" sz="1200" dirty="0" smtClean="0">
                <a:solidFill>
                  <a:schemeClr val="bg1"/>
                </a:solidFill>
              </a:rPr>
              <a:t>tation.</a:t>
            </a:r>
          </a:p>
          <a:p>
            <a:r>
              <a:rPr lang="id-ID" sz="1200" dirty="0" smtClean="0">
                <a:solidFill>
                  <a:schemeClr val="bg1"/>
                </a:solidFill>
              </a:rPr>
              <a:t> </a:t>
            </a:r>
          </a:p>
          <a:p>
            <a:r>
              <a:rPr lang="id-ID" sz="1200" dirty="0">
                <a:solidFill>
                  <a:schemeClr val="bg1"/>
                </a:solidFill>
              </a:rPr>
              <a:t>Ut wisi enim ad minim veniam, quis nostrud exerci tation ullamcorper suscipit lobortis nisl ut aliquip ex ea commodo consequat. Ut wisi enim ad minim veniam, quis nostrud exerci tation.</a:t>
            </a:r>
          </a:p>
          <a:p>
            <a:endParaRPr lang="id-ID" sz="1200" dirty="0">
              <a:solidFill>
                <a:schemeClr val="bg1"/>
              </a:solidFill>
            </a:endParaRPr>
          </a:p>
        </p:txBody>
      </p:sp>
      <p:sp>
        <p:nvSpPr>
          <p:cNvPr id="18" name="TextBox 17"/>
          <p:cNvSpPr txBox="1"/>
          <p:nvPr/>
        </p:nvSpPr>
        <p:spPr>
          <a:xfrm>
            <a:off x="446942" y="5185015"/>
            <a:ext cx="1598425" cy="340519"/>
          </a:xfrm>
          <a:prstGeom prst="roundRect">
            <a:avLst/>
          </a:prstGeom>
          <a:solidFill>
            <a:schemeClr val="accent3"/>
          </a:solidFill>
        </p:spPr>
        <p:txBody>
          <a:bodyPr wrap="square" rtlCol="0" anchor="ctr">
            <a:spAutoFit/>
          </a:bodyPr>
          <a:lstStyle/>
          <a:p>
            <a:pPr algn="ctr"/>
            <a:r>
              <a:rPr lang="id-ID" sz="1400" dirty="0" smtClean="0">
                <a:solidFill>
                  <a:schemeClr val="bg1"/>
                </a:solidFill>
                <a:latin typeface="Neris Light" panose="00000400000000000000" pitchFamily="50" charset="0"/>
              </a:rPr>
              <a:t>Follow Project</a:t>
            </a:r>
            <a:endParaRPr lang="id-ID" sz="1400" dirty="0">
              <a:solidFill>
                <a:schemeClr val="bg1"/>
              </a:solidFill>
              <a:latin typeface="Neris Light" panose="00000400000000000000" pitchFamily="50" charset="0"/>
            </a:endParaRPr>
          </a:p>
        </p:txBody>
      </p:sp>
      <p:sp>
        <p:nvSpPr>
          <p:cNvPr id="2" name="Picture Placeholder 1"/>
          <p:cNvSpPr>
            <a:spLocks noGrp="1"/>
          </p:cNvSpPr>
          <p:nvPr>
            <p:ph type="pic" sz="quarter" idx="33"/>
          </p:nvPr>
        </p:nvSpPr>
        <p:spPr/>
      </p:sp>
    </p:spTree>
    <p:extLst>
      <p:ext uri="{BB962C8B-B14F-4D97-AF65-F5344CB8AC3E}">
        <p14:creationId xmlns:p14="http://schemas.microsoft.com/office/powerpoint/2010/main" val="29565862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1+#ppt_w/2"/>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par>
                          <p:cTn id="13" fill="hold">
                            <p:stCondLst>
                              <p:cond delay="1500"/>
                            </p:stCondLst>
                            <p:childTnLst>
                              <p:par>
                                <p:cTn id="14" presetID="10" presetClass="entr" presetSubtype="0" fill="hold" grpId="0" nodeType="after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fade">
                                      <p:cBhvr>
                                        <p:cTn id="1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rotWithShape="1">
          <a:blip r:embed="rId2" cstate="print">
            <a:extLst>
              <a:ext uri="{28A0092B-C50C-407E-A947-70E740481C1C}">
                <a14:useLocalDpi xmlns:a14="http://schemas.microsoft.com/office/drawing/2010/main" val="0"/>
              </a:ext>
            </a:extLst>
          </a:blip>
          <a:srcRect l="15317" t="7896" r="15540" b="7858"/>
          <a:stretch/>
        </p:blipFill>
        <p:spPr>
          <a:xfrm>
            <a:off x="6572251" y="-762000"/>
            <a:ext cx="6191250" cy="7543800"/>
          </a:xfrm>
          <a:prstGeom prst="rect">
            <a:avLst/>
          </a:prstGeom>
          <a:ln>
            <a:noFill/>
          </a:ln>
          <a:effectLst>
            <a:outerShdw blurRad="190500" algn="tl" rotWithShape="0">
              <a:schemeClr val="bg1">
                <a:alpha val="70000"/>
              </a:schemeClr>
            </a:outerShdw>
          </a:effectLst>
        </p:spPr>
      </p:pic>
      <p:sp>
        <p:nvSpPr>
          <p:cNvPr id="5" name="Title 4"/>
          <p:cNvSpPr>
            <a:spLocks noGrp="1"/>
          </p:cNvSpPr>
          <p:nvPr>
            <p:ph type="ctrTitle"/>
          </p:nvPr>
        </p:nvSpPr>
        <p:spPr>
          <a:xfrm>
            <a:off x="658122" y="1528797"/>
            <a:ext cx="4745743" cy="525567"/>
          </a:xfrm>
        </p:spPr>
        <p:txBody>
          <a:bodyPr/>
          <a:lstStyle/>
          <a:p>
            <a:r>
              <a:rPr lang="id-ID" sz="2000" smtClean="0"/>
              <a:t>Performing Wonderful Presentation</a:t>
            </a:r>
            <a:endParaRPr lang="id-ID" sz="2000" dirty="0"/>
          </a:p>
        </p:txBody>
      </p:sp>
      <p:sp>
        <p:nvSpPr>
          <p:cNvPr id="16" name="Title 6"/>
          <p:cNvSpPr txBox="1">
            <a:spLocks/>
          </p:cNvSpPr>
          <p:nvPr/>
        </p:nvSpPr>
        <p:spPr>
          <a:xfrm>
            <a:off x="674210" y="1810046"/>
            <a:ext cx="5022661" cy="665285"/>
          </a:xfrm>
          <a:prstGeom prst="rect">
            <a:avLst/>
          </a:prstGeom>
        </p:spPr>
        <p:txBody>
          <a:bodyPr wrap="square" anchor="t" anchorCtr="0">
            <a:noAutofit/>
          </a:bodyPr>
          <a:lstStyle>
            <a:lvl1pPr algn="l" defTabSz="914400" rtl="0" eaLnBrk="1" latinLnBrk="0" hangingPunct="1">
              <a:lnSpc>
                <a:spcPct val="90000"/>
              </a:lnSpc>
              <a:spcBef>
                <a:spcPct val="0"/>
              </a:spcBef>
              <a:buNone/>
              <a:defRPr sz="3600" b="0" i="0" kern="1200">
                <a:solidFill>
                  <a:schemeClr val="bg1">
                    <a:lumMod val="50000"/>
                  </a:schemeClr>
                </a:solidFill>
                <a:latin typeface="Neris Thin" panose="00000300000000000000" pitchFamily="50" charset="0"/>
                <a:ea typeface="Gulim" pitchFamily="34" charset="-127"/>
                <a:cs typeface="+mj-cs"/>
              </a:defRPr>
            </a:lvl1pPr>
          </a:lstStyle>
          <a:p>
            <a:r>
              <a:rPr lang="id-ID" sz="4000" dirty="0" smtClean="0">
                <a:solidFill>
                  <a:schemeClr val="bg1"/>
                </a:solidFill>
              </a:rPr>
              <a:t>with</a:t>
            </a:r>
            <a:r>
              <a:rPr lang="id-ID" sz="4000" dirty="0" smtClean="0">
                <a:solidFill>
                  <a:schemeClr val="bg1">
                    <a:lumMod val="65000"/>
                  </a:schemeClr>
                </a:solidFill>
              </a:rPr>
              <a:t> </a:t>
            </a:r>
            <a:r>
              <a:rPr lang="id-ID" sz="4000" dirty="0" smtClean="0">
                <a:solidFill>
                  <a:schemeClr val="accent3"/>
                </a:solidFill>
                <a:latin typeface="Neris Black" panose="00000A00000000000000" pitchFamily="50" charset="0"/>
              </a:rPr>
              <a:t>MAX</a:t>
            </a:r>
            <a:r>
              <a:rPr lang="id-ID" sz="4000" dirty="0" smtClean="0">
                <a:solidFill>
                  <a:schemeClr val="bg1"/>
                </a:solidFill>
              </a:rPr>
              <a:t>IMIZE</a:t>
            </a:r>
            <a:endParaRPr lang="id-ID" sz="4000" dirty="0">
              <a:solidFill>
                <a:schemeClr val="bg1"/>
              </a:solidFill>
            </a:endParaRPr>
          </a:p>
        </p:txBody>
      </p:sp>
      <p:sp>
        <p:nvSpPr>
          <p:cNvPr id="17" name="TextBox 16"/>
          <p:cNvSpPr txBox="1"/>
          <p:nvPr/>
        </p:nvSpPr>
        <p:spPr>
          <a:xfrm>
            <a:off x="789012" y="2512262"/>
            <a:ext cx="3602846" cy="461665"/>
          </a:xfrm>
          <a:prstGeom prst="rect">
            <a:avLst/>
          </a:prstGeom>
          <a:solidFill>
            <a:schemeClr val="accent2"/>
          </a:solidFill>
        </p:spPr>
        <p:txBody>
          <a:bodyPr wrap="none" rtlCol="0">
            <a:spAutoFit/>
          </a:bodyPr>
          <a:lstStyle/>
          <a:p>
            <a:r>
              <a:rPr lang="id-ID" sz="2400" dirty="0" smtClean="0">
                <a:solidFill>
                  <a:schemeClr val="bg1"/>
                </a:solidFill>
                <a:latin typeface="Neris Thin" panose="00000300000000000000" pitchFamily="50" charset="0"/>
              </a:rPr>
              <a:t>And AWESOME moments</a:t>
            </a:r>
            <a:endParaRPr lang="id-ID" sz="2400" dirty="0">
              <a:solidFill>
                <a:schemeClr val="bg1"/>
              </a:solidFill>
              <a:latin typeface="Neris Thin" panose="00000300000000000000" pitchFamily="50" charset="0"/>
            </a:endParaRPr>
          </a:p>
        </p:txBody>
      </p:sp>
      <p:sp>
        <p:nvSpPr>
          <p:cNvPr id="18" name="TextBox 17"/>
          <p:cNvSpPr txBox="1"/>
          <p:nvPr/>
        </p:nvSpPr>
        <p:spPr>
          <a:xfrm>
            <a:off x="789012" y="3039399"/>
            <a:ext cx="2455993" cy="461665"/>
          </a:xfrm>
          <a:prstGeom prst="rect">
            <a:avLst/>
          </a:prstGeom>
          <a:solidFill>
            <a:schemeClr val="accent3"/>
          </a:solidFill>
        </p:spPr>
        <p:txBody>
          <a:bodyPr wrap="none" rtlCol="0">
            <a:spAutoFit/>
          </a:bodyPr>
          <a:lstStyle/>
          <a:p>
            <a:r>
              <a:rPr lang="id-ID" sz="2400" dirty="0" smtClean="0">
                <a:solidFill>
                  <a:schemeClr val="bg1"/>
                </a:solidFill>
                <a:latin typeface="Neris Thin" panose="00000300000000000000" pitchFamily="50" charset="0"/>
              </a:rPr>
              <a:t>Will be happened</a:t>
            </a:r>
            <a:endParaRPr lang="id-ID" sz="2400" dirty="0">
              <a:solidFill>
                <a:schemeClr val="bg1"/>
              </a:solidFill>
              <a:latin typeface="Neris Thin" panose="00000300000000000000" pitchFamily="50" charset="0"/>
            </a:endParaRPr>
          </a:p>
        </p:txBody>
      </p:sp>
      <p:sp>
        <p:nvSpPr>
          <p:cNvPr id="19" name="TextBox 18"/>
          <p:cNvSpPr txBox="1"/>
          <p:nvPr/>
        </p:nvSpPr>
        <p:spPr>
          <a:xfrm>
            <a:off x="712194" y="3650283"/>
            <a:ext cx="5518986"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a:t>
            </a:r>
            <a:r>
              <a:rPr lang="id-ID" sz="1200" dirty="0" smtClean="0">
                <a:solidFill>
                  <a:schemeClr val="bg1"/>
                </a:solidFill>
              </a:rPr>
              <a:t>in.</a:t>
            </a:r>
            <a:endParaRPr lang="id-ID" sz="1200" dirty="0">
              <a:solidFill>
                <a:schemeClr val="bg1"/>
              </a:solidFill>
            </a:endParaRPr>
          </a:p>
        </p:txBody>
      </p:sp>
      <p:sp>
        <p:nvSpPr>
          <p:cNvPr id="2" name="Picture Placeholder 1"/>
          <p:cNvSpPr>
            <a:spLocks noGrp="1"/>
          </p:cNvSpPr>
          <p:nvPr>
            <p:ph type="pic" sz="quarter" idx="34"/>
          </p:nvPr>
        </p:nvSpPr>
        <p:spPr/>
      </p:sp>
    </p:spTree>
    <p:extLst>
      <p:ext uri="{BB962C8B-B14F-4D97-AF65-F5344CB8AC3E}">
        <p14:creationId xmlns:p14="http://schemas.microsoft.com/office/powerpoint/2010/main" val="14893077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750"/>
                                        <p:tgtEl>
                                          <p:spTgt spid="16"/>
                                        </p:tgtEl>
                                      </p:cBhvr>
                                    </p:animEffect>
                                  </p:childTnLst>
                                </p:cTn>
                              </p:par>
                            </p:childTnLst>
                          </p:cTn>
                        </p:par>
                        <p:par>
                          <p:cTn id="8" fill="hold">
                            <p:stCondLst>
                              <p:cond delay="75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25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75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childTnLst>
                          </p:cTn>
                        </p:par>
                        <p:par>
                          <p:cTn id="20" fill="hold">
                            <p:stCondLst>
                              <p:cond delay="2250"/>
                            </p:stCondLst>
                            <p:childTnLst>
                              <p:par>
                                <p:cTn id="21" presetID="2" presetClass="entr" presetSubtype="2"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fill="hold"/>
                                        <p:tgtEl>
                                          <p:spTgt spid="8"/>
                                        </p:tgtEl>
                                        <p:attrNameLst>
                                          <p:attrName>ppt_x</p:attrName>
                                        </p:attrNameLst>
                                      </p:cBhvr>
                                      <p:tavLst>
                                        <p:tav tm="0">
                                          <p:val>
                                            <p:strVal val="1+#ppt_w/2"/>
                                          </p:val>
                                        </p:tav>
                                        <p:tav tm="100000">
                                          <p:val>
                                            <p:strVal val="#ppt_x"/>
                                          </p:val>
                                        </p:tav>
                                      </p:tavLst>
                                    </p:anim>
                                    <p:anim calcmode="lin" valueType="num">
                                      <p:cBhvr additive="base">
                                        <p:cTn id="24"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animBg="1"/>
      <p:bldP spid="18" grpId="0" animBg="1"/>
      <p:bldP spid="19"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4060225" y="1872171"/>
            <a:ext cx="1951037" cy="4095811"/>
            <a:chOff x="4060225" y="1872171"/>
            <a:chExt cx="1951037" cy="4095811"/>
          </a:xfrm>
        </p:grpSpPr>
        <p:sp>
          <p:nvSpPr>
            <p:cNvPr id="10" name="Freeform 9"/>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11"/>
            <p:cNvSpPr>
              <a:spLocks noChangeArrowheads="1"/>
            </p:cNvSpPr>
            <p:nvPr/>
          </p:nvSpPr>
          <p:spPr bwMode="auto">
            <a:xfrm>
              <a:off x="4151680" y="2396901"/>
              <a:ext cx="1775746" cy="292245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noEditPoints="1"/>
            </p:cNvSpPr>
            <p:nvPr/>
          </p:nvSpPr>
          <p:spPr bwMode="auto">
            <a:xfrm>
              <a:off x="4525118" y="1872171"/>
              <a:ext cx="1486139" cy="3541929"/>
            </a:xfrm>
            <a:custGeom>
              <a:avLst/>
              <a:gdLst>
                <a:gd name="T0" fmla="*/ 978 w 978"/>
                <a:gd name="T1" fmla="*/ 2431 h 2431"/>
                <a:gd name="T2" fmla="*/ 920 w 978"/>
                <a:gd name="T3" fmla="*/ 2287 h 2431"/>
                <a:gd name="T4" fmla="*/ 920 w 978"/>
                <a:gd name="T5" fmla="*/ 358 h 2431"/>
                <a:gd name="T6" fmla="*/ 144 w 978"/>
                <a:gd name="T7" fmla="*/ 358 h 2431"/>
                <a:gd name="T8" fmla="*/ 0 w 978"/>
                <a:gd name="T9" fmla="*/ 0 h 2431"/>
                <a:gd name="T10" fmla="*/ 815 w 978"/>
                <a:gd name="T11" fmla="*/ 0 h 2431"/>
                <a:gd name="T12" fmla="*/ 832 w 978"/>
                <a:gd name="T13" fmla="*/ 1 h 2431"/>
                <a:gd name="T14" fmla="*/ 848 w 978"/>
                <a:gd name="T15" fmla="*/ 4 h 2431"/>
                <a:gd name="T16" fmla="*/ 863 w 978"/>
                <a:gd name="T17" fmla="*/ 8 h 2431"/>
                <a:gd name="T18" fmla="*/ 878 w 978"/>
                <a:gd name="T19" fmla="*/ 13 h 2431"/>
                <a:gd name="T20" fmla="*/ 893 w 978"/>
                <a:gd name="T21" fmla="*/ 21 h 2431"/>
                <a:gd name="T22" fmla="*/ 906 w 978"/>
                <a:gd name="T23" fmla="*/ 28 h 2431"/>
                <a:gd name="T24" fmla="*/ 919 w 978"/>
                <a:gd name="T25" fmla="*/ 38 h 2431"/>
                <a:gd name="T26" fmla="*/ 930 w 978"/>
                <a:gd name="T27" fmla="*/ 48 h 2431"/>
                <a:gd name="T28" fmla="*/ 940 w 978"/>
                <a:gd name="T29" fmla="*/ 60 h 2431"/>
                <a:gd name="T30" fmla="*/ 950 w 978"/>
                <a:gd name="T31" fmla="*/ 72 h 2431"/>
                <a:gd name="T32" fmla="*/ 958 w 978"/>
                <a:gd name="T33" fmla="*/ 86 h 2431"/>
                <a:gd name="T34" fmla="*/ 965 w 978"/>
                <a:gd name="T35" fmla="*/ 100 h 2431"/>
                <a:gd name="T36" fmla="*/ 970 w 978"/>
                <a:gd name="T37" fmla="*/ 115 h 2431"/>
                <a:gd name="T38" fmla="*/ 974 w 978"/>
                <a:gd name="T39" fmla="*/ 131 h 2431"/>
                <a:gd name="T40" fmla="*/ 976 w 978"/>
                <a:gd name="T41" fmla="*/ 147 h 2431"/>
                <a:gd name="T42" fmla="*/ 978 w 978"/>
                <a:gd name="T43" fmla="*/ 163 h 2431"/>
                <a:gd name="T44" fmla="*/ 978 w 978"/>
                <a:gd name="T45" fmla="*/ 2431 h 2431"/>
                <a:gd name="T46" fmla="*/ 174 w 978"/>
                <a:gd name="T47" fmla="*/ 175 h 2431"/>
                <a:gd name="T48" fmla="*/ 166 w 978"/>
                <a:gd name="T49" fmla="*/ 175 h 2431"/>
                <a:gd name="T50" fmla="*/ 160 w 978"/>
                <a:gd name="T51" fmla="*/ 177 h 2431"/>
                <a:gd name="T52" fmla="*/ 155 w 978"/>
                <a:gd name="T53" fmla="*/ 180 h 2431"/>
                <a:gd name="T54" fmla="*/ 149 w 978"/>
                <a:gd name="T55" fmla="*/ 184 h 2431"/>
                <a:gd name="T56" fmla="*/ 145 w 978"/>
                <a:gd name="T57" fmla="*/ 190 h 2431"/>
                <a:gd name="T58" fmla="*/ 142 w 978"/>
                <a:gd name="T59" fmla="*/ 195 h 2431"/>
                <a:gd name="T60" fmla="*/ 140 w 978"/>
                <a:gd name="T61" fmla="*/ 202 h 2431"/>
                <a:gd name="T62" fmla="*/ 140 w 978"/>
                <a:gd name="T63" fmla="*/ 209 h 2431"/>
                <a:gd name="T64" fmla="*/ 140 w 978"/>
                <a:gd name="T65" fmla="*/ 216 h 2431"/>
                <a:gd name="T66" fmla="*/ 142 w 978"/>
                <a:gd name="T67" fmla="*/ 222 h 2431"/>
                <a:gd name="T68" fmla="*/ 145 w 978"/>
                <a:gd name="T69" fmla="*/ 227 h 2431"/>
                <a:gd name="T70" fmla="*/ 149 w 978"/>
                <a:gd name="T71" fmla="*/ 233 h 2431"/>
                <a:gd name="T72" fmla="*/ 155 w 978"/>
                <a:gd name="T73" fmla="*/ 237 h 2431"/>
                <a:gd name="T74" fmla="*/ 160 w 978"/>
                <a:gd name="T75" fmla="*/ 240 h 2431"/>
                <a:gd name="T76" fmla="*/ 166 w 978"/>
                <a:gd name="T77" fmla="*/ 242 h 2431"/>
                <a:gd name="T78" fmla="*/ 174 w 978"/>
                <a:gd name="T79" fmla="*/ 243 h 2431"/>
                <a:gd name="T80" fmla="*/ 501 w 978"/>
                <a:gd name="T81" fmla="*/ 243 h 2431"/>
                <a:gd name="T82" fmla="*/ 508 w 978"/>
                <a:gd name="T83" fmla="*/ 242 h 2431"/>
                <a:gd name="T84" fmla="*/ 515 w 978"/>
                <a:gd name="T85" fmla="*/ 240 h 2431"/>
                <a:gd name="T86" fmla="*/ 520 w 978"/>
                <a:gd name="T87" fmla="*/ 237 h 2431"/>
                <a:gd name="T88" fmla="*/ 525 w 978"/>
                <a:gd name="T89" fmla="*/ 233 h 2431"/>
                <a:gd name="T90" fmla="*/ 530 w 978"/>
                <a:gd name="T91" fmla="*/ 227 h 2431"/>
                <a:gd name="T92" fmla="*/ 533 w 978"/>
                <a:gd name="T93" fmla="*/ 222 h 2431"/>
                <a:gd name="T94" fmla="*/ 535 w 978"/>
                <a:gd name="T95" fmla="*/ 216 h 2431"/>
                <a:gd name="T96" fmla="*/ 535 w 978"/>
                <a:gd name="T97" fmla="*/ 209 h 2431"/>
                <a:gd name="T98" fmla="*/ 535 w 978"/>
                <a:gd name="T99" fmla="*/ 202 h 2431"/>
                <a:gd name="T100" fmla="*/ 533 w 978"/>
                <a:gd name="T101" fmla="*/ 195 h 2431"/>
                <a:gd name="T102" fmla="*/ 530 w 978"/>
                <a:gd name="T103" fmla="*/ 190 h 2431"/>
                <a:gd name="T104" fmla="*/ 525 w 978"/>
                <a:gd name="T105" fmla="*/ 184 h 2431"/>
                <a:gd name="T106" fmla="*/ 520 w 978"/>
                <a:gd name="T107" fmla="*/ 180 h 2431"/>
                <a:gd name="T108" fmla="*/ 515 w 978"/>
                <a:gd name="T109" fmla="*/ 177 h 2431"/>
                <a:gd name="T110" fmla="*/ 508 w 978"/>
                <a:gd name="T111" fmla="*/ 175 h 2431"/>
                <a:gd name="T112" fmla="*/ 501 w 978"/>
                <a:gd name="T113" fmla="*/ 175 h 2431"/>
                <a:gd name="T114" fmla="*/ 174 w 978"/>
                <a:gd name="T115" fmla="*/ 175 h 2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8" h="2431">
                  <a:moveTo>
                    <a:pt x="978" y="2431"/>
                  </a:moveTo>
                  <a:lnTo>
                    <a:pt x="920" y="2287"/>
                  </a:lnTo>
                  <a:lnTo>
                    <a:pt x="920" y="358"/>
                  </a:lnTo>
                  <a:lnTo>
                    <a:pt x="144" y="358"/>
                  </a:lnTo>
                  <a:lnTo>
                    <a:pt x="0" y="0"/>
                  </a:lnTo>
                  <a:lnTo>
                    <a:pt x="815" y="0"/>
                  </a:lnTo>
                  <a:lnTo>
                    <a:pt x="832" y="1"/>
                  </a:lnTo>
                  <a:lnTo>
                    <a:pt x="848" y="4"/>
                  </a:lnTo>
                  <a:lnTo>
                    <a:pt x="863" y="8"/>
                  </a:lnTo>
                  <a:lnTo>
                    <a:pt x="878" y="13"/>
                  </a:lnTo>
                  <a:lnTo>
                    <a:pt x="893" y="21"/>
                  </a:lnTo>
                  <a:lnTo>
                    <a:pt x="906" y="28"/>
                  </a:lnTo>
                  <a:lnTo>
                    <a:pt x="919" y="38"/>
                  </a:lnTo>
                  <a:lnTo>
                    <a:pt x="930" y="48"/>
                  </a:lnTo>
                  <a:lnTo>
                    <a:pt x="940" y="60"/>
                  </a:lnTo>
                  <a:lnTo>
                    <a:pt x="950" y="72"/>
                  </a:lnTo>
                  <a:lnTo>
                    <a:pt x="958" y="86"/>
                  </a:lnTo>
                  <a:lnTo>
                    <a:pt x="965" y="100"/>
                  </a:lnTo>
                  <a:lnTo>
                    <a:pt x="970" y="115"/>
                  </a:lnTo>
                  <a:lnTo>
                    <a:pt x="974" y="131"/>
                  </a:lnTo>
                  <a:lnTo>
                    <a:pt x="976" y="147"/>
                  </a:lnTo>
                  <a:lnTo>
                    <a:pt x="978" y="163"/>
                  </a:lnTo>
                  <a:lnTo>
                    <a:pt x="978" y="2431"/>
                  </a:lnTo>
                  <a:close/>
                  <a:moveTo>
                    <a:pt x="174" y="175"/>
                  </a:moveTo>
                  <a:lnTo>
                    <a:pt x="166" y="175"/>
                  </a:lnTo>
                  <a:lnTo>
                    <a:pt x="160" y="177"/>
                  </a:lnTo>
                  <a:lnTo>
                    <a:pt x="155" y="180"/>
                  </a:lnTo>
                  <a:lnTo>
                    <a:pt x="149" y="184"/>
                  </a:lnTo>
                  <a:lnTo>
                    <a:pt x="145" y="190"/>
                  </a:lnTo>
                  <a:lnTo>
                    <a:pt x="142" y="195"/>
                  </a:lnTo>
                  <a:lnTo>
                    <a:pt x="140" y="202"/>
                  </a:lnTo>
                  <a:lnTo>
                    <a:pt x="140" y="209"/>
                  </a:lnTo>
                  <a:lnTo>
                    <a:pt x="140" y="216"/>
                  </a:lnTo>
                  <a:lnTo>
                    <a:pt x="142" y="222"/>
                  </a:lnTo>
                  <a:lnTo>
                    <a:pt x="145" y="227"/>
                  </a:lnTo>
                  <a:lnTo>
                    <a:pt x="149" y="233"/>
                  </a:lnTo>
                  <a:lnTo>
                    <a:pt x="155" y="237"/>
                  </a:lnTo>
                  <a:lnTo>
                    <a:pt x="160" y="240"/>
                  </a:lnTo>
                  <a:lnTo>
                    <a:pt x="166" y="242"/>
                  </a:lnTo>
                  <a:lnTo>
                    <a:pt x="174" y="243"/>
                  </a:lnTo>
                  <a:lnTo>
                    <a:pt x="501" y="243"/>
                  </a:lnTo>
                  <a:lnTo>
                    <a:pt x="508" y="242"/>
                  </a:lnTo>
                  <a:lnTo>
                    <a:pt x="515" y="240"/>
                  </a:lnTo>
                  <a:lnTo>
                    <a:pt x="520" y="237"/>
                  </a:lnTo>
                  <a:lnTo>
                    <a:pt x="525" y="233"/>
                  </a:lnTo>
                  <a:lnTo>
                    <a:pt x="530" y="227"/>
                  </a:lnTo>
                  <a:lnTo>
                    <a:pt x="533" y="222"/>
                  </a:lnTo>
                  <a:lnTo>
                    <a:pt x="535" y="216"/>
                  </a:lnTo>
                  <a:lnTo>
                    <a:pt x="535" y="209"/>
                  </a:lnTo>
                  <a:lnTo>
                    <a:pt x="535" y="202"/>
                  </a:lnTo>
                  <a:lnTo>
                    <a:pt x="533" y="195"/>
                  </a:lnTo>
                  <a:lnTo>
                    <a:pt x="530" y="190"/>
                  </a:lnTo>
                  <a:lnTo>
                    <a:pt x="525" y="184"/>
                  </a:lnTo>
                  <a:lnTo>
                    <a:pt x="520" y="180"/>
                  </a:lnTo>
                  <a:lnTo>
                    <a:pt x="515" y="177"/>
                  </a:lnTo>
                  <a:lnTo>
                    <a:pt x="508" y="175"/>
                  </a:lnTo>
                  <a:lnTo>
                    <a:pt x="501" y="175"/>
                  </a:lnTo>
                  <a:lnTo>
                    <a:pt x="174" y="175"/>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4738513" y="2396901"/>
              <a:ext cx="1188913" cy="2805851"/>
            </a:xfrm>
            <a:custGeom>
              <a:avLst/>
              <a:gdLst>
                <a:gd name="T0" fmla="*/ 776 w 776"/>
                <a:gd name="T1" fmla="*/ 1929 h 1929"/>
                <a:gd name="T2" fmla="*/ 0 w 776"/>
                <a:gd name="T3" fmla="*/ 0 h 1929"/>
                <a:gd name="T4" fmla="*/ 776 w 776"/>
                <a:gd name="T5" fmla="*/ 0 h 1929"/>
                <a:gd name="T6" fmla="*/ 776 w 776"/>
                <a:gd name="T7" fmla="*/ 1929 h 1929"/>
              </a:gdLst>
              <a:ahLst/>
              <a:cxnLst>
                <a:cxn ang="0">
                  <a:pos x="T0" y="T1"/>
                </a:cxn>
                <a:cxn ang="0">
                  <a:pos x="T2" y="T3"/>
                </a:cxn>
                <a:cxn ang="0">
                  <a:pos x="T4" y="T5"/>
                </a:cxn>
                <a:cxn ang="0">
                  <a:pos x="T6" y="T7"/>
                </a:cxn>
              </a:cxnLst>
              <a:rect l="0" t="0" r="r" b="b"/>
              <a:pathLst>
                <a:path w="776" h="1929">
                  <a:moveTo>
                    <a:pt x="776" y="1929"/>
                  </a:moveTo>
                  <a:lnTo>
                    <a:pt x="0" y="0"/>
                  </a:lnTo>
                  <a:lnTo>
                    <a:pt x="776" y="0"/>
                  </a:lnTo>
                  <a:lnTo>
                    <a:pt x="776" y="1929"/>
                  </a:lnTo>
                  <a:close/>
                </a:path>
              </a:pathLst>
            </a:custGeom>
            <a:solidFill>
              <a:schemeClr val="bg1">
                <a:alpha val="17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 name="Group 16"/>
          <p:cNvGrpSpPr/>
          <p:nvPr/>
        </p:nvGrpSpPr>
        <p:grpSpPr>
          <a:xfrm>
            <a:off x="6224652" y="1872170"/>
            <a:ext cx="1951037" cy="4095811"/>
            <a:chOff x="6224652" y="1872170"/>
            <a:chExt cx="1951037" cy="4095811"/>
          </a:xfrm>
        </p:grpSpPr>
        <p:sp>
          <p:nvSpPr>
            <p:cNvPr id="18" name="Freeform 17"/>
            <p:cNvSpPr>
              <a:spLocks/>
            </p:cNvSpPr>
            <p:nvPr/>
          </p:nvSpPr>
          <p:spPr bwMode="auto">
            <a:xfrm>
              <a:off x="6224652" y="1872170"/>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7047746" y="5516130"/>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19"/>
            <p:cNvSpPr>
              <a:spLocks noChangeArrowheads="1"/>
            </p:cNvSpPr>
            <p:nvPr/>
          </p:nvSpPr>
          <p:spPr bwMode="auto">
            <a:xfrm>
              <a:off x="6316107" y="2396900"/>
              <a:ext cx="1775746" cy="292245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6902940" y="2127249"/>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noEditPoints="1"/>
            </p:cNvSpPr>
            <p:nvPr/>
          </p:nvSpPr>
          <p:spPr bwMode="auto">
            <a:xfrm>
              <a:off x="6689545" y="1872170"/>
              <a:ext cx="1486139" cy="3541929"/>
            </a:xfrm>
            <a:custGeom>
              <a:avLst/>
              <a:gdLst>
                <a:gd name="T0" fmla="*/ 978 w 978"/>
                <a:gd name="T1" fmla="*/ 2431 h 2431"/>
                <a:gd name="T2" fmla="*/ 920 w 978"/>
                <a:gd name="T3" fmla="*/ 2287 h 2431"/>
                <a:gd name="T4" fmla="*/ 920 w 978"/>
                <a:gd name="T5" fmla="*/ 358 h 2431"/>
                <a:gd name="T6" fmla="*/ 144 w 978"/>
                <a:gd name="T7" fmla="*/ 358 h 2431"/>
                <a:gd name="T8" fmla="*/ 0 w 978"/>
                <a:gd name="T9" fmla="*/ 0 h 2431"/>
                <a:gd name="T10" fmla="*/ 815 w 978"/>
                <a:gd name="T11" fmla="*/ 0 h 2431"/>
                <a:gd name="T12" fmla="*/ 832 w 978"/>
                <a:gd name="T13" fmla="*/ 1 h 2431"/>
                <a:gd name="T14" fmla="*/ 848 w 978"/>
                <a:gd name="T15" fmla="*/ 4 h 2431"/>
                <a:gd name="T16" fmla="*/ 863 w 978"/>
                <a:gd name="T17" fmla="*/ 8 h 2431"/>
                <a:gd name="T18" fmla="*/ 878 w 978"/>
                <a:gd name="T19" fmla="*/ 13 h 2431"/>
                <a:gd name="T20" fmla="*/ 893 w 978"/>
                <a:gd name="T21" fmla="*/ 21 h 2431"/>
                <a:gd name="T22" fmla="*/ 906 w 978"/>
                <a:gd name="T23" fmla="*/ 28 h 2431"/>
                <a:gd name="T24" fmla="*/ 919 w 978"/>
                <a:gd name="T25" fmla="*/ 38 h 2431"/>
                <a:gd name="T26" fmla="*/ 930 w 978"/>
                <a:gd name="T27" fmla="*/ 48 h 2431"/>
                <a:gd name="T28" fmla="*/ 940 w 978"/>
                <a:gd name="T29" fmla="*/ 60 h 2431"/>
                <a:gd name="T30" fmla="*/ 950 w 978"/>
                <a:gd name="T31" fmla="*/ 72 h 2431"/>
                <a:gd name="T32" fmla="*/ 958 w 978"/>
                <a:gd name="T33" fmla="*/ 86 h 2431"/>
                <a:gd name="T34" fmla="*/ 965 w 978"/>
                <a:gd name="T35" fmla="*/ 100 h 2431"/>
                <a:gd name="T36" fmla="*/ 970 w 978"/>
                <a:gd name="T37" fmla="*/ 115 h 2431"/>
                <a:gd name="T38" fmla="*/ 974 w 978"/>
                <a:gd name="T39" fmla="*/ 131 h 2431"/>
                <a:gd name="T40" fmla="*/ 976 w 978"/>
                <a:gd name="T41" fmla="*/ 147 h 2431"/>
                <a:gd name="T42" fmla="*/ 978 w 978"/>
                <a:gd name="T43" fmla="*/ 163 h 2431"/>
                <a:gd name="T44" fmla="*/ 978 w 978"/>
                <a:gd name="T45" fmla="*/ 2431 h 2431"/>
                <a:gd name="T46" fmla="*/ 174 w 978"/>
                <a:gd name="T47" fmla="*/ 175 h 2431"/>
                <a:gd name="T48" fmla="*/ 166 w 978"/>
                <a:gd name="T49" fmla="*/ 175 h 2431"/>
                <a:gd name="T50" fmla="*/ 160 w 978"/>
                <a:gd name="T51" fmla="*/ 177 h 2431"/>
                <a:gd name="T52" fmla="*/ 155 w 978"/>
                <a:gd name="T53" fmla="*/ 180 h 2431"/>
                <a:gd name="T54" fmla="*/ 149 w 978"/>
                <a:gd name="T55" fmla="*/ 184 h 2431"/>
                <a:gd name="T56" fmla="*/ 145 w 978"/>
                <a:gd name="T57" fmla="*/ 190 h 2431"/>
                <a:gd name="T58" fmla="*/ 142 w 978"/>
                <a:gd name="T59" fmla="*/ 195 h 2431"/>
                <a:gd name="T60" fmla="*/ 140 w 978"/>
                <a:gd name="T61" fmla="*/ 202 h 2431"/>
                <a:gd name="T62" fmla="*/ 140 w 978"/>
                <a:gd name="T63" fmla="*/ 209 h 2431"/>
                <a:gd name="T64" fmla="*/ 140 w 978"/>
                <a:gd name="T65" fmla="*/ 216 h 2431"/>
                <a:gd name="T66" fmla="*/ 142 w 978"/>
                <a:gd name="T67" fmla="*/ 222 h 2431"/>
                <a:gd name="T68" fmla="*/ 145 w 978"/>
                <a:gd name="T69" fmla="*/ 227 h 2431"/>
                <a:gd name="T70" fmla="*/ 149 w 978"/>
                <a:gd name="T71" fmla="*/ 233 h 2431"/>
                <a:gd name="T72" fmla="*/ 155 w 978"/>
                <a:gd name="T73" fmla="*/ 237 h 2431"/>
                <a:gd name="T74" fmla="*/ 160 w 978"/>
                <a:gd name="T75" fmla="*/ 240 h 2431"/>
                <a:gd name="T76" fmla="*/ 166 w 978"/>
                <a:gd name="T77" fmla="*/ 242 h 2431"/>
                <a:gd name="T78" fmla="*/ 174 w 978"/>
                <a:gd name="T79" fmla="*/ 243 h 2431"/>
                <a:gd name="T80" fmla="*/ 501 w 978"/>
                <a:gd name="T81" fmla="*/ 243 h 2431"/>
                <a:gd name="T82" fmla="*/ 508 w 978"/>
                <a:gd name="T83" fmla="*/ 242 h 2431"/>
                <a:gd name="T84" fmla="*/ 515 w 978"/>
                <a:gd name="T85" fmla="*/ 240 h 2431"/>
                <a:gd name="T86" fmla="*/ 520 w 978"/>
                <a:gd name="T87" fmla="*/ 237 h 2431"/>
                <a:gd name="T88" fmla="*/ 525 w 978"/>
                <a:gd name="T89" fmla="*/ 233 h 2431"/>
                <a:gd name="T90" fmla="*/ 530 w 978"/>
                <a:gd name="T91" fmla="*/ 227 h 2431"/>
                <a:gd name="T92" fmla="*/ 533 w 978"/>
                <a:gd name="T93" fmla="*/ 222 h 2431"/>
                <a:gd name="T94" fmla="*/ 535 w 978"/>
                <a:gd name="T95" fmla="*/ 216 h 2431"/>
                <a:gd name="T96" fmla="*/ 535 w 978"/>
                <a:gd name="T97" fmla="*/ 209 h 2431"/>
                <a:gd name="T98" fmla="*/ 535 w 978"/>
                <a:gd name="T99" fmla="*/ 202 h 2431"/>
                <a:gd name="T100" fmla="*/ 533 w 978"/>
                <a:gd name="T101" fmla="*/ 195 h 2431"/>
                <a:gd name="T102" fmla="*/ 530 w 978"/>
                <a:gd name="T103" fmla="*/ 190 h 2431"/>
                <a:gd name="T104" fmla="*/ 525 w 978"/>
                <a:gd name="T105" fmla="*/ 184 h 2431"/>
                <a:gd name="T106" fmla="*/ 520 w 978"/>
                <a:gd name="T107" fmla="*/ 180 h 2431"/>
                <a:gd name="T108" fmla="*/ 515 w 978"/>
                <a:gd name="T109" fmla="*/ 177 h 2431"/>
                <a:gd name="T110" fmla="*/ 508 w 978"/>
                <a:gd name="T111" fmla="*/ 175 h 2431"/>
                <a:gd name="T112" fmla="*/ 501 w 978"/>
                <a:gd name="T113" fmla="*/ 175 h 2431"/>
                <a:gd name="T114" fmla="*/ 174 w 978"/>
                <a:gd name="T115" fmla="*/ 175 h 2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8" h="2431">
                  <a:moveTo>
                    <a:pt x="978" y="2431"/>
                  </a:moveTo>
                  <a:lnTo>
                    <a:pt x="920" y="2287"/>
                  </a:lnTo>
                  <a:lnTo>
                    <a:pt x="920" y="358"/>
                  </a:lnTo>
                  <a:lnTo>
                    <a:pt x="144" y="358"/>
                  </a:lnTo>
                  <a:lnTo>
                    <a:pt x="0" y="0"/>
                  </a:lnTo>
                  <a:lnTo>
                    <a:pt x="815" y="0"/>
                  </a:lnTo>
                  <a:lnTo>
                    <a:pt x="832" y="1"/>
                  </a:lnTo>
                  <a:lnTo>
                    <a:pt x="848" y="4"/>
                  </a:lnTo>
                  <a:lnTo>
                    <a:pt x="863" y="8"/>
                  </a:lnTo>
                  <a:lnTo>
                    <a:pt x="878" y="13"/>
                  </a:lnTo>
                  <a:lnTo>
                    <a:pt x="893" y="21"/>
                  </a:lnTo>
                  <a:lnTo>
                    <a:pt x="906" y="28"/>
                  </a:lnTo>
                  <a:lnTo>
                    <a:pt x="919" y="38"/>
                  </a:lnTo>
                  <a:lnTo>
                    <a:pt x="930" y="48"/>
                  </a:lnTo>
                  <a:lnTo>
                    <a:pt x="940" y="60"/>
                  </a:lnTo>
                  <a:lnTo>
                    <a:pt x="950" y="72"/>
                  </a:lnTo>
                  <a:lnTo>
                    <a:pt x="958" y="86"/>
                  </a:lnTo>
                  <a:lnTo>
                    <a:pt x="965" y="100"/>
                  </a:lnTo>
                  <a:lnTo>
                    <a:pt x="970" y="115"/>
                  </a:lnTo>
                  <a:lnTo>
                    <a:pt x="974" y="131"/>
                  </a:lnTo>
                  <a:lnTo>
                    <a:pt x="976" y="147"/>
                  </a:lnTo>
                  <a:lnTo>
                    <a:pt x="978" y="163"/>
                  </a:lnTo>
                  <a:lnTo>
                    <a:pt x="978" y="2431"/>
                  </a:lnTo>
                  <a:close/>
                  <a:moveTo>
                    <a:pt x="174" y="175"/>
                  </a:moveTo>
                  <a:lnTo>
                    <a:pt x="166" y="175"/>
                  </a:lnTo>
                  <a:lnTo>
                    <a:pt x="160" y="177"/>
                  </a:lnTo>
                  <a:lnTo>
                    <a:pt x="155" y="180"/>
                  </a:lnTo>
                  <a:lnTo>
                    <a:pt x="149" y="184"/>
                  </a:lnTo>
                  <a:lnTo>
                    <a:pt x="145" y="190"/>
                  </a:lnTo>
                  <a:lnTo>
                    <a:pt x="142" y="195"/>
                  </a:lnTo>
                  <a:lnTo>
                    <a:pt x="140" y="202"/>
                  </a:lnTo>
                  <a:lnTo>
                    <a:pt x="140" y="209"/>
                  </a:lnTo>
                  <a:lnTo>
                    <a:pt x="140" y="216"/>
                  </a:lnTo>
                  <a:lnTo>
                    <a:pt x="142" y="222"/>
                  </a:lnTo>
                  <a:lnTo>
                    <a:pt x="145" y="227"/>
                  </a:lnTo>
                  <a:lnTo>
                    <a:pt x="149" y="233"/>
                  </a:lnTo>
                  <a:lnTo>
                    <a:pt x="155" y="237"/>
                  </a:lnTo>
                  <a:lnTo>
                    <a:pt x="160" y="240"/>
                  </a:lnTo>
                  <a:lnTo>
                    <a:pt x="166" y="242"/>
                  </a:lnTo>
                  <a:lnTo>
                    <a:pt x="174" y="243"/>
                  </a:lnTo>
                  <a:lnTo>
                    <a:pt x="501" y="243"/>
                  </a:lnTo>
                  <a:lnTo>
                    <a:pt x="508" y="242"/>
                  </a:lnTo>
                  <a:lnTo>
                    <a:pt x="515" y="240"/>
                  </a:lnTo>
                  <a:lnTo>
                    <a:pt x="520" y="237"/>
                  </a:lnTo>
                  <a:lnTo>
                    <a:pt x="525" y="233"/>
                  </a:lnTo>
                  <a:lnTo>
                    <a:pt x="530" y="227"/>
                  </a:lnTo>
                  <a:lnTo>
                    <a:pt x="533" y="222"/>
                  </a:lnTo>
                  <a:lnTo>
                    <a:pt x="535" y="216"/>
                  </a:lnTo>
                  <a:lnTo>
                    <a:pt x="535" y="209"/>
                  </a:lnTo>
                  <a:lnTo>
                    <a:pt x="535" y="202"/>
                  </a:lnTo>
                  <a:lnTo>
                    <a:pt x="533" y="195"/>
                  </a:lnTo>
                  <a:lnTo>
                    <a:pt x="530" y="190"/>
                  </a:lnTo>
                  <a:lnTo>
                    <a:pt x="525" y="184"/>
                  </a:lnTo>
                  <a:lnTo>
                    <a:pt x="520" y="180"/>
                  </a:lnTo>
                  <a:lnTo>
                    <a:pt x="515" y="177"/>
                  </a:lnTo>
                  <a:lnTo>
                    <a:pt x="508" y="175"/>
                  </a:lnTo>
                  <a:lnTo>
                    <a:pt x="501" y="175"/>
                  </a:lnTo>
                  <a:lnTo>
                    <a:pt x="174" y="175"/>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6902940" y="2396900"/>
              <a:ext cx="1188913" cy="2805851"/>
            </a:xfrm>
            <a:custGeom>
              <a:avLst/>
              <a:gdLst>
                <a:gd name="T0" fmla="*/ 776 w 776"/>
                <a:gd name="T1" fmla="*/ 1929 h 1929"/>
                <a:gd name="T2" fmla="*/ 0 w 776"/>
                <a:gd name="T3" fmla="*/ 0 h 1929"/>
                <a:gd name="T4" fmla="*/ 776 w 776"/>
                <a:gd name="T5" fmla="*/ 0 h 1929"/>
                <a:gd name="T6" fmla="*/ 776 w 776"/>
                <a:gd name="T7" fmla="*/ 1929 h 1929"/>
              </a:gdLst>
              <a:ahLst/>
              <a:cxnLst>
                <a:cxn ang="0">
                  <a:pos x="T0" y="T1"/>
                </a:cxn>
                <a:cxn ang="0">
                  <a:pos x="T2" y="T3"/>
                </a:cxn>
                <a:cxn ang="0">
                  <a:pos x="T4" y="T5"/>
                </a:cxn>
                <a:cxn ang="0">
                  <a:pos x="T6" y="T7"/>
                </a:cxn>
              </a:cxnLst>
              <a:rect l="0" t="0" r="r" b="b"/>
              <a:pathLst>
                <a:path w="776" h="1929">
                  <a:moveTo>
                    <a:pt x="776" y="1929"/>
                  </a:moveTo>
                  <a:lnTo>
                    <a:pt x="0" y="0"/>
                  </a:lnTo>
                  <a:lnTo>
                    <a:pt x="776" y="0"/>
                  </a:lnTo>
                  <a:lnTo>
                    <a:pt x="776" y="1929"/>
                  </a:lnTo>
                  <a:close/>
                </a:path>
              </a:pathLst>
            </a:custGeom>
            <a:solidFill>
              <a:schemeClr val="bg1">
                <a:alpha val="17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6902940" y="2127249"/>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 name="Title 4"/>
          <p:cNvSpPr>
            <a:spLocks noGrp="1"/>
          </p:cNvSpPr>
          <p:nvPr>
            <p:ph type="ctrTitle"/>
          </p:nvPr>
        </p:nvSpPr>
        <p:spPr/>
        <p:txBody>
          <a:bodyPr/>
          <a:lstStyle/>
          <a:p>
            <a:r>
              <a:rPr lang="id-ID" dirty="0"/>
              <a:t>Product Comparison</a:t>
            </a:r>
          </a:p>
        </p:txBody>
      </p:sp>
      <p:sp>
        <p:nvSpPr>
          <p:cNvPr id="8" name="Text Placeholder 7"/>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30" name="TextBox 29"/>
          <p:cNvSpPr txBox="1"/>
          <p:nvPr/>
        </p:nvSpPr>
        <p:spPr>
          <a:xfrm>
            <a:off x="8459111" y="2317468"/>
            <a:ext cx="2587725" cy="400110"/>
          </a:xfrm>
          <a:prstGeom prst="rect">
            <a:avLst/>
          </a:prstGeom>
          <a:noFill/>
        </p:spPr>
        <p:txBody>
          <a:bodyPr wrap="square" rtlCol="0">
            <a:spAutoFit/>
          </a:bodyPr>
          <a:lstStyle/>
          <a:p>
            <a:r>
              <a:rPr lang="id-ID" sz="2000" b="1" dirty="0" smtClean="0">
                <a:solidFill>
                  <a:schemeClr val="accent3"/>
                </a:solidFill>
              </a:rPr>
              <a:t>LOREM IPSUM DOLOR</a:t>
            </a:r>
            <a:endParaRPr lang="id-ID" sz="2000" b="1" dirty="0">
              <a:solidFill>
                <a:schemeClr val="accent3"/>
              </a:solidFill>
            </a:endParaRPr>
          </a:p>
        </p:txBody>
      </p:sp>
      <p:sp>
        <p:nvSpPr>
          <p:cNvPr id="31" name="TextBox 30"/>
          <p:cNvSpPr txBox="1"/>
          <p:nvPr/>
        </p:nvSpPr>
        <p:spPr>
          <a:xfrm>
            <a:off x="8459111" y="5044488"/>
            <a:ext cx="308518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r>
              <a:rPr lang="id-ID" sz="1200" dirty="0" smtClean="0">
                <a:solidFill>
                  <a:schemeClr val="bg1"/>
                </a:solidFill>
              </a:rPr>
              <a:t>nonummy.</a:t>
            </a:r>
            <a:endParaRPr lang="id-ID" sz="1200" dirty="0">
              <a:solidFill>
                <a:schemeClr val="bg1"/>
              </a:solidFill>
            </a:endParaRPr>
          </a:p>
        </p:txBody>
      </p:sp>
      <p:sp>
        <p:nvSpPr>
          <p:cNvPr id="32" name="TextBox 31"/>
          <p:cNvSpPr txBox="1"/>
          <p:nvPr/>
        </p:nvSpPr>
        <p:spPr>
          <a:xfrm>
            <a:off x="8459111" y="4710513"/>
            <a:ext cx="2587725" cy="400110"/>
          </a:xfrm>
          <a:prstGeom prst="rect">
            <a:avLst/>
          </a:prstGeom>
          <a:noFill/>
        </p:spPr>
        <p:txBody>
          <a:bodyPr wrap="square" rtlCol="0">
            <a:spAutoFit/>
          </a:bodyPr>
          <a:lstStyle/>
          <a:p>
            <a:r>
              <a:rPr lang="id-ID" sz="2000" b="1" dirty="0" smtClean="0">
                <a:solidFill>
                  <a:schemeClr val="accent3"/>
                </a:solidFill>
              </a:rPr>
              <a:t>LOREM IPSUM DOLOR</a:t>
            </a:r>
            <a:endParaRPr lang="id-ID" sz="2000" b="1" dirty="0">
              <a:solidFill>
                <a:schemeClr val="accent3"/>
              </a:solidFill>
            </a:endParaRPr>
          </a:p>
        </p:txBody>
      </p:sp>
      <p:sp>
        <p:nvSpPr>
          <p:cNvPr id="33" name="TextBox 32"/>
          <p:cNvSpPr txBox="1"/>
          <p:nvPr/>
        </p:nvSpPr>
        <p:spPr>
          <a:xfrm>
            <a:off x="564935" y="2651443"/>
            <a:ext cx="3085189"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a:t>
            </a:r>
            <a:r>
              <a:rPr lang="id-ID" sz="1200" dirty="0" smtClean="0">
                <a:solidFill>
                  <a:schemeClr val="bg1"/>
                </a:solidFill>
              </a:rPr>
              <a:t>nonummy.</a:t>
            </a:r>
            <a:endParaRPr lang="id-ID" sz="1200" dirty="0">
              <a:solidFill>
                <a:schemeClr val="bg1"/>
              </a:solidFill>
            </a:endParaRPr>
          </a:p>
        </p:txBody>
      </p:sp>
      <p:sp>
        <p:nvSpPr>
          <p:cNvPr id="34" name="TextBox 33"/>
          <p:cNvSpPr txBox="1"/>
          <p:nvPr/>
        </p:nvSpPr>
        <p:spPr>
          <a:xfrm>
            <a:off x="1062399" y="2317468"/>
            <a:ext cx="2587725" cy="400110"/>
          </a:xfrm>
          <a:prstGeom prst="rect">
            <a:avLst/>
          </a:prstGeom>
          <a:noFill/>
        </p:spPr>
        <p:txBody>
          <a:bodyPr wrap="square" rtlCol="0">
            <a:spAutoFit/>
          </a:bodyPr>
          <a:lstStyle/>
          <a:p>
            <a:pPr algn="r"/>
            <a:r>
              <a:rPr lang="id-ID" sz="2000" b="1" dirty="0" smtClean="0">
                <a:solidFill>
                  <a:schemeClr val="accent3"/>
                </a:solidFill>
              </a:rPr>
              <a:t>LOREM IPSUM DOLOR</a:t>
            </a:r>
            <a:endParaRPr lang="id-ID" sz="2000" b="1" dirty="0">
              <a:solidFill>
                <a:schemeClr val="accent3"/>
              </a:solidFill>
            </a:endParaRPr>
          </a:p>
        </p:txBody>
      </p:sp>
      <p:sp>
        <p:nvSpPr>
          <p:cNvPr id="35" name="TextBox 34"/>
          <p:cNvSpPr txBox="1"/>
          <p:nvPr/>
        </p:nvSpPr>
        <p:spPr>
          <a:xfrm>
            <a:off x="564935" y="5044488"/>
            <a:ext cx="3085189"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a:t>
            </a:r>
            <a:r>
              <a:rPr lang="id-ID" sz="1200" dirty="0" smtClean="0">
                <a:solidFill>
                  <a:schemeClr val="bg1"/>
                </a:solidFill>
              </a:rPr>
              <a:t>nonummy.</a:t>
            </a:r>
            <a:endParaRPr lang="id-ID" sz="1200" dirty="0">
              <a:solidFill>
                <a:schemeClr val="bg1"/>
              </a:solidFill>
            </a:endParaRPr>
          </a:p>
        </p:txBody>
      </p:sp>
      <p:sp>
        <p:nvSpPr>
          <p:cNvPr id="36" name="TextBox 35"/>
          <p:cNvSpPr txBox="1"/>
          <p:nvPr/>
        </p:nvSpPr>
        <p:spPr>
          <a:xfrm>
            <a:off x="1062399" y="4710513"/>
            <a:ext cx="2587725" cy="400110"/>
          </a:xfrm>
          <a:prstGeom prst="rect">
            <a:avLst/>
          </a:prstGeom>
          <a:noFill/>
        </p:spPr>
        <p:txBody>
          <a:bodyPr wrap="square" rtlCol="0">
            <a:spAutoFit/>
          </a:bodyPr>
          <a:lstStyle/>
          <a:p>
            <a:pPr algn="r"/>
            <a:r>
              <a:rPr lang="id-ID" sz="2000" b="1" dirty="0" smtClean="0">
                <a:solidFill>
                  <a:schemeClr val="accent3"/>
                </a:solidFill>
              </a:rPr>
              <a:t>LOREM IPSUM DOLOR</a:t>
            </a:r>
            <a:endParaRPr lang="id-ID" sz="2000" b="1" dirty="0">
              <a:solidFill>
                <a:schemeClr val="accent3"/>
              </a:solidFill>
            </a:endParaRPr>
          </a:p>
        </p:txBody>
      </p:sp>
      <p:cxnSp>
        <p:nvCxnSpPr>
          <p:cNvPr id="37" name="Elbow Connector 36"/>
          <p:cNvCxnSpPr/>
          <p:nvPr/>
        </p:nvCxnSpPr>
        <p:spPr>
          <a:xfrm rot="10800000" flipV="1">
            <a:off x="3781230" y="2229280"/>
            <a:ext cx="1209871" cy="288248"/>
          </a:xfrm>
          <a:prstGeom prst="bentConnector3">
            <a:avLst>
              <a:gd name="adj1" fmla="val 50000"/>
            </a:avLst>
          </a:prstGeom>
          <a:ln w="19050">
            <a:solidFill>
              <a:schemeClr val="accent3"/>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38" name="Elbow Connector 37"/>
          <p:cNvCxnSpPr/>
          <p:nvPr/>
        </p:nvCxnSpPr>
        <p:spPr>
          <a:xfrm rot="5400000">
            <a:off x="3603487" y="4207441"/>
            <a:ext cx="793681" cy="607615"/>
          </a:xfrm>
          <a:prstGeom prst="bentConnector3">
            <a:avLst>
              <a:gd name="adj1" fmla="val 50000"/>
            </a:avLst>
          </a:prstGeom>
          <a:ln w="19050">
            <a:solidFill>
              <a:schemeClr val="accent3"/>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Elbow Connector 38"/>
          <p:cNvCxnSpPr/>
          <p:nvPr/>
        </p:nvCxnSpPr>
        <p:spPr>
          <a:xfrm flipV="1">
            <a:off x="7497396" y="2528075"/>
            <a:ext cx="961710" cy="799325"/>
          </a:xfrm>
          <a:prstGeom prst="bentConnector3">
            <a:avLst>
              <a:gd name="adj1" fmla="val 50000"/>
            </a:avLst>
          </a:prstGeom>
          <a:ln w="19050">
            <a:solidFill>
              <a:schemeClr val="accent3"/>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Elbow Connector 39"/>
          <p:cNvCxnSpPr>
            <a:endCxn id="32" idx="1"/>
          </p:cNvCxnSpPr>
          <p:nvPr/>
        </p:nvCxnSpPr>
        <p:spPr>
          <a:xfrm flipV="1">
            <a:off x="7200170" y="4910568"/>
            <a:ext cx="1258941" cy="748622"/>
          </a:xfrm>
          <a:prstGeom prst="bentConnector3">
            <a:avLst>
              <a:gd name="adj1" fmla="val 50000"/>
            </a:avLst>
          </a:prstGeom>
          <a:ln w="19050">
            <a:solidFill>
              <a:schemeClr val="accent3"/>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52" name="Oval 51"/>
          <p:cNvSpPr/>
          <p:nvPr/>
        </p:nvSpPr>
        <p:spPr>
          <a:xfrm rot="20246523">
            <a:off x="5442088" y="4231615"/>
            <a:ext cx="1307823" cy="1307823"/>
          </a:xfrm>
          <a:prstGeom prst="ellipse">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smtClean="0">
                <a:solidFill>
                  <a:schemeClr val="bg1">
                    <a:lumMod val="65000"/>
                  </a:schemeClr>
                </a:solidFill>
                <a:latin typeface="Neris Black" panose="00000A00000000000000" pitchFamily="50" charset="0"/>
              </a:rPr>
              <a:t>VS</a:t>
            </a:r>
            <a:endParaRPr lang="id-ID" sz="2000" dirty="0">
              <a:solidFill>
                <a:schemeClr val="bg1">
                  <a:lumMod val="65000"/>
                </a:schemeClr>
              </a:solidFill>
              <a:latin typeface="Neris Black" panose="00000A00000000000000" pitchFamily="50" charset="0"/>
            </a:endParaRPr>
          </a:p>
        </p:txBody>
      </p:sp>
      <p:sp>
        <p:nvSpPr>
          <p:cNvPr id="53" name="TextBox 52"/>
          <p:cNvSpPr txBox="1"/>
          <p:nvPr/>
        </p:nvSpPr>
        <p:spPr>
          <a:xfrm>
            <a:off x="8459111" y="2651443"/>
            <a:ext cx="308518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r>
              <a:rPr lang="id-ID" sz="1200" dirty="0" smtClean="0">
                <a:solidFill>
                  <a:schemeClr val="bg1"/>
                </a:solidFill>
              </a:rPr>
              <a:t>nonummy.</a:t>
            </a:r>
            <a:endParaRPr lang="id-ID" sz="1200" dirty="0">
              <a:solidFill>
                <a:schemeClr val="bg1"/>
              </a:solidFill>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16491333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0"/>
                                        <p:tgtEl>
                                          <p:spTgt spid="17"/>
                                        </p:tgtEl>
                                      </p:cBhvr>
                                    </p:animEffect>
                                    <p:anim calcmode="lin" valueType="num">
                                      <p:cBhvr>
                                        <p:cTn id="14" dur="1000" fill="hold"/>
                                        <p:tgtEl>
                                          <p:spTgt spid="17"/>
                                        </p:tgtEl>
                                        <p:attrNameLst>
                                          <p:attrName>ppt_x</p:attrName>
                                        </p:attrNameLst>
                                      </p:cBhvr>
                                      <p:tavLst>
                                        <p:tav tm="0">
                                          <p:val>
                                            <p:strVal val="#ppt_x"/>
                                          </p:val>
                                        </p:tav>
                                        <p:tav tm="100000">
                                          <p:val>
                                            <p:strVal val="#ppt_x"/>
                                          </p:val>
                                        </p:tav>
                                      </p:tavLst>
                                    </p:anim>
                                    <p:anim calcmode="lin" valueType="num">
                                      <p:cBhvr>
                                        <p:cTn id="15" dur="1000" fill="hold"/>
                                        <p:tgtEl>
                                          <p:spTgt spid="1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52"/>
                                        </p:tgtEl>
                                        <p:attrNameLst>
                                          <p:attrName>style.visibility</p:attrName>
                                        </p:attrNameLst>
                                      </p:cBhvr>
                                      <p:to>
                                        <p:strVal val="visible"/>
                                      </p:to>
                                    </p:set>
                                    <p:animEffect transition="in" filter="fade">
                                      <p:cBhvr>
                                        <p:cTn id="19" dur="500"/>
                                        <p:tgtEl>
                                          <p:spTgt spid="52"/>
                                        </p:tgtEl>
                                      </p:cBhvr>
                                    </p:animEffect>
                                  </p:childTnLst>
                                </p:cTn>
                              </p:par>
                            </p:childTnLst>
                          </p:cTn>
                        </p:par>
                        <p:par>
                          <p:cTn id="20" fill="hold">
                            <p:stCondLst>
                              <p:cond delay="2500"/>
                            </p:stCondLst>
                            <p:childTnLst>
                              <p:par>
                                <p:cTn id="21" presetID="22" presetClass="entr" presetSubtype="2" fill="hold"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right)">
                                      <p:cBhvr>
                                        <p:cTn id="23" dur="500"/>
                                        <p:tgtEl>
                                          <p:spTgt spid="37"/>
                                        </p:tgtEl>
                                      </p:cBhvr>
                                    </p:animEffect>
                                  </p:childTnLst>
                                </p:cTn>
                              </p:par>
                              <p:par>
                                <p:cTn id="24" presetID="22" presetClass="entr" presetSubtype="2" fill="hold" nodeType="with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wipe(right)">
                                      <p:cBhvr>
                                        <p:cTn id="26" dur="500"/>
                                        <p:tgtEl>
                                          <p:spTgt spid="38"/>
                                        </p:tgtEl>
                                      </p:cBhvr>
                                    </p:animEffect>
                                  </p:childTnLst>
                                </p:cTn>
                              </p:par>
                              <p:par>
                                <p:cTn id="27" presetID="22" presetClass="entr" presetSubtype="8" fill="hold"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wipe(left)">
                                      <p:cBhvr>
                                        <p:cTn id="29" dur="500"/>
                                        <p:tgtEl>
                                          <p:spTgt spid="39"/>
                                        </p:tgtEl>
                                      </p:cBhvr>
                                    </p:animEffect>
                                  </p:childTnLst>
                                </p:cTn>
                              </p:par>
                              <p:par>
                                <p:cTn id="30" presetID="22" presetClass="entr" presetSubtype="8" fill="hold" nodeType="withEffect">
                                  <p:stCondLst>
                                    <p:cond delay="0"/>
                                  </p:stCondLst>
                                  <p:childTnLst>
                                    <p:set>
                                      <p:cBhvr>
                                        <p:cTn id="31" dur="1" fill="hold">
                                          <p:stCondLst>
                                            <p:cond delay="0"/>
                                          </p:stCondLst>
                                        </p:cTn>
                                        <p:tgtEl>
                                          <p:spTgt spid="40"/>
                                        </p:tgtEl>
                                        <p:attrNameLst>
                                          <p:attrName>style.visibility</p:attrName>
                                        </p:attrNameLst>
                                      </p:cBhvr>
                                      <p:to>
                                        <p:strVal val="visible"/>
                                      </p:to>
                                    </p:set>
                                    <p:animEffect transition="in" filter="wipe(left)">
                                      <p:cBhvr>
                                        <p:cTn id="32" dur="500"/>
                                        <p:tgtEl>
                                          <p:spTgt spid="40"/>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Effect transition="in" filter="fade">
                                      <p:cBhvr>
                                        <p:cTn id="36" dur="500"/>
                                        <p:tgtEl>
                                          <p:spTgt spid="34"/>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fade">
                                      <p:cBhvr>
                                        <p:cTn id="39" dur="500"/>
                                        <p:tgtEl>
                                          <p:spTgt spid="33"/>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500"/>
                                        <p:tgtEl>
                                          <p:spTgt spid="36"/>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fade">
                                      <p:cBhvr>
                                        <p:cTn id="45" dur="500"/>
                                        <p:tgtEl>
                                          <p:spTgt spid="35"/>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0"/>
                                        </p:tgtEl>
                                        <p:attrNameLst>
                                          <p:attrName>style.visibility</p:attrName>
                                        </p:attrNameLst>
                                      </p:cBhvr>
                                      <p:to>
                                        <p:strVal val="visible"/>
                                      </p:to>
                                    </p:set>
                                    <p:animEffect transition="in" filter="fade">
                                      <p:cBhvr>
                                        <p:cTn id="48" dur="500"/>
                                        <p:tgtEl>
                                          <p:spTgt spid="30"/>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Effect transition="in" filter="fade">
                                      <p:cBhvr>
                                        <p:cTn id="51" dur="500"/>
                                        <p:tgtEl>
                                          <p:spTgt spid="5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500"/>
                                        <p:tgtEl>
                                          <p:spTgt spid="3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2" grpId="0"/>
      <p:bldP spid="33" grpId="0"/>
      <p:bldP spid="34" grpId="0"/>
      <p:bldP spid="35" grpId="0"/>
      <p:bldP spid="36" grpId="0"/>
      <p:bldP spid="52" grpId="0" animBg="1"/>
      <p:bldP spid="5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ctrTitle"/>
          </p:nvPr>
        </p:nvSpPr>
        <p:spPr/>
        <p:txBody>
          <a:bodyPr/>
          <a:lstStyle/>
          <a:p>
            <a:r>
              <a:rPr lang="id-ID" dirty="0" smtClean="0"/>
              <a:t>Wireframe Model</a:t>
            </a:r>
            <a:endParaRPr lang="id-ID" dirty="0"/>
          </a:p>
        </p:txBody>
      </p:sp>
      <p:sp>
        <p:nvSpPr>
          <p:cNvPr id="12" name="Text Placeholder 11"/>
          <p:cNvSpPr>
            <a:spLocks noGrp="1"/>
          </p:cNvSpPr>
          <p:nvPr>
            <p:ph type="body" sz="quarter" idx="32"/>
          </p:nvPr>
        </p:nvSpPr>
        <p:spPr/>
        <p:txBody>
          <a:bodyPr/>
          <a:lstStyle/>
          <a:p>
            <a:r>
              <a:rPr lang="id-ID" dirty="0"/>
              <a:t>Lorem ipsum dolor sit </a:t>
            </a:r>
            <a:r>
              <a:rPr lang="id-ID" dirty="0" smtClean="0"/>
              <a:t>amet</a:t>
            </a:r>
            <a:endParaRPr lang="id-ID" dirty="0"/>
          </a:p>
        </p:txBody>
      </p:sp>
      <p:grpSp>
        <p:nvGrpSpPr>
          <p:cNvPr id="44" name="Group 43"/>
          <p:cNvGrpSpPr/>
          <p:nvPr/>
        </p:nvGrpSpPr>
        <p:grpSpPr>
          <a:xfrm>
            <a:off x="663510" y="1902906"/>
            <a:ext cx="3220267" cy="2724072"/>
            <a:chOff x="3319463" y="1903413"/>
            <a:chExt cx="4605338" cy="3895725"/>
          </a:xfrm>
        </p:grpSpPr>
        <p:sp>
          <p:nvSpPr>
            <p:cNvPr id="16" name="Freeform 5"/>
            <p:cNvSpPr>
              <a:spLocks/>
            </p:cNvSpPr>
            <p:nvPr/>
          </p:nvSpPr>
          <p:spPr bwMode="auto">
            <a:xfrm>
              <a:off x="4943476" y="4935538"/>
              <a:ext cx="1357313" cy="863600"/>
            </a:xfrm>
            <a:custGeom>
              <a:avLst/>
              <a:gdLst>
                <a:gd name="T0" fmla="*/ 2159 w 2566"/>
                <a:gd name="T1" fmla="*/ 0 h 1632"/>
                <a:gd name="T2" fmla="*/ 268 w 2566"/>
                <a:gd name="T3" fmla="*/ 1077 h 1632"/>
                <a:gd name="T4" fmla="*/ 254 w 2566"/>
                <a:gd name="T5" fmla="*/ 1111 h 1632"/>
                <a:gd name="T6" fmla="*/ 238 w 2566"/>
                <a:gd name="T7" fmla="*/ 1144 h 1632"/>
                <a:gd name="T8" fmla="*/ 198 w 2566"/>
                <a:gd name="T9" fmla="*/ 1210 h 1632"/>
                <a:gd name="T10" fmla="*/ 154 w 2566"/>
                <a:gd name="T11" fmla="*/ 1274 h 1632"/>
                <a:gd name="T12" fmla="*/ 109 w 2566"/>
                <a:gd name="T13" fmla="*/ 1333 h 1632"/>
                <a:gd name="T14" fmla="*/ 33 w 2566"/>
                <a:gd name="T15" fmla="*/ 1430 h 1632"/>
                <a:gd name="T16" fmla="*/ 9 w 2566"/>
                <a:gd name="T17" fmla="*/ 1465 h 1632"/>
                <a:gd name="T18" fmla="*/ 3 w 2566"/>
                <a:gd name="T19" fmla="*/ 1478 h 1632"/>
                <a:gd name="T20" fmla="*/ 0 w 2566"/>
                <a:gd name="T21" fmla="*/ 1488 h 1632"/>
                <a:gd name="T22" fmla="*/ 1 w 2566"/>
                <a:gd name="T23" fmla="*/ 1554 h 1632"/>
                <a:gd name="T24" fmla="*/ 5 w 2566"/>
                <a:gd name="T25" fmla="*/ 1571 h 1632"/>
                <a:gd name="T26" fmla="*/ 13 w 2566"/>
                <a:gd name="T27" fmla="*/ 1587 h 1632"/>
                <a:gd name="T28" fmla="*/ 25 w 2566"/>
                <a:gd name="T29" fmla="*/ 1600 h 1632"/>
                <a:gd name="T30" fmla="*/ 39 w 2566"/>
                <a:gd name="T31" fmla="*/ 1612 h 1632"/>
                <a:gd name="T32" fmla="*/ 56 w 2566"/>
                <a:gd name="T33" fmla="*/ 1621 h 1632"/>
                <a:gd name="T34" fmla="*/ 75 w 2566"/>
                <a:gd name="T35" fmla="*/ 1628 h 1632"/>
                <a:gd name="T36" fmla="*/ 96 w 2566"/>
                <a:gd name="T37" fmla="*/ 1631 h 1632"/>
                <a:gd name="T38" fmla="*/ 2460 w 2566"/>
                <a:gd name="T39" fmla="*/ 1632 h 1632"/>
                <a:gd name="T40" fmla="*/ 2481 w 2566"/>
                <a:gd name="T41" fmla="*/ 1630 h 1632"/>
                <a:gd name="T42" fmla="*/ 2501 w 2566"/>
                <a:gd name="T43" fmla="*/ 1625 h 1632"/>
                <a:gd name="T44" fmla="*/ 2519 w 2566"/>
                <a:gd name="T45" fmla="*/ 1617 h 1632"/>
                <a:gd name="T46" fmla="*/ 2535 w 2566"/>
                <a:gd name="T47" fmla="*/ 1606 h 1632"/>
                <a:gd name="T48" fmla="*/ 2548 w 2566"/>
                <a:gd name="T49" fmla="*/ 1594 h 1632"/>
                <a:gd name="T50" fmla="*/ 2558 w 2566"/>
                <a:gd name="T51" fmla="*/ 1579 h 1632"/>
                <a:gd name="T52" fmla="*/ 2564 w 2566"/>
                <a:gd name="T53" fmla="*/ 1563 h 1632"/>
                <a:gd name="T54" fmla="*/ 2566 w 2566"/>
                <a:gd name="T55" fmla="*/ 1546 h 1632"/>
                <a:gd name="T56" fmla="*/ 2566 w 2566"/>
                <a:gd name="T57" fmla="*/ 1483 h 1632"/>
                <a:gd name="T58" fmla="*/ 2561 w 2566"/>
                <a:gd name="T59" fmla="*/ 1471 h 1632"/>
                <a:gd name="T60" fmla="*/ 2546 w 2566"/>
                <a:gd name="T61" fmla="*/ 1447 h 1632"/>
                <a:gd name="T62" fmla="*/ 2496 w 2566"/>
                <a:gd name="T63" fmla="*/ 1380 h 1632"/>
                <a:gd name="T64" fmla="*/ 2430 w 2566"/>
                <a:gd name="T65" fmla="*/ 1295 h 1632"/>
                <a:gd name="T66" fmla="*/ 2385 w 2566"/>
                <a:gd name="T67" fmla="*/ 1231 h 1632"/>
                <a:gd name="T68" fmla="*/ 2343 w 2566"/>
                <a:gd name="T69" fmla="*/ 1164 h 1632"/>
                <a:gd name="T70" fmla="*/ 2316 w 2566"/>
                <a:gd name="T71" fmla="*/ 1112 h 1632"/>
                <a:gd name="T72" fmla="*/ 2302 w 2566"/>
                <a:gd name="T73" fmla="*/ 1077 h 1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66" h="1632">
                  <a:moveTo>
                    <a:pt x="2296" y="1060"/>
                  </a:moveTo>
                  <a:lnTo>
                    <a:pt x="2159" y="0"/>
                  </a:lnTo>
                  <a:lnTo>
                    <a:pt x="408" y="0"/>
                  </a:lnTo>
                  <a:lnTo>
                    <a:pt x="268" y="1077"/>
                  </a:lnTo>
                  <a:lnTo>
                    <a:pt x="262" y="1094"/>
                  </a:lnTo>
                  <a:lnTo>
                    <a:pt x="254" y="1111"/>
                  </a:lnTo>
                  <a:lnTo>
                    <a:pt x="246" y="1128"/>
                  </a:lnTo>
                  <a:lnTo>
                    <a:pt x="238" y="1144"/>
                  </a:lnTo>
                  <a:lnTo>
                    <a:pt x="219" y="1178"/>
                  </a:lnTo>
                  <a:lnTo>
                    <a:pt x="198" y="1210"/>
                  </a:lnTo>
                  <a:lnTo>
                    <a:pt x="177" y="1243"/>
                  </a:lnTo>
                  <a:lnTo>
                    <a:pt x="154" y="1274"/>
                  </a:lnTo>
                  <a:lnTo>
                    <a:pt x="132" y="1304"/>
                  </a:lnTo>
                  <a:lnTo>
                    <a:pt x="109" y="1333"/>
                  </a:lnTo>
                  <a:lnTo>
                    <a:pt x="68" y="1385"/>
                  </a:lnTo>
                  <a:lnTo>
                    <a:pt x="33" y="1430"/>
                  </a:lnTo>
                  <a:lnTo>
                    <a:pt x="19" y="1449"/>
                  </a:lnTo>
                  <a:lnTo>
                    <a:pt x="9" y="1465"/>
                  </a:lnTo>
                  <a:lnTo>
                    <a:pt x="5" y="1472"/>
                  </a:lnTo>
                  <a:lnTo>
                    <a:pt x="3" y="1478"/>
                  </a:lnTo>
                  <a:lnTo>
                    <a:pt x="1" y="1484"/>
                  </a:lnTo>
                  <a:lnTo>
                    <a:pt x="0" y="1488"/>
                  </a:lnTo>
                  <a:lnTo>
                    <a:pt x="0" y="1546"/>
                  </a:lnTo>
                  <a:lnTo>
                    <a:pt x="1" y="1554"/>
                  </a:lnTo>
                  <a:lnTo>
                    <a:pt x="2" y="1563"/>
                  </a:lnTo>
                  <a:lnTo>
                    <a:pt x="5" y="1571"/>
                  </a:lnTo>
                  <a:lnTo>
                    <a:pt x="9" y="1579"/>
                  </a:lnTo>
                  <a:lnTo>
                    <a:pt x="13" y="1587"/>
                  </a:lnTo>
                  <a:lnTo>
                    <a:pt x="19" y="1594"/>
                  </a:lnTo>
                  <a:lnTo>
                    <a:pt x="25" y="1600"/>
                  </a:lnTo>
                  <a:lnTo>
                    <a:pt x="32" y="1606"/>
                  </a:lnTo>
                  <a:lnTo>
                    <a:pt x="39" y="1612"/>
                  </a:lnTo>
                  <a:lnTo>
                    <a:pt x="47" y="1617"/>
                  </a:lnTo>
                  <a:lnTo>
                    <a:pt x="56" y="1621"/>
                  </a:lnTo>
                  <a:lnTo>
                    <a:pt x="65" y="1625"/>
                  </a:lnTo>
                  <a:lnTo>
                    <a:pt x="75" y="1628"/>
                  </a:lnTo>
                  <a:lnTo>
                    <a:pt x="86" y="1630"/>
                  </a:lnTo>
                  <a:lnTo>
                    <a:pt x="96" y="1631"/>
                  </a:lnTo>
                  <a:lnTo>
                    <a:pt x="107" y="1632"/>
                  </a:lnTo>
                  <a:lnTo>
                    <a:pt x="2460" y="1632"/>
                  </a:lnTo>
                  <a:lnTo>
                    <a:pt x="2470" y="1631"/>
                  </a:lnTo>
                  <a:lnTo>
                    <a:pt x="2481" y="1630"/>
                  </a:lnTo>
                  <a:lnTo>
                    <a:pt x="2491" y="1628"/>
                  </a:lnTo>
                  <a:lnTo>
                    <a:pt x="2501" y="1625"/>
                  </a:lnTo>
                  <a:lnTo>
                    <a:pt x="2510" y="1621"/>
                  </a:lnTo>
                  <a:lnTo>
                    <a:pt x="2519" y="1617"/>
                  </a:lnTo>
                  <a:lnTo>
                    <a:pt x="2527" y="1612"/>
                  </a:lnTo>
                  <a:lnTo>
                    <a:pt x="2535" y="1606"/>
                  </a:lnTo>
                  <a:lnTo>
                    <a:pt x="2542" y="1600"/>
                  </a:lnTo>
                  <a:lnTo>
                    <a:pt x="2548" y="1594"/>
                  </a:lnTo>
                  <a:lnTo>
                    <a:pt x="2553" y="1587"/>
                  </a:lnTo>
                  <a:lnTo>
                    <a:pt x="2558" y="1579"/>
                  </a:lnTo>
                  <a:lnTo>
                    <a:pt x="2561" y="1571"/>
                  </a:lnTo>
                  <a:lnTo>
                    <a:pt x="2564" y="1563"/>
                  </a:lnTo>
                  <a:lnTo>
                    <a:pt x="2566" y="1554"/>
                  </a:lnTo>
                  <a:lnTo>
                    <a:pt x="2566" y="1546"/>
                  </a:lnTo>
                  <a:lnTo>
                    <a:pt x="2566" y="1488"/>
                  </a:lnTo>
                  <a:lnTo>
                    <a:pt x="2566" y="1483"/>
                  </a:lnTo>
                  <a:lnTo>
                    <a:pt x="2564" y="1478"/>
                  </a:lnTo>
                  <a:lnTo>
                    <a:pt x="2561" y="1471"/>
                  </a:lnTo>
                  <a:lnTo>
                    <a:pt x="2557" y="1464"/>
                  </a:lnTo>
                  <a:lnTo>
                    <a:pt x="2546" y="1447"/>
                  </a:lnTo>
                  <a:lnTo>
                    <a:pt x="2532" y="1427"/>
                  </a:lnTo>
                  <a:lnTo>
                    <a:pt x="2496" y="1380"/>
                  </a:lnTo>
                  <a:lnTo>
                    <a:pt x="2453" y="1325"/>
                  </a:lnTo>
                  <a:lnTo>
                    <a:pt x="2430" y="1295"/>
                  </a:lnTo>
                  <a:lnTo>
                    <a:pt x="2407" y="1264"/>
                  </a:lnTo>
                  <a:lnTo>
                    <a:pt x="2385" y="1231"/>
                  </a:lnTo>
                  <a:lnTo>
                    <a:pt x="2363" y="1198"/>
                  </a:lnTo>
                  <a:lnTo>
                    <a:pt x="2343" y="1164"/>
                  </a:lnTo>
                  <a:lnTo>
                    <a:pt x="2325" y="1129"/>
                  </a:lnTo>
                  <a:lnTo>
                    <a:pt x="2316" y="1112"/>
                  </a:lnTo>
                  <a:lnTo>
                    <a:pt x="2309" y="1094"/>
                  </a:lnTo>
                  <a:lnTo>
                    <a:pt x="2302" y="1077"/>
                  </a:lnTo>
                  <a:lnTo>
                    <a:pt x="2296" y="1060"/>
                  </a:lnTo>
                  <a:close/>
                </a:path>
              </a:pathLst>
            </a:custGeom>
            <a:noFill/>
            <a:ln w="12700">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 name="Freeform 6"/>
            <p:cNvSpPr>
              <a:spLocks/>
            </p:cNvSpPr>
            <p:nvPr/>
          </p:nvSpPr>
          <p:spPr bwMode="auto">
            <a:xfrm>
              <a:off x="5140326" y="4935538"/>
              <a:ext cx="963613" cy="146050"/>
            </a:xfrm>
            <a:custGeom>
              <a:avLst/>
              <a:gdLst>
                <a:gd name="T0" fmla="*/ 36 w 1822"/>
                <a:gd name="T1" fmla="*/ 0 h 276"/>
                <a:gd name="T2" fmla="*/ 0 w 1822"/>
                <a:gd name="T3" fmla="*/ 276 h 276"/>
                <a:gd name="T4" fmla="*/ 1822 w 1822"/>
                <a:gd name="T5" fmla="*/ 276 h 276"/>
                <a:gd name="T6" fmla="*/ 1787 w 1822"/>
                <a:gd name="T7" fmla="*/ 0 h 276"/>
                <a:gd name="T8" fmla="*/ 36 w 1822"/>
                <a:gd name="T9" fmla="*/ 0 h 276"/>
              </a:gdLst>
              <a:ahLst/>
              <a:cxnLst>
                <a:cxn ang="0">
                  <a:pos x="T0" y="T1"/>
                </a:cxn>
                <a:cxn ang="0">
                  <a:pos x="T2" y="T3"/>
                </a:cxn>
                <a:cxn ang="0">
                  <a:pos x="T4" y="T5"/>
                </a:cxn>
                <a:cxn ang="0">
                  <a:pos x="T6" y="T7"/>
                </a:cxn>
                <a:cxn ang="0">
                  <a:pos x="T8" y="T9"/>
                </a:cxn>
              </a:cxnLst>
              <a:rect l="0" t="0" r="r" b="b"/>
              <a:pathLst>
                <a:path w="1822" h="276">
                  <a:moveTo>
                    <a:pt x="36" y="0"/>
                  </a:moveTo>
                  <a:lnTo>
                    <a:pt x="0" y="276"/>
                  </a:lnTo>
                  <a:lnTo>
                    <a:pt x="1822" y="276"/>
                  </a:lnTo>
                  <a:lnTo>
                    <a:pt x="1787" y="0"/>
                  </a:lnTo>
                  <a:lnTo>
                    <a:pt x="36" y="0"/>
                  </a:lnTo>
                  <a:close/>
                </a:path>
              </a:pathLst>
            </a:custGeom>
            <a:noFill/>
            <a:ln w="12700">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 name="Freeform 7"/>
            <p:cNvSpPr>
              <a:spLocks/>
            </p:cNvSpPr>
            <p:nvPr/>
          </p:nvSpPr>
          <p:spPr bwMode="auto">
            <a:xfrm>
              <a:off x="3319463" y="1903413"/>
              <a:ext cx="4605338" cy="3084512"/>
            </a:xfrm>
            <a:custGeom>
              <a:avLst/>
              <a:gdLst>
                <a:gd name="T0" fmla="*/ 8700 w 8701"/>
                <a:gd name="T1" fmla="*/ 5637 h 5830"/>
                <a:gd name="T2" fmla="*/ 8698 w 8701"/>
                <a:gd name="T3" fmla="*/ 5657 h 5830"/>
                <a:gd name="T4" fmla="*/ 8691 w 8701"/>
                <a:gd name="T5" fmla="*/ 5687 h 5830"/>
                <a:gd name="T6" fmla="*/ 8676 w 8701"/>
                <a:gd name="T7" fmla="*/ 5723 h 5830"/>
                <a:gd name="T8" fmla="*/ 8654 w 8701"/>
                <a:gd name="T9" fmla="*/ 5756 h 5830"/>
                <a:gd name="T10" fmla="*/ 8626 w 8701"/>
                <a:gd name="T11" fmla="*/ 5784 h 5830"/>
                <a:gd name="T12" fmla="*/ 8594 w 8701"/>
                <a:gd name="T13" fmla="*/ 5806 h 5830"/>
                <a:gd name="T14" fmla="*/ 8557 w 8701"/>
                <a:gd name="T15" fmla="*/ 5821 h 5830"/>
                <a:gd name="T16" fmla="*/ 8528 w 8701"/>
                <a:gd name="T17" fmla="*/ 5828 h 5830"/>
                <a:gd name="T18" fmla="*/ 8507 w 8701"/>
                <a:gd name="T19" fmla="*/ 5830 h 5830"/>
                <a:gd name="T20" fmla="*/ 205 w 8701"/>
                <a:gd name="T21" fmla="*/ 5830 h 5830"/>
                <a:gd name="T22" fmla="*/ 184 w 8701"/>
                <a:gd name="T23" fmla="*/ 5829 h 5830"/>
                <a:gd name="T24" fmla="*/ 164 w 8701"/>
                <a:gd name="T25" fmla="*/ 5826 h 5830"/>
                <a:gd name="T26" fmla="*/ 126 w 8701"/>
                <a:gd name="T27" fmla="*/ 5814 h 5830"/>
                <a:gd name="T28" fmla="*/ 90 w 8701"/>
                <a:gd name="T29" fmla="*/ 5795 h 5830"/>
                <a:gd name="T30" fmla="*/ 60 w 8701"/>
                <a:gd name="T31" fmla="*/ 5770 h 5830"/>
                <a:gd name="T32" fmla="*/ 35 w 8701"/>
                <a:gd name="T33" fmla="*/ 5740 h 5830"/>
                <a:gd name="T34" fmla="*/ 16 w 8701"/>
                <a:gd name="T35" fmla="*/ 5706 h 5830"/>
                <a:gd name="T36" fmla="*/ 4 w 8701"/>
                <a:gd name="T37" fmla="*/ 5667 h 5830"/>
                <a:gd name="T38" fmla="*/ 1 w 8701"/>
                <a:gd name="T39" fmla="*/ 5647 h 5830"/>
                <a:gd name="T40" fmla="*/ 0 w 8701"/>
                <a:gd name="T41" fmla="*/ 5626 h 5830"/>
                <a:gd name="T42" fmla="*/ 0 w 8701"/>
                <a:gd name="T43" fmla="*/ 193 h 5830"/>
                <a:gd name="T44" fmla="*/ 2 w 8701"/>
                <a:gd name="T45" fmla="*/ 173 h 5830"/>
                <a:gd name="T46" fmla="*/ 9 w 8701"/>
                <a:gd name="T47" fmla="*/ 143 h 5830"/>
                <a:gd name="T48" fmla="*/ 25 w 8701"/>
                <a:gd name="T49" fmla="*/ 107 h 5830"/>
                <a:gd name="T50" fmla="*/ 47 w 8701"/>
                <a:gd name="T51" fmla="*/ 74 h 5830"/>
                <a:gd name="T52" fmla="*/ 74 w 8701"/>
                <a:gd name="T53" fmla="*/ 47 h 5830"/>
                <a:gd name="T54" fmla="*/ 108 w 8701"/>
                <a:gd name="T55" fmla="*/ 25 h 5830"/>
                <a:gd name="T56" fmla="*/ 144 w 8701"/>
                <a:gd name="T57" fmla="*/ 9 h 5830"/>
                <a:gd name="T58" fmla="*/ 174 w 8701"/>
                <a:gd name="T59" fmla="*/ 2 h 5830"/>
                <a:gd name="T60" fmla="*/ 194 w 8701"/>
                <a:gd name="T61" fmla="*/ 0 h 5830"/>
                <a:gd name="T62" fmla="*/ 8497 w 8701"/>
                <a:gd name="T63" fmla="*/ 0 h 5830"/>
                <a:gd name="T64" fmla="*/ 8517 w 8701"/>
                <a:gd name="T65" fmla="*/ 1 h 5830"/>
                <a:gd name="T66" fmla="*/ 8538 w 8701"/>
                <a:gd name="T67" fmla="*/ 4 h 5830"/>
                <a:gd name="T68" fmla="*/ 8576 w 8701"/>
                <a:gd name="T69" fmla="*/ 16 h 5830"/>
                <a:gd name="T70" fmla="*/ 8611 w 8701"/>
                <a:gd name="T71" fmla="*/ 35 h 5830"/>
                <a:gd name="T72" fmla="*/ 8641 w 8701"/>
                <a:gd name="T73" fmla="*/ 60 h 5830"/>
                <a:gd name="T74" fmla="*/ 8666 w 8701"/>
                <a:gd name="T75" fmla="*/ 90 h 5830"/>
                <a:gd name="T76" fmla="*/ 8685 w 8701"/>
                <a:gd name="T77" fmla="*/ 125 h 5830"/>
                <a:gd name="T78" fmla="*/ 8696 w 8701"/>
                <a:gd name="T79" fmla="*/ 163 h 5830"/>
                <a:gd name="T80" fmla="*/ 8700 w 8701"/>
                <a:gd name="T81" fmla="*/ 183 h 5830"/>
                <a:gd name="T82" fmla="*/ 8701 w 8701"/>
                <a:gd name="T83" fmla="*/ 204 h 5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01" h="5830">
                  <a:moveTo>
                    <a:pt x="8701" y="5626"/>
                  </a:moveTo>
                  <a:lnTo>
                    <a:pt x="8700" y="5637"/>
                  </a:lnTo>
                  <a:lnTo>
                    <a:pt x="8700" y="5647"/>
                  </a:lnTo>
                  <a:lnTo>
                    <a:pt x="8698" y="5657"/>
                  </a:lnTo>
                  <a:lnTo>
                    <a:pt x="8696" y="5667"/>
                  </a:lnTo>
                  <a:lnTo>
                    <a:pt x="8691" y="5687"/>
                  </a:lnTo>
                  <a:lnTo>
                    <a:pt x="8685" y="5706"/>
                  </a:lnTo>
                  <a:lnTo>
                    <a:pt x="8676" y="5723"/>
                  </a:lnTo>
                  <a:lnTo>
                    <a:pt x="8666" y="5740"/>
                  </a:lnTo>
                  <a:lnTo>
                    <a:pt x="8654" y="5756"/>
                  </a:lnTo>
                  <a:lnTo>
                    <a:pt x="8641" y="5770"/>
                  </a:lnTo>
                  <a:lnTo>
                    <a:pt x="8626" y="5784"/>
                  </a:lnTo>
                  <a:lnTo>
                    <a:pt x="8611" y="5795"/>
                  </a:lnTo>
                  <a:lnTo>
                    <a:pt x="8594" y="5806"/>
                  </a:lnTo>
                  <a:lnTo>
                    <a:pt x="8576" y="5814"/>
                  </a:lnTo>
                  <a:lnTo>
                    <a:pt x="8557" y="5821"/>
                  </a:lnTo>
                  <a:lnTo>
                    <a:pt x="8538" y="5826"/>
                  </a:lnTo>
                  <a:lnTo>
                    <a:pt x="8528" y="5828"/>
                  </a:lnTo>
                  <a:lnTo>
                    <a:pt x="8517" y="5829"/>
                  </a:lnTo>
                  <a:lnTo>
                    <a:pt x="8507" y="5830"/>
                  </a:lnTo>
                  <a:lnTo>
                    <a:pt x="8497" y="5830"/>
                  </a:lnTo>
                  <a:lnTo>
                    <a:pt x="205" y="5830"/>
                  </a:lnTo>
                  <a:lnTo>
                    <a:pt x="194" y="5830"/>
                  </a:lnTo>
                  <a:lnTo>
                    <a:pt x="184" y="5829"/>
                  </a:lnTo>
                  <a:lnTo>
                    <a:pt x="174" y="5828"/>
                  </a:lnTo>
                  <a:lnTo>
                    <a:pt x="164" y="5826"/>
                  </a:lnTo>
                  <a:lnTo>
                    <a:pt x="144" y="5821"/>
                  </a:lnTo>
                  <a:lnTo>
                    <a:pt x="126" y="5814"/>
                  </a:lnTo>
                  <a:lnTo>
                    <a:pt x="108" y="5806"/>
                  </a:lnTo>
                  <a:lnTo>
                    <a:pt x="90" y="5795"/>
                  </a:lnTo>
                  <a:lnTo>
                    <a:pt x="74" y="5784"/>
                  </a:lnTo>
                  <a:lnTo>
                    <a:pt x="60" y="5770"/>
                  </a:lnTo>
                  <a:lnTo>
                    <a:pt x="47" y="5756"/>
                  </a:lnTo>
                  <a:lnTo>
                    <a:pt x="35" y="5740"/>
                  </a:lnTo>
                  <a:lnTo>
                    <a:pt x="25" y="5723"/>
                  </a:lnTo>
                  <a:lnTo>
                    <a:pt x="16" y="5706"/>
                  </a:lnTo>
                  <a:lnTo>
                    <a:pt x="9" y="5687"/>
                  </a:lnTo>
                  <a:lnTo>
                    <a:pt x="4" y="5667"/>
                  </a:lnTo>
                  <a:lnTo>
                    <a:pt x="2" y="5657"/>
                  </a:lnTo>
                  <a:lnTo>
                    <a:pt x="1" y="5647"/>
                  </a:lnTo>
                  <a:lnTo>
                    <a:pt x="0" y="5637"/>
                  </a:lnTo>
                  <a:lnTo>
                    <a:pt x="0" y="5626"/>
                  </a:lnTo>
                  <a:lnTo>
                    <a:pt x="0" y="204"/>
                  </a:lnTo>
                  <a:lnTo>
                    <a:pt x="0" y="193"/>
                  </a:lnTo>
                  <a:lnTo>
                    <a:pt x="1" y="183"/>
                  </a:lnTo>
                  <a:lnTo>
                    <a:pt x="2" y="173"/>
                  </a:lnTo>
                  <a:lnTo>
                    <a:pt x="4" y="163"/>
                  </a:lnTo>
                  <a:lnTo>
                    <a:pt x="9" y="143"/>
                  </a:lnTo>
                  <a:lnTo>
                    <a:pt x="16" y="125"/>
                  </a:lnTo>
                  <a:lnTo>
                    <a:pt x="25" y="107"/>
                  </a:lnTo>
                  <a:lnTo>
                    <a:pt x="35" y="90"/>
                  </a:lnTo>
                  <a:lnTo>
                    <a:pt x="47" y="74"/>
                  </a:lnTo>
                  <a:lnTo>
                    <a:pt x="60" y="60"/>
                  </a:lnTo>
                  <a:lnTo>
                    <a:pt x="74" y="47"/>
                  </a:lnTo>
                  <a:lnTo>
                    <a:pt x="90" y="35"/>
                  </a:lnTo>
                  <a:lnTo>
                    <a:pt x="108" y="25"/>
                  </a:lnTo>
                  <a:lnTo>
                    <a:pt x="126" y="16"/>
                  </a:lnTo>
                  <a:lnTo>
                    <a:pt x="144" y="9"/>
                  </a:lnTo>
                  <a:lnTo>
                    <a:pt x="164" y="4"/>
                  </a:lnTo>
                  <a:lnTo>
                    <a:pt x="174" y="2"/>
                  </a:lnTo>
                  <a:lnTo>
                    <a:pt x="184" y="1"/>
                  </a:lnTo>
                  <a:lnTo>
                    <a:pt x="194" y="0"/>
                  </a:lnTo>
                  <a:lnTo>
                    <a:pt x="205" y="0"/>
                  </a:lnTo>
                  <a:lnTo>
                    <a:pt x="8497" y="0"/>
                  </a:lnTo>
                  <a:lnTo>
                    <a:pt x="8507" y="0"/>
                  </a:lnTo>
                  <a:lnTo>
                    <a:pt x="8517" y="1"/>
                  </a:lnTo>
                  <a:lnTo>
                    <a:pt x="8528" y="2"/>
                  </a:lnTo>
                  <a:lnTo>
                    <a:pt x="8538" y="4"/>
                  </a:lnTo>
                  <a:lnTo>
                    <a:pt x="8557" y="9"/>
                  </a:lnTo>
                  <a:lnTo>
                    <a:pt x="8576" y="16"/>
                  </a:lnTo>
                  <a:lnTo>
                    <a:pt x="8594" y="25"/>
                  </a:lnTo>
                  <a:lnTo>
                    <a:pt x="8611" y="35"/>
                  </a:lnTo>
                  <a:lnTo>
                    <a:pt x="8626" y="47"/>
                  </a:lnTo>
                  <a:lnTo>
                    <a:pt x="8641" y="60"/>
                  </a:lnTo>
                  <a:lnTo>
                    <a:pt x="8654" y="74"/>
                  </a:lnTo>
                  <a:lnTo>
                    <a:pt x="8666" y="90"/>
                  </a:lnTo>
                  <a:lnTo>
                    <a:pt x="8676" y="107"/>
                  </a:lnTo>
                  <a:lnTo>
                    <a:pt x="8685" y="125"/>
                  </a:lnTo>
                  <a:lnTo>
                    <a:pt x="8691" y="143"/>
                  </a:lnTo>
                  <a:lnTo>
                    <a:pt x="8696" y="163"/>
                  </a:lnTo>
                  <a:lnTo>
                    <a:pt x="8698" y="173"/>
                  </a:lnTo>
                  <a:lnTo>
                    <a:pt x="8700" y="183"/>
                  </a:lnTo>
                  <a:lnTo>
                    <a:pt x="8700" y="193"/>
                  </a:lnTo>
                  <a:lnTo>
                    <a:pt x="8701" y="204"/>
                  </a:lnTo>
                  <a:lnTo>
                    <a:pt x="8701" y="5626"/>
                  </a:lnTo>
                  <a:close/>
                </a:path>
              </a:pathLst>
            </a:custGeom>
            <a:noFill/>
            <a:ln w="12700">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 name="Rectangle 8"/>
            <p:cNvSpPr>
              <a:spLocks noChangeArrowheads="1"/>
            </p:cNvSpPr>
            <p:nvPr/>
          </p:nvSpPr>
          <p:spPr bwMode="auto">
            <a:xfrm>
              <a:off x="3503613" y="2133600"/>
              <a:ext cx="4237038" cy="2625725"/>
            </a:xfrm>
            <a:prstGeom prst="rect">
              <a:avLst/>
            </a:prstGeom>
            <a:noFill/>
            <a:ln w="12700">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4500209" y="2848579"/>
            <a:ext cx="3004917" cy="1776086"/>
            <a:chOff x="6035676" y="3819525"/>
            <a:chExt cx="4297363" cy="2540000"/>
          </a:xfrm>
        </p:grpSpPr>
        <p:sp>
          <p:nvSpPr>
            <p:cNvPr id="26" name="Freeform 15"/>
            <p:cNvSpPr>
              <a:spLocks/>
            </p:cNvSpPr>
            <p:nvPr/>
          </p:nvSpPr>
          <p:spPr bwMode="auto">
            <a:xfrm>
              <a:off x="6400801" y="3819525"/>
              <a:ext cx="3568700" cy="2386012"/>
            </a:xfrm>
            <a:custGeom>
              <a:avLst/>
              <a:gdLst>
                <a:gd name="T0" fmla="*/ 6540 w 6744"/>
                <a:gd name="T1" fmla="*/ 0 h 4510"/>
                <a:gd name="T2" fmla="*/ 204 w 6744"/>
                <a:gd name="T3" fmla="*/ 0 h 4510"/>
                <a:gd name="T4" fmla="*/ 194 w 6744"/>
                <a:gd name="T5" fmla="*/ 0 h 4510"/>
                <a:gd name="T6" fmla="*/ 183 w 6744"/>
                <a:gd name="T7" fmla="*/ 1 h 4510"/>
                <a:gd name="T8" fmla="*/ 173 w 6744"/>
                <a:gd name="T9" fmla="*/ 2 h 4510"/>
                <a:gd name="T10" fmla="*/ 163 w 6744"/>
                <a:gd name="T11" fmla="*/ 4 h 4510"/>
                <a:gd name="T12" fmla="*/ 144 w 6744"/>
                <a:gd name="T13" fmla="*/ 9 h 4510"/>
                <a:gd name="T14" fmla="*/ 125 w 6744"/>
                <a:gd name="T15" fmla="*/ 16 h 4510"/>
                <a:gd name="T16" fmla="*/ 107 w 6744"/>
                <a:gd name="T17" fmla="*/ 24 h 4510"/>
                <a:gd name="T18" fmla="*/ 90 w 6744"/>
                <a:gd name="T19" fmla="*/ 35 h 4510"/>
                <a:gd name="T20" fmla="*/ 75 w 6744"/>
                <a:gd name="T21" fmla="*/ 46 h 4510"/>
                <a:gd name="T22" fmla="*/ 60 w 6744"/>
                <a:gd name="T23" fmla="*/ 60 h 4510"/>
                <a:gd name="T24" fmla="*/ 47 w 6744"/>
                <a:gd name="T25" fmla="*/ 74 h 4510"/>
                <a:gd name="T26" fmla="*/ 35 w 6744"/>
                <a:gd name="T27" fmla="*/ 90 h 4510"/>
                <a:gd name="T28" fmla="*/ 25 w 6744"/>
                <a:gd name="T29" fmla="*/ 107 h 4510"/>
                <a:gd name="T30" fmla="*/ 16 w 6744"/>
                <a:gd name="T31" fmla="*/ 125 h 4510"/>
                <a:gd name="T32" fmla="*/ 9 w 6744"/>
                <a:gd name="T33" fmla="*/ 143 h 4510"/>
                <a:gd name="T34" fmla="*/ 4 w 6744"/>
                <a:gd name="T35" fmla="*/ 163 h 4510"/>
                <a:gd name="T36" fmla="*/ 3 w 6744"/>
                <a:gd name="T37" fmla="*/ 173 h 4510"/>
                <a:gd name="T38" fmla="*/ 1 w 6744"/>
                <a:gd name="T39" fmla="*/ 183 h 4510"/>
                <a:gd name="T40" fmla="*/ 0 w 6744"/>
                <a:gd name="T41" fmla="*/ 193 h 4510"/>
                <a:gd name="T42" fmla="*/ 0 w 6744"/>
                <a:gd name="T43" fmla="*/ 204 h 4510"/>
                <a:gd name="T44" fmla="*/ 0 w 6744"/>
                <a:gd name="T45" fmla="*/ 4510 h 4510"/>
                <a:gd name="T46" fmla="*/ 6744 w 6744"/>
                <a:gd name="T47" fmla="*/ 4510 h 4510"/>
                <a:gd name="T48" fmla="*/ 6744 w 6744"/>
                <a:gd name="T49" fmla="*/ 204 h 4510"/>
                <a:gd name="T50" fmla="*/ 6743 w 6744"/>
                <a:gd name="T51" fmla="*/ 193 h 4510"/>
                <a:gd name="T52" fmla="*/ 6742 w 6744"/>
                <a:gd name="T53" fmla="*/ 183 h 4510"/>
                <a:gd name="T54" fmla="*/ 6741 w 6744"/>
                <a:gd name="T55" fmla="*/ 173 h 4510"/>
                <a:gd name="T56" fmla="*/ 6739 w 6744"/>
                <a:gd name="T57" fmla="*/ 163 h 4510"/>
                <a:gd name="T58" fmla="*/ 6734 w 6744"/>
                <a:gd name="T59" fmla="*/ 143 h 4510"/>
                <a:gd name="T60" fmla="*/ 6727 w 6744"/>
                <a:gd name="T61" fmla="*/ 125 h 4510"/>
                <a:gd name="T62" fmla="*/ 6719 w 6744"/>
                <a:gd name="T63" fmla="*/ 107 h 4510"/>
                <a:gd name="T64" fmla="*/ 6709 w 6744"/>
                <a:gd name="T65" fmla="*/ 90 h 4510"/>
                <a:gd name="T66" fmla="*/ 6697 w 6744"/>
                <a:gd name="T67" fmla="*/ 74 h 4510"/>
                <a:gd name="T68" fmla="*/ 6684 w 6744"/>
                <a:gd name="T69" fmla="*/ 60 h 4510"/>
                <a:gd name="T70" fmla="*/ 6669 w 6744"/>
                <a:gd name="T71" fmla="*/ 47 h 4510"/>
                <a:gd name="T72" fmla="*/ 6653 w 6744"/>
                <a:gd name="T73" fmla="*/ 35 h 4510"/>
                <a:gd name="T74" fmla="*/ 6637 w 6744"/>
                <a:gd name="T75" fmla="*/ 24 h 4510"/>
                <a:gd name="T76" fmla="*/ 6619 w 6744"/>
                <a:gd name="T77" fmla="*/ 16 h 4510"/>
                <a:gd name="T78" fmla="*/ 6600 w 6744"/>
                <a:gd name="T79" fmla="*/ 9 h 4510"/>
                <a:gd name="T80" fmla="*/ 6581 w 6744"/>
                <a:gd name="T81" fmla="*/ 4 h 4510"/>
                <a:gd name="T82" fmla="*/ 6571 w 6744"/>
                <a:gd name="T83" fmla="*/ 2 h 4510"/>
                <a:gd name="T84" fmla="*/ 6560 w 6744"/>
                <a:gd name="T85" fmla="*/ 1 h 4510"/>
                <a:gd name="T86" fmla="*/ 6550 w 6744"/>
                <a:gd name="T87" fmla="*/ 0 h 4510"/>
                <a:gd name="T88" fmla="*/ 6540 w 6744"/>
                <a:gd name="T89" fmla="*/ 0 h 4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44" h="4510">
                  <a:moveTo>
                    <a:pt x="6540" y="0"/>
                  </a:moveTo>
                  <a:lnTo>
                    <a:pt x="204" y="0"/>
                  </a:lnTo>
                  <a:lnTo>
                    <a:pt x="194" y="0"/>
                  </a:lnTo>
                  <a:lnTo>
                    <a:pt x="183" y="1"/>
                  </a:lnTo>
                  <a:lnTo>
                    <a:pt x="173" y="2"/>
                  </a:lnTo>
                  <a:lnTo>
                    <a:pt x="163" y="4"/>
                  </a:lnTo>
                  <a:lnTo>
                    <a:pt x="144" y="9"/>
                  </a:lnTo>
                  <a:lnTo>
                    <a:pt x="125" y="16"/>
                  </a:lnTo>
                  <a:lnTo>
                    <a:pt x="107" y="24"/>
                  </a:lnTo>
                  <a:lnTo>
                    <a:pt x="90" y="35"/>
                  </a:lnTo>
                  <a:lnTo>
                    <a:pt x="75" y="46"/>
                  </a:lnTo>
                  <a:lnTo>
                    <a:pt x="60" y="60"/>
                  </a:lnTo>
                  <a:lnTo>
                    <a:pt x="47" y="74"/>
                  </a:lnTo>
                  <a:lnTo>
                    <a:pt x="35" y="90"/>
                  </a:lnTo>
                  <a:lnTo>
                    <a:pt x="25" y="107"/>
                  </a:lnTo>
                  <a:lnTo>
                    <a:pt x="16" y="125"/>
                  </a:lnTo>
                  <a:lnTo>
                    <a:pt x="9" y="143"/>
                  </a:lnTo>
                  <a:lnTo>
                    <a:pt x="4" y="163"/>
                  </a:lnTo>
                  <a:lnTo>
                    <a:pt x="3" y="173"/>
                  </a:lnTo>
                  <a:lnTo>
                    <a:pt x="1" y="183"/>
                  </a:lnTo>
                  <a:lnTo>
                    <a:pt x="0" y="193"/>
                  </a:lnTo>
                  <a:lnTo>
                    <a:pt x="0" y="204"/>
                  </a:lnTo>
                  <a:lnTo>
                    <a:pt x="0" y="4510"/>
                  </a:lnTo>
                  <a:lnTo>
                    <a:pt x="6744" y="4510"/>
                  </a:lnTo>
                  <a:lnTo>
                    <a:pt x="6744" y="204"/>
                  </a:lnTo>
                  <a:lnTo>
                    <a:pt x="6743" y="193"/>
                  </a:lnTo>
                  <a:lnTo>
                    <a:pt x="6742" y="183"/>
                  </a:lnTo>
                  <a:lnTo>
                    <a:pt x="6741" y="173"/>
                  </a:lnTo>
                  <a:lnTo>
                    <a:pt x="6739" y="163"/>
                  </a:lnTo>
                  <a:lnTo>
                    <a:pt x="6734" y="143"/>
                  </a:lnTo>
                  <a:lnTo>
                    <a:pt x="6727" y="125"/>
                  </a:lnTo>
                  <a:lnTo>
                    <a:pt x="6719" y="107"/>
                  </a:lnTo>
                  <a:lnTo>
                    <a:pt x="6709" y="90"/>
                  </a:lnTo>
                  <a:lnTo>
                    <a:pt x="6697" y="74"/>
                  </a:lnTo>
                  <a:lnTo>
                    <a:pt x="6684" y="60"/>
                  </a:lnTo>
                  <a:lnTo>
                    <a:pt x="6669" y="47"/>
                  </a:lnTo>
                  <a:lnTo>
                    <a:pt x="6653" y="35"/>
                  </a:lnTo>
                  <a:lnTo>
                    <a:pt x="6637" y="24"/>
                  </a:lnTo>
                  <a:lnTo>
                    <a:pt x="6619" y="16"/>
                  </a:lnTo>
                  <a:lnTo>
                    <a:pt x="6600" y="9"/>
                  </a:lnTo>
                  <a:lnTo>
                    <a:pt x="6581" y="4"/>
                  </a:lnTo>
                  <a:lnTo>
                    <a:pt x="6571" y="2"/>
                  </a:lnTo>
                  <a:lnTo>
                    <a:pt x="6560" y="1"/>
                  </a:lnTo>
                  <a:lnTo>
                    <a:pt x="6550" y="0"/>
                  </a:lnTo>
                  <a:lnTo>
                    <a:pt x="6540" y="0"/>
                  </a:lnTo>
                  <a:close/>
                </a:path>
              </a:pathLst>
            </a:custGeom>
            <a:noFill/>
            <a:ln w="12700">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 name="Rectangle 16"/>
            <p:cNvSpPr>
              <a:spLocks noChangeArrowheads="1"/>
            </p:cNvSpPr>
            <p:nvPr/>
          </p:nvSpPr>
          <p:spPr bwMode="auto">
            <a:xfrm>
              <a:off x="6540501" y="3971925"/>
              <a:ext cx="3289300" cy="2116137"/>
            </a:xfrm>
            <a:prstGeom prst="rect">
              <a:avLst/>
            </a:prstGeom>
            <a:noFill/>
            <a:ln w="12700">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8" name="Freeform 17"/>
            <p:cNvSpPr>
              <a:spLocks/>
            </p:cNvSpPr>
            <p:nvPr/>
          </p:nvSpPr>
          <p:spPr bwMode="auto">
            <a:xfrm>
              <a:off x="6035676" y="6205538"/>
              <a:ext cx="4297363" cy="153987"/>
            </a:xfrm>
            <a:custGeom>
              <a:avLst/>
              <a:gdLst>
                <a:gd name="T0" fmla="*/ 0 w 8120"/>
                <a:gd name="T1" fmla="*/ 0 h 291"/>
                <a:gd name="T2" fmla="*/ 0 w 8120"/>
                <a:gd name="T3" fmla="*/ 122 h 291"/>
                <a:gd name="T4" fmla="*/ 0 w 8120"/>
                <a:gd name="T5" fmla="*/ 130 h 291"/>
                <a:gd name="T6" fmla="*/ 1 w 8120"/>
                <a:gd name="T7" fmla="*/ 137 h 291"/>
                <a:gd name="T8" fmla="*/ 3 w 8120"/>
                <a:gd name="T9" fmla="*/ 144 h 291"/>
                <a:gd name="T10" fmla="*/ 5 w 8120"/>
                <a:gd name="T11" fmla="*/ 152 h 291"/>
                <a:gd name="T12" fmla="*/ 8 w 8120"/>
                <a:gd name="T13" fmla="*/ 159 h 291"/>
                <a:gd name="T14" fmla="*/ 12 w 8120"/>
                <a:gd name="T15" fmla="*/ 166 h 291"/>
                <a:gd name="T16" fmla="*/ 16 w 8120"/>
                <a:gd name="T17" fmla="*/ 173 h 291"/>
                <a:gd name="T18" fmla="*/ 20 w 8120"/>
                <a:gd name="T19" fmla="*/ 179 h 291"/>
                <a:gd name="T20" fmla="*/ 25 w 8120"/>
                <a:gd name="T21" fmla="*/ 185 h 291"/>
                <a:gd name="T22" fmla="*/ 30 w 8120"/>
                <a:gd name="T23" fmla="*/ 191 h 291"/>
                <a:gd name="T24" fmla="*/ 36 w 8120"/>
                <a:gd name="T25" fmla="*/ 196 h 291"/>
                <a:gd name="T26" fmla="*/ 42 w 8120"/>
                <a:gd name="T27" fmla="*/ 201 h 291"/>
                <a:gd name="T28" fmla="*/ 48 w 8120"/>
                <a:gd name="T29" fmla="*/ 205 h 291"/>
                <a:gd name="T30" fmla="*/ 55 w 8120"/>
                <a:gd name="T31" fmla="*/ 209 h 291"/>
                <a:gd name="T32" fmla="*/ 62 w 8120"/>
                <a:gd name="T33" fmla="*/ 212 h 291"/>
                <a:gd name="T34" fmla="*/ 69 w 8120"/>
                <a:gd name="T35" fmla="*/ 215 h 291"/>
                <a:gd name="T36" fmla="*/ 255 w 8120"/>
                <a:gd name="T37" fmla="*/ 270 h 291"/>
                <a:gd name="T38" fmla="*/ 270 w 8120"/>
                <a:gd name="T39" fmla="*/ 274 h 291"/>
                <a:gd name="T40" fmla="*/ 287 w 8120"/>
                <a:gd name="T41" fmla="*/ 278 h 291"/>
                <a:gd name="T42" fmla="*/ 305 w 8120"/>
                <a:gd name="T43" fmla="*/ 282 h 291"/>
                <a:gd name="T44" fmla="*/ 324 w 8120"/>
                <a:gd name="T45" fmla="*/ 285 h 291"/>
                <a:gd name="T46" fmla="*/ 343 w 8120"/>
                <a:gd name="T47" fmla="*/ 287 h 291"/>
                <a:gd name="T48" fmla="*/ 362 w 8120"/>
                <a:gd name="T49" fmla="*/ 289 h 291"/>
                <a:gd name="T50" fmla="*/ 380 w 8120"/>
                <a:gd name="T51" fmla="*/ 291 h 291"/>
                <a:gd name="T52" fmla="*/ 395 w 8120"/>
                <a:gd name="T53" fmla="*/ 291 h 291"/>
                <a:gd name="T54" fmla="*/ 7724 w 8120"/>
                <a:gd name="T55" fmla="*/ 291 h 291"/>
                <a:gd name="T56" fmla="*/ 7740 w 8120"/>
                <a:gd name="T57" fmla="*/ 291 h 291"/>
                <a:gd name="T58" fmla="*/ 7758 w 8120"/>
                <a:gd name="T59" fmla="*/ 289 h 291"/>
                <a:gd name="T60" fmla="*/ 7776 w 8120"/>
                <a:gd name="T61" fmla="*/ 287 h 291"/>
                <a:gd name="T62" fmla="*/ 7795 w 8120"/>
                <a:gd name="T63" fmla="*/ 285 h 291"/>
                <a:gd name="T64" fmla="*/ 7814 w 8120"/>
                <a:gd name="T65" fmla="*/ 282 h 291"/>
                <a:gd name="T66" fmla="*/ 7833 w 8120"/>
                <a:gd name="T67" fmla="*/ 278 h 291"/>
                <a:gd name="T68" fmla="*/ 7850 w 8120"/>
                <a:gd name="T69" fmla="*/ 274 h 291"/>
                <a:gd name="T70" fmla="*/ 7865 w 8120"/>
                <a:gd name="T71" fmla="*/ 270 h 291"/>
                <a:gd name="T72" fmla="*/ 8051 w 8120"/>
                <a:gd name="T73" fmla="*/ 215 h 291"/>
                <a:gd name="T74" fmla="*/ 8058 w 8120"/>
                <a:gd name="T75" fmla="*/ 212 h 291"/>
                <a:gd name="T76" fmla="*/ 8065 w 8120"/>
                <a:gd name="T77" fmla="*/ 209 h 291"/>
                <a:gd name="T78" fmla="*/ 8072 w 8120"/>
                <a:gd name="T79" fmla="*/ 205 h 291"/>
                <a:gd name="T80" fmla="*/ 8078 w 8120"/>
                <a:gd name="T81" fmla="*/ 201 h 291"/>
                <a:gd name="T82" fmla="*/ 8084 w 8120"/>
                <a:gd name="T83" fmla="*/ 196 h 291"/>
                <a:gd name="T84" fmla="*/ 8090 w 8120"/>
                <a:gd name="T85" fmla="*/ 191 h 291"/>
                <a:gd name="T86" fmla="*/ 8095 w 8120"/>
                <a:gd name="T87" fmla="*/ 185 h 291"/>
                <a:gd name="T88" fmla="*/ 8100 w 8120"/>
                <a:gd name="T89" fmla="*/ 179 h 291"/>
                <a:gd name="T90" fmla="*/ 8104 w 8120"/>
                <a:gd name="T91" fmla="*/ 173 h 291"/>
                <a:gd name="T92" fmla="*/ 8108 w 8120"/>
                <a:gd name="T93" fmla="*/ 166 h 291"/>
                <a:gd name="T94" fmla="*/ 8112 w 8120"/>
                <a:gd name="T95" fmla="*/ 159 h 291"/>
                <a:gd name="T96" fmla="*/ 8115 w 8120"/>
                <a:gd name="T97" fmla="*/ 152 h 291"/>
                <a:gd name="T98" fmla="*/ 8117 w 8120"/>
                <a:gd name="T99" fmla="*/ 144 h 291"/>
                <a:gd name="T100" fmla="*/ 8119 w 8120"/>
                <a:gd name="T101" fmla="*/ 137 h 291"/>
                <a:gd name="T102" fmla="*/ 8120 w 8120"/>
                <a:gd name="T103" fmla="*/ 130 h 291"/>
                <a:gd name="T104" fmla="*/ 8120 w 8120"/>
                <a:gd name="T105" fmla="*/ 122 h 291"/>
                <a:gd name="T106" fmla="*/ 8120 w 8120"/>
                <a:gd name="T107" fmla="*/ 0 h 291"/>
                <a:gd name="T108" fmla="*/ 0 w 8120"/>
                <a:gd name="T10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120" h="291">
                  <a:moveTo>
                    <a:pt x="0" y="0"/>
                  </a:moveTo>
                  <a:lnTo>
                    <a:pt x="0" y="122"/>
                  </a:lnTo>
                  <a:lnTo>
                    <a:pt x="0" y="130"/>
                  </a:lnTo>
                  <a:lnTo>
                    <a:pt x="1" y="137"/>
                  </a:lnTo>
                  <a:lnTo>
                    <a:pt x="3" y="144"/>
                  </a:lnTo>
                  <a:lnTo>
                    <a:pt x="5" y="152"/>
                  </a:lnTo>
                  <a:lnTo>
                    <a:pt x="8" y="159"/>
                  </a:lnTo>
                  <a:lnTo>
                    <a:pt x="12" y="166"/>
                  </a:lnTo>
                  <a:lnTo>
                    <a:pt x="16" y="173"/>
                  </a:lnTo>
                  <a:lnTo>
                    <a:pt x="20" y="179"/>
                  </a:lnTo>
                  <a:lnTo>
                    <a:pt x="25" y="185"/>
                  </a:lnTo>
                  <a:lnTo>
                    <a:pt x="30" y="191"/>
                  </a:lnTo>
                  <a:lnTo>
                    <a:pt x="36" y="196"/>
                  </a:lnTo>
                  <a:lnTo>
                    <a:pt x="42" y="201"/>
                  </a:lnTo>
                  <a:lnTo>
                    <a:pt x="48" y="205"/>
                  </a:lnTo>
                  <a:lnTo>
                    <a:pt x="55" y="209"/>
                  </a:lnTo>
                  <a:lnTo>
                    <a:pt x="62" y="212"/>
                  </a:lnTo>
                  <a:lnTo>
                    <a:pt x="69" y="215"/>
                  </a:lnTo>
                  <a:lnTo>
                    <a:pt x="255" y="270"/>
                  </a:lnTo>
                  <a:lnTo>
                    <a:pt x="270" y="274"/>
                  </a:lnTo>
                  <a:lnTo>
                    <a:pt x="287" y="278"/>
                  </a:lnTo>
                  <a:lnTo>
                    <a:pt x="305" y="282"/>
                  </a:lnTo>
                  <a:lnTo>
                    <a:pt x="324" y="285"/>
                  </a:lnTo>
                  <a:lnTo>
                    <a:pt x="343" y="287"/>
                  </a:lnTo>
                  <a:lnTo>
                    <a:pt x="362" y="289"/>
                  </a:lnTo>
                  <a:lnTo>
                    <a:pt x="380" y="291"/>
                  </a:lnTo>
                  <a:lnTo>
                    <a:pt x="395" y="291"/>
                  </a:lnTo>
                  <a:lnTo>
                    <a:pt x="7724" y="291"/>
                  </a:lnTo>
                  <a:lnTo>
                    <a:pt x="7740" y="291"/>
                  </a:lnTo>
                  <a:lnTo>
                    <a:pt x="7758" y="289"/>
                  </a:lnTo>
                  <a:lnTo>
                    <a:pt x="7776" y="287"/>
                  </a:lnTo>
                  <a:lnTo>
                    <a:pt x="7795" y="285"/>
                  </a:lnTo>
                  <a:lnTo>
                    <a:pt x="7814" y="282"/>
                  </a:lnTo>
                  <a:lnTo>
                    <a:pt x="7833" y="278"/>
                  </a:lnTo>
                  <a:lnTo>
                    <a:pt x="7850" y="274"/>
                  </a:lnTo>
                  <a:lnTo>
                    <a:pt x="7865" y="270"/>
                  </a:lnTo>
                  <a:lnTo>
                    <a:pt x="8051" y="215"/>
                  </a:lnTo>
                  <a:lnTo>
                    <a:pt x="8058" y="212"/>
                  </a:lnTo>
                  <a:lnTo>
                    <a:pt x="8065" y="209"/>
                  </a:lnTo>
                  <a:lnTo>
                    <a:pt x="8072" y="205"/>
                  </a:lnTo>
                  <a:lnTo>
                    <a:pt x="8078" y="201"/>
                  </a:lnTo>
                  <a:lnTo>
                    <a:pt x="8084" y="196"/>
                  </a:lnTo>
                  <a:lnTo>
                    <a:pt x="8090" y="191"/>
                  </a:lnTo>
                  <a:lnTo>
                    <a:pt x="8095" y="185"/>
                  </a:lnTo>
                  <a:lnTo>
                    <a:pt x="8100" y="179"/>
                  </a:lnTo>
                  <a:lnTo>
                    <a:pt x="8104" y="173"/>
                  </a:lnTo>
                  <a:lnTo>
                    <a:pt x="8108" y="166"/>
                  </a:lnTo>
                  <a:lnTo>
                    <a:pt x="8112" y="159"/>
                  </a:lnTo>
                  <a:lnTo>
                    <a:pt x="8115" y="152"/>
                  </a:lnTo>
                  <a:lnTo>
                    <a:pt x="8117" y="144"/>
                  </a:lnTo>
                  <a:lnTo>
                    <a:pt x="8119" y="137"/>
                  </a:lnTo>
                  <a:lnTo>
                    <a:pt x="8120" y="130"/>
                  </a:lnTo>
                  <a:lnTo>
                    <a:pt x="8120" y="122"/>
                  </a:lnTo>
                  <a:lnTo>
                    <a:pt x="8120" y="0"/>
                  </a:lnTo>
                  <a:lnTo>
                    <a:pt x="0" y="0"/>
                  </a:lnTo>
                  <a:close/>
                </a:path>
              </a:pathLst>
            </a:custGeom>
            <a:noFill/>
            <a:ln w="12700">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 name="Freeform 18"/>
            <p:cNvSpPr>
              <a:spLocks/>
            </p:cNvSpPr>
            <p:nvPr/>
          </p:nvSpPr>
          <p:spPr bwMode="auto">
            <a:xfrm>
              <a:off x="7866063" y="6205538"/>
              <a:ext cx="636588" cy="49212"/>
            </a:xfrm>
            <a:custGeom>
              <a:avLst/>
              <a:gdLst>
                <a:gd name="T0" fmla="*/ 0 w 1204"/>
                <a:gd name="T1" fmla="*/ 0 h 93"/>
                <a:gd name="T2" fmla="*/ 1 w 1204"/>
                <a:gd name="T3" fmla="*/ 10 h 93"/>
                <a:gd name="T4" fmla="*/ 3 w 1204"/>
                <a:gd name="T5" fmla="*/ 19 h 93"/>
                <a:gd name="T6" fmla="*/ 6 w 1204"/>
                <a:gd name="T7" fmla="*/ 28 h 93"/>
                <a:gd name="T8" fmla="*/ 10 w 1204"/>
                <a:gd name="T9" fmla="*/ 37 h 93"/>
                <a:gd name="T10" fmla="*/ 15 w 1204"/>
                <a:gd name="T11" fmla="*/ 45 h 93"/>
                <a:gd name="T12" fmla="*/ 20 w 1204"/>
                <a:gd name="T13" fmla="*/ 52 h 93"/>
                <a:gd name="T14" fmla="*/ 26 w 1204"/>
                <a:gd name="T15" fmla="*/ 60 h 93"/>
                <a:gd name="T16" fmla="*/ 32 w 1204"/>
                <a:gd name="T17" fmla="*/ 66 h 93"/>
                <a:gd name="T18" fmla="*/ 39 w 1204"/>
                <a:gd name="T19" fmla="*/ 72 h 93"/>
                <a:gd name="T20" fmla="*/ 47 w 1204"/>
                <a:gd name="T21" fmla="*/ 77 h 93"/>
                <a:gd name="T22" fmla="*/ 55 w 1204"/>
                <a:gd name="T23" fmla="*/ 82 h 93"/>
                <a:gd name="T24" fmla="*/ 63 w 1204"/>
                <a:gd name="T25" fmla="*/ 86 h 93"/>
                <a:gd name="T26" fmla="*/ 72 w 1204"/>
                <a:gd name="T27" fmla="*/ 89 h 93"/>
                <a:gd name="T28" fmla="*/ 81 w 1204"/>
                <a:gd name="T29" fmla="*/ 91 h 93"/>
                <a:gd name="T30" fmla="*/ 91 w 1204"/>
                <a:gd name="T31" fmla="*/ 93 h 93"/>
                <a:gd name="T32" fmla="*/ 101 w 1204"/>
                <a:gd name="T33" fmla="*/ 93 h 93"/>
                <a:gd name="T34" fmla="*/ 1103 w 1204"/>
                <a:gd name="T35" fmla="*/ 93 h 93"/>
                <a:gd name="T36" fmla="*/ 1113 w 1204"/>
                <a:gd name="T37" fmla="*/ 93 h 93"/>
                <a:gd name="T38" fmla="*/ 1122 w 1204"/>
                <a:gd name="T39" fmla="*/ 91 h 93"/>
                <a:gd name="T40" fmla="*/ 1132 w 1204"/>
                <a:gd name="T41" fmla="*/ 89 h 93"/>
                <a:gd name="T42" fmla="*/ 1141 w 1204"/>
                <a:gd name="T43" fmla="*/ 86 h 93"/>
                <a:gd name="T44" fmla="*/ 1149 w 1204"/>
                <a:gd name="T45" fmla="*/ 82 h 93"/>
                <a:gd name="T46" fmla="*/ 1157 w 1204"/>
                <a:gd name="T47" fmla="*/ 77 h 93"/>
                <a:gd name="T48" fmla="*/ 1165 w 1204"/>
                <a:gd name="T49" fmla="*/ 72 h 93"/>
                <a:gd name="T50" fmla="*/ 1172 w 1204"/>
                <a:gd name="T51" fmla="*/ 66 h 93"/>
                <a:gd name="T52" fmla="*/ 1178 w 1204"/>
                <a:gd name="T53" fmla="*/ 60 h 93"/>
                <a:gd name="T54" fmla="*/ 1184 w 1204"/>
                <a:gd name="T55" fmla="*/ 52 h 93"/>
                <a:gd name="T56" fmla="*/ 1189 w 1204"/>
                <a:gd name="T57" fmla="*/ 45 h 93"/>
                <a:gd name="T58" fmla="*/ 1194 w 1204"/>
                <a:gd name="T59" fmla="*/ 37 h 93"/>
                <a:gd name="T60" fmla="*/ 1197 w 1204"/>
                <a:gd name="T61" fmla="*/ 28 h 93"/>
                <a:gd name="T62" fmla="*/ 1200 w 1204"/>
                <a:gd name="T63" fmla="*/ 19 h 93"/>
                <a:gd name="T64" fmla="*/ 1203 w 1204"/>
                <a:gd name="T65" fmla="*/ 10 h 93"/>
                <a:gd name="T66" fmla="*/ 1204 w 1204"/>
                <a:gd name="T67" fmla="*/ 0 h 93"/>
                <a:gd name="T68" fmla="*/ 0 w 1204"/>
                <a:gd name="T6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4" h="93">
                  <a:moveTo>
                    <a:pt x="0" y="0"/>
                  </a:moveTo>
                  <a:lnTo>
                    <a:pt x="1" y="10"/>
                  </a:lnTo>
                  <a:lnTo>
                    <a:pt x="3" y="19"/>
                  </a:lnTo>
                  <a:lnTo>
                    <a:pt x="6" y="28"/>
                  </a:lnTo>
                  <a:lnTo>
                    <a:pt x="10" y="37"/>
                  </a:lnTo>
                  <a:lnTo>
                    <a:pt x="15" y="45"/>
                  </a:lnTo>
                  <a:lnTo>
                    <a:pt x="20" y="52"/>
                  </a:lnTo>
                  <a:lnTo>
                    <a:pt x="26" y="60"/>
                  </a:lnTo>
                  <a:lnTo>
                    <a:pt x="32" y="66"/>
                  </a:lnTo>
                  <a:lnTo>
                    <a:pt x="39" y="72"/>
                  </a:lnTo>
                  <a:lnTo>
                    <a:pt x="47" y="77"/>
                  </a:lnTo>
                  <a:lnTo>
                    <a:pt x="55" y="82"/>
                  </a:lnTo>
                  <a:lnTo>
                    <a:pt x="63" y="86"/>
                  </a:lnTo>
                  <a:lnTo>
                    <a:pt x="72" y="89"/>
                  </a:lnTo>
                  <a:lnTo>
                    <a:pt x="81" y="91"/>
                  </a:lnTo>
                  <a:lnTo>
                    <a:pt x="91" y="93"/>
                  </a:lnTo>
                  <a:lnTo>
                    <a:pt x="101" y="93"/>
                  </a:lnTo>
                  <a:lnTo>
                    <a:pt x="1103" y="93"/>
                  </a:lnTo>
                  <a:lnTo>
                    <a:pt x="1113" y="93"/>
                  </a:lnTo>
                  <a:lnTo>
                    <a:pt x="1122" y="91"/>
                  </a:lnTo>
                  <a:lnTo>
                    <a:pt x="1132" y="89"/>
                  </a:lnTo>
                  <a:lnTo>
                    <a:pt x="1141" y="86"/>
                  </a:lnTo>
                  <a:lnTo>
                    <a:pt x="1149" y="82"/>
                  </a:lnTo>
                  <a:lnTo>
                    <a:pt x="1157" y="77"/>
                  </a:lnTo>
                  <a:lnTo>
                    <a:pt x="1165" y="72"/>
                  </a:lnTo>
                  <a:lnTo>
                    <a:pt x="1172" y="66"/>
                  </a:lnTo>
                  <a:lnTo>
                    <a:pt x="1178" y="60"/>
                  </a:lnTo>
                  <a:lnTo>
                    <a:pt x="1184" y="52"/>
                  </a:lnTo>
                  <a:lnTo>
                    <a:pt x="1189" y="45"/>
                  </a:lnTo>
                  <a:lnTo>
                    <a:pt x="1194" y="37"/>
                  </a:lnTo>
                  <a:lnTo>
                    <a:pt x="1197" y="28"/>
                  </a:lnTo>
                  <a:lnTo>
                    <a:pt x="1200" y="19"/>
                  </a:lnTo>
                  <a:lnTo>
                    <a:pt x="1203" y="10"/>
                  </a:lnTo>
                  <a:lnTo>
                    <a:pt x="1204" y="0"/>
                  </a:lnTo>
                  <a:lnTo>
                    <a:pt x="0" y="0"/>
                  </a:lnTo>
                  <a:close/>
                </a:path>
              </a:pathLst>
            </a:custGeom>
            <a:noFill/>
            <a:ln w="12700">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grpSp>
        <p:nvGrpSpPr>
          <p:cNvPr id="43" name="Group 42"/>
          <p:cNvGrpSpPr/>
          <p:nvPr/>
        </p:nvGrpSpPr>
        <p:grpSpPr>
          <a:xfrm>
            <a:off x="8241647" y="2974028"/>
            <a:ext cx="1274342" cy="1646210"/>
            <a:chOff x="2627313" y="4005263"/>
            <a:chExt cx="1822450" cy="2354262"/>
          </a:xfrm>
        </p:grpSpPr>
        <p:sp>
          <p:nvSpPr>
            <p:cNvPr id="22" name="Freeform 11"/>
            <p:cNvSpPr>
              <a:spLocks/>
            </p:cNvSpPr>
            <p:nvPr/>
          </p:nvSpPr>
          <p:spPr bwMode="auto">
            <a:xfrm>
              <a:off x="2627313" y="4005263"/>
              <a:ext cx="1822450" cy="2354262"/>
            </a:xfrm>
            <a:custGeom>
              <a:avLst/>
              <a:gdLst>
                <a:gd name="T0" fmla="*/ 3444 w 3444"/>
                <a:gd name="T1" fmla="*/ 4257 h 4450"/>
                <a:gd name="T2" fmla="*/ 3442 w 3444"/>
                <a:gd name="T3" fmla="*/ 4277 h 4450"/>
                <a:gd name="T4" fmla="*/ 3435 w 3444"/>
                <a:gd name="T5" fmla="*/ 4307 h 4450"/>
                <a:gd name="T6" fmla="*/ 3419 w 3444"/>
                <a:gd name="T7" fmla="*/ 4343 h 4450"/>
                <a:gd name="T8" fmla="*/ 3397 w 3444"/>
                <a:gd name="T9" fmla="*/ 4376 h 4450"/>
                <a:gd name="T10" fmla="*/ 3369 w 3444"/>
                <a:gd name="T11" fmla="*/ 4403 h 4450"/>
                <a:gd name="T12" fmla="*/ 3337 w 3444"/>
                <a:gd name="T13" fmla="*/ 4425 h 4450"/>
                <a:gd name="T14" fmla="*/ 3300 w 3444"/>
                <a:gd name="T15" fmla="*/ 4441 h 4450"/>
                <a:gd name="T16" fmla="*/ 3271 w 3444"/>
                <a:gd name="T17" fmla="*/ 4448 h 4450"/>
                <a:gd name="T18" fmla="*/ 3250 w 3444"/>
                <a:gd name="T19" fmla="*/ 4450 h 4450"/>
                <a:gd name="T20" fmla="*/ 204 w 3444"/>
                <a:gd name="T21" fmla="*/ 4450 h 4450"/>
                <a:gd name="T22" fmla="*/ 183 w 3444"/>
                <a:gd name="T23" fmla="*/ 4449 h 4450"/>
                <a:gd name="T24" fmla="*/ 163 w 3444"/>
                <a:gd name="T25" fmla="*/ 4446 h 4450"/>
                <a:gd name="T26" fmla="*/ 124 w 3444"/>
                <a:gd name="T27" fmla="*/ 4434 h 4450"/>
                <a:gd name="T28" fmla="*/ 90 w 3444"/>
                <a:gd name="T29" fmla="*/ 4415 h 4450"/>
                <a:gd name="T30" fmla="*/ 60 w 3444"/>
                <a:gd name="T31" fmla="*/ 4390 h 4450"/>
                <a:gd name="T32" fmla="*/ 35 w 3444"/>
                <a:gd name="T33" fmla="*/ 4360 h 4450"/>
                <a:gd name="T34" fmla="*/ 16 w 3444"/>
                <a:gd name="T35" fmla="*/ 4325 h 4450"/>
                <a:gd name="T36" fmla="*/ 4 w 3444"/>
                <a:gd name="T37" fmla="*/ 4287 h 4450"/>
                <a:gd name="T38" fmla="*/ 1 w 3444"/>
                <a:gd name="T39" fmla="*/ 4267 h 4450"/>
                <a:gd name="T40" fmla="*/ 0 w 3444"/>
                <a:gd name="T41" fmla="*/ 4246 h 4450"/>
                <a:gd name="T42" fmla="*/ 0 w 3444"/>
                <a:gd name="T43" fmla="*/ 193 h 4450"/>
                <a:gd name="T44" fmla="*/ 2 w 3444"/>
                <a:gd name="T45" fmla="*/ 173 h 4450"/>
                <a:gd name="T46" fmla="*/ 9 w 3444"/>
                <a:gd name="T47" fmla="*/ 143 h 4450"/>
                <a:gd name="T48" fmla="*/ 24 w 3444"/>
                <a:gd name="T49" fmla="*/ 106 h 4450"/>
                <a:gd name="T50" fmla="*/ 46 w 3444"/>
                <a:gd name="T51" fmla="*/ 74 h 4450"/>
                <a:gd name="T52" fmla="*/ 74 w 3444"/>
                <a:gd name="T53" fmla="*/ 46 h 4450"/>
                <a:gd name="T54" fmla="*/ 107 w 3444"/>
                <a:gd name="T55" fmla="*/ 24 h 4450"/>
                <a:gd name="T56" fmla="*/ 143 w 3444"/>
                <a:gd name="T57" fmla="*/ 9 h 4450"/>
                <a:gd name="T58" fmla="*/ 173 w 3444"/>
                <a:gd name="T59" fmla="*/ 2 h 4450"/>
                <a:gd name="T60" fmla="*/ 193 w 3444"/>
                <a:gd name="T61" fmla="*/ 0 h 4450"/>
                <a:gd name="T62" fmla="*/ 3240 w 3444"/>
                <a:gd name="T63" fmla="*/ 0 h 4450"/>
                <a:gd name="T64" fmla="*/ 3261 w 3444"/>
                <a:gd name="T65" fmla="*/ 1 h 4450"/>
                <a:gd name="T66" fmla="*/ 3281 w 3444"/>
                <a:gd name="T67" fmla="*/ 4 h 4450"/>
                <a:gd name="T68" fmla="*/ 3319 w 3444"/>
                <a:gd name="T69" fmla="*/ 16 h 4450"/>
                <a:gd name="T70" fmla="*/ 3354 w 3444"/>
                <a:gd name="T71" fmla="*/ 34 h 4450"/>
                <a:gd name="T72" fmla="*/ 3384 w 3444"/>
                <a:gd name="T73" fmla="*/ 59 h 4450"/>
                <a:gd name="T74" fmla="*/ 3409 w 3444"/>
                <a:gd name="T75" fmla="*/ 90 h 4450"/>
                <a:gd name="T76" fmla="*/ 3428 w 3444"/>
                <a:gd name="T77" fmla="*/ 124 h 4450"/>
                <a:gd name="T78" fmla="*/ 3440 w 3444"/>
                <a:gd name="T79" fmla="*/ 162 h 4450"/>
                <a:gd name="T80" fmla="*/ 3443 w 3444"/>
                <a:gd name="T81" fmla="*/ 183 h 4450"/>
                <a:gd name="T82" fmla="*/ 3444 w 3444"/>
                <a:gd name="T83" fmla="*/ 203 h 4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44" h="4450">
                  <a:moveTo>
                    <a:pt x="3444" y="4246"/>
                  </a:moveTo>
                  <a:lnTo>
                    <a:pt x="3444" y="4257"/>
                  </a:lnTo>
                  <a:lnTo>
                    <a:pt x="3443" y="4267"/>
                  </a:lnTo>
                  <a:lnTo>
                    <a:pt x="3442" y="4277"/>
                  </a:lnTo>
                  <a:lnTo>
                    <a:pt x="3440" y="4287"/>
                  </a:lnTo>
                  <a:lnTo>
                    <a:pt x="3435" y="4307"/>
                  </a:lnTo>
                  <a:lnTo>
                    <a:pt x="3428" y="4325"/>
                  </a:lnTo>
                  <a:lnTo>
                    <a:pt x="3419" y="4343"/>
                  </a:lnTo>
                  <a:lnTo>
                    <a:pt x="3409" y="4360"/>
                  </a:lnTo>
                  <a:lnTo>
                    <a:pt x="3397" y="4376"/>
                  </a:lnTo>
                  <a:lnTo>
                    <a:pt x="3384" y="4390"/>
                  </a:lnTo>
                  <a:lnTo>
                    <a:pt x="3369" y="4403"/>
                  </a:lnTo>
                  <a:lnTo>
                    <a:pt x="3354" y="4415"/>
                  </a:lnTo>
                  <a:lnTo>
                    <a:pt x="3337" y="4425"/>
                  </a:lnTo>
                  <a:lnTo>
                    <a:pt x="3319" y="4434"/>
                  </a:lnTo>
                  <a:lnTo>
                    <a:pt x="3300" y="4441"/>
                  </a:lnTo>
                  <a:lnTo>
                    <a:pt x="3281" y="4446"/>
                  </a:lnTo>
                  <a:lnTo>
                    <a:pt x="3271" y="4448"/>
                  </a:lnTo>
                  <a:lnTo>
                    <a:pt x="3261" y="4449"/>
                  </a:lnTo>
                  <a:lnTo>
                    <a:pt x="3250" y="4450"/>
                  </a:lnTo>
                  <a:lnTo>
                    <a:pt x="3240" y="4450"/>
                  </a:lnTo>
                  <a:lnTo>
                    <a:pt x="204" y="4450"/>
                  </a:lnTo>
                  <a:lnTo>
                    <a:pt x="193" y="4450"/>
                  </a:lnTo>
                  <a:lnTo>
                    <a:pt x="183" y="4449"/>
                  </a:lnTo>
                  <a:lnTo>
                    <a:pt x="173" y="4448"/>
                  </a:lnTo>
                  <a:lnTo>
                    <a:pt x="163" y="4446"/>
                  </a:lnTo>
                  <a:lnTo>
                    <a:pt x="143" y="4441"/>
                  </a:lnTo>
                  <a:lnTo>
                    <a:pt x="124" y="4434"/>
                  </a:lnTo>
                  <a:lnTo>
                    <a:pt x="107" y="4425"/>
                  </a:lnTo>
                  <a:lnTo>
                    <a:pt x="90" y="4415"/>
                  </a:lnTo>
                  <a:lnTo>
                    <a:pt x="74" y="4403"/>
                  </a:lnTo>
                  <a:lnTo>
                    <a:pt x="60" y="4390"/>
                  </a:lnTo>
                  <a:lnTo>
                    <a:pt x="46" y="4376"/>
                  </a:lnTo>
                  <a:lnTo>
                    <a:pt x="35" y="4360"/>
                  </a:lnTo>
                  <a:lnTo>
                    <a:pt x="24" y="4343"/>
                  </a:lnTo>
                  <a:lnTo>
                    <a:pt x="16" y="4325"/>
                  </a:lnTo>
                  <a:lnTo>
                    <a:pt x="9" y="4307"/>
                  </a:lnTo>
                  <a:lnTo>
                    <a:pt x="4" y="4287"/>
                  </a:lnTo>
                  <a:lnTo>
                    <a:pt x="2" y="4277"/>
                  </a:lnTo>
                  <a:lnTo>
                    <a:pt x="1" y="4267"/>
                  </a:lnTo>
                  <a:lnTo>
                    <a:pt x="0" y="4257"/>
                  </a:lnTo>
                  <a:lnTo>
                    <a:pt x="0" y="4246"/>
                  </a:lnTo>
                  <a:lnTo>
                    <a:pt x="0" y="203"/>
                  </a:lnTo>
                  <a:lnTo>
                    <a:pt x="0" y="193"/>
                  </a:lnTo>
                  <a:lnTo>
                    <a:pt x="1" y="183"/>
                  </a:lnTo>
                  <a:lnTo>
                    <a:pt x="2" y="173"/>
                  </a:lnTo>
                  <a:lnTo>
                    <a:pt x="4" y="162"/>
                  </a:lnTo>
                  <a:lnTo>
                    <a:pt x="9" y="143"/>
                  </a:lnTo>
                  <a:lnTo>
                    <a:pt x="16" y="124"/>
                  </a:lnTo>
                  <a:lnTo>
                    <a:pt x="24" y="106"/>
                  </a:lnTo>
                  <a:lnTo>
                    <a:pt x="35" y="90"/>
                  </a:lnTo>
                  <a:lnTo>
                    <a:pt x="46" y="74"/>
                  </a:lnTo>
                  <a:lnTo>
                    <a:pt x="60" y="59"/>
                  </a:lnTo>
                  <a:lnTo>
                    <a:pt x="74" y="46"/>
                  </a:lnTo>
                  <a:lnTo>
                    <a:pt x="90" y="34"/>
                  </a:lnTo>
                  <a:lnTo>
                    <a:pt x="107" y="24"/>
                  </a:lnTo>
                  <a:lnTo>
                    <a:pt x="124" y="16"/>
                  </a:lnTo>
                  <a:lnTo>
                    <a:pt x="143" y="9"/>
                  </a:lnTo>
                  <a:lnTo>
                    <a:pt x="163" y="4"/>
                  </a:lnTo>
                  <a:lnTo>
                    <a:pt x="173" y="2"/>
                  </a:lnTo>
                  <a:lnTo>
                    <a:pt x="183" y="1"/>
                  </a:lnTo>
                  <a:lnTo>
                    <a:pt x="193" y="0"/>
                  </a:lnTo>
                  <a:lnTo>
                    <a:pt x="204" y="0"/>
                  </a:lnTo>
                  <a:lnTo>
                    <a:pt x="3240" y="0"/>
                  </a:lnTo>
                  <a:lnTo>
                    <a:pt x="3250" y="0"/>
                  </a:lnTo>
                  <a:lnTo>
                    <a:pt x="3261" y="1"/>
                  </a:lnTo>
                  <a:lnTo>
                    <a:pt x="3271" y="2"/>
                  </a:lnTo>
                  <a:lnTo>
                    <a:pt x="3281" y="4"/>
                  </a:lnTo>
                  <a:lnTo>
                    <a:pt x="3300" y="9"/>
                  </a:lnTo>
                  <a:lnTo>
                    <a:pt x="3319" y="16"/>
                  </a:lnTo>
                  <a:lnTo>
                    <a:pt x="3337" y="24"/>
                  </a:lnTo>
                  <a:lnTo>
                    <a:pt x="3354" y="34"/>
                  </a:lnTo>
                  <a:lnTo>
                    <a:pt x="3369" y="46"/>
                  </a:lnTo>
                  <a:lnTo>
                    <a:pt x="3384" y="59"/>
                  </a:lnTo>
                  <a:lnTo>
                    <a:pt x="3397" y="74"/>
                  </a:lnTo>
                  <a:lnTo>
                    <a:pt x="3409" y="90"/>
                  </a:lnTo>
                  <a:lnTo>
                    <a:pt x="3419" y="106"/>
                  </a:lnTo>
                  <a:lnTo>
                    <a:pt x="3428" y="124"/>
                  </a:lnTo>
                  <a:lnTo>
                    <a:pt x="3435" y="143"/>
                  </a:lnTo>
                  <a:lnTo>
                    <a:pt x="3440" y="162"/>
                  </a:lnTo>
                  <a:lnTo>
                    <a:pt x="3442" y="173"/>
                  </a:lnTo>
                  <a:lnTo>
                    <a:pt x="3443" y="183"/>
                  </a:lnTo>
                  <a:lnTo>
                    <a:pt x="3444" y="193"/>
                  </a:lnTo>
                  <a:lnTo>
                    <a:pt x="3444" y="203"/>
                  </a:lnTo>
                  <a:lnTo>
                    <a:pt x="3444" y="4246"/>
                  </a:lnTo>
                  <a:close/>
                </a:path>
              </a:pathLst>
            </a:custGeom>
            <a:noFill/>
            <a:ln w="12700">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 name="Rectangle 12"/>
            <p:cNvSpPr>
              <a:spLocks noChangeArrowheads="1"/>
            </p:cNvSpPr>
            <p:nvPr/>
          </p:nvSpPr>
          <p:spPr bwMode="auto">
            <a:xfrm>
              <a:off x="2805113" y="4214813"/>
              <a:ext cx="1468438" cy="1933575"/>
            </a:xfrm>
            <a:prstGeom prst="rect">
              <a:avLst/>
            </a:prstGeom>
            <a:noFill/>
            <a:ln w="12700">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24" name="Freeform 13"/>
            <p:cNvSpPr>
              <a:spLocks/>
            </p:cNvSpPr>
            <p:nvPr/>
          </p:nvSpPr>
          <p:spPr bwMode="auto">
            <a:xfrm>
              <a:off x="3519488" y="4087813"/>
              <a:ext cx="38100" cy="38100"/>
            </a:xfrm>
            <a:custGeom>
              <a:avLst/>
              <a:gdLst>
                <a:gd name="T0" fmla="*/ 72 w 72"/>
                <a:gd name="T1" fmla="*/ 36 h 72"/>
                <a:gd name="T2" fmla="*/ 72 w 72"/>
                <a:gd name="T3" fmla="*/ 43 h 72"/>
                <a:gd name="T4" fmla="*/ 69 w 72"/>
                <a:gd name="T5" fmla="*/ 50 h 72"/>
                <a:gd name="T6" fmla="*/ 66 w 72"/>
                <a:gd name="T7" fmla="*/ 56 h 72"/>
                <a:gd name="T8" fmla="*/ 62 w 72"/>
                <a:gd name="T9" fmla="*/ 61 h 72"/>
                <a:gd name="T10" fmla="*/ 56 w 72"/>
                <a:gd name="T11" fmla="*/ 66 h 72"/>
                <a:gd name="T12" fmla="*/ 50 w 72"/>
                <a:gd name="T13" fmla="*/ 69 h 72"/>
                <a:gd name="T14" fmla="*/ 44 w 72"/>
                <a:gd name="T15" fmla="*/ 71 h 72"/>
                <a:gd name="T16" fmla="*/ 36 w 72"/>
                <a:gd name="T17" fmla="*/ 72 h 72"/>
                <a:gd name="T18" fmla="*/ 29 w 72"/>
                <a:gd name="T19" fmla="*/ 71 h 72"/>
                <a:gd name="T20" fmla="*/ 22 w 72"/>
                <a:gd name="T21" fmla="*/ 69 h 72"/>
                <a:gd name="T22" fmla="*/ 16 w 72"/>
                <a:gd name="T23" fmla="*/ 66 h 72"/>
                <a:gd name="T24" fmla="*/ 11 w 72"/>
                <a:gd name="T25" fmla="*/ 61 h 72"/>
                <a:gd name="T26" fmla="*/ 6 w 72"/>
                <a:gd name="T27" fmla="*/ 56 h 72"/>
                <a:gd name="T28" fmla="*/ 3 w 72"/>
                <a:gd name="T29" fmla="*/ 50 h 72"/>
                <a:gd name="T30" fmla="*/ 1 w 72"/>
                <a:gd name="T31" fmla="*/ 43 h 72"/>
                <a:gd name="T32" fmla="*/ 0 w 72"/>
                <a:gd name="T33" fmla="*/ 36 h 72"/>
                <a:gd name="T34" fmla="*/ 1 w 72"/>
                <a:gd name="T35" fmla="*/ 29 h 72"/>
                <a:gd name="T36" fmla="*/ 3 w 72"/>
                <a:gd name="T37" fmla="*/ 22 h 72"/>
                <a:gd name="T38" fmla="*/ 6 w 72"/>
                <a:gd name="T39" fmla="*/ 16 h 72"/>
                <a:gd name="T40" fmla="*/ 11 w 72"/>
                <a:gd name="T41" fmla="*/ 10 h 72"/>
                <a:gd name="T42" fmla="*/ 16 w 72"/>
                <a:gd name="T43" fmla="*/ 6 h 72"/>
                <a:gd name="T44" fmla="*/ 22 w 72"/>
                <a:gd name="T45" fmla="*/ 3 h 72"/>
                <a:gd name="T46" fmla="*/ 29 w 72"/>
                <a:gd name="T47" fmla="*/ 1 h 72"/>
                <a:gd name="T48" fmla="*/ 36 w 72"/>
                <a:gd name="T49" fmla="*/ 0 h 72"/>
                <a:gd name="T50" fmla="*/ 44 w 72"/>
                <a:gd name="T51" fmla="*/ 1 h 72"/>
                <a:gd name="T52" fmla="*/ 50 w 72"/>
                <a:gd name="T53" fmla="*/ 3 h 72"/>
                <a:gd name="T54" fmla="*/ 56 w 72"/>
                <a:gd name="T55" fmla="*/ 6 h 72"/>
                <a:gd name="T56" fmla="*/ 62 w 72"/>
                <a:gd name="T57" fmla="*/ 10 h 72"/>
                <a:gd name="T58" fmla="*/ 66 w 72"/>
                <a:gd name="T59" fmla="*/ 16 h 72"/>
                <a:gd name="T60" fmla="*/ 69 w 72"/>
                <a:gd name="T61" fmla="*/ 22 h 72"/>
                <a:gd name="T62" fmla="*/ 72 w 72"/>
                <a:gd name="T63" fmla="*/ 29 h 72"/>
                <a:gd name="T64" fmla="*/ 72 w 72"/>
                <a:gd name="T65"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72">
                  <a:moveTo>
                    <a:pt x="72" y="36"/>
                  </a:moveTo>
                  <a:lnTo>
                    <a:pt x="72" y="43"/>
                  </a:lnTo>
                  <a:lnTo>
                    <a:pt x="69" y="50"/>
                  </a:lnTo>
                  <a:lnTo>
                    <a:pt x="66" y="56"/>
                  </a:lnTo>
                  <a:lnTo>
                    <a:pt x="62" y="61"/>
                  </a:lnTo>
                  <a:lnTo>
                    <a:pt x="56" y="66"/>
                  </a:lnTo>
                  <a:lnTo>
                    <a:pt x="50" y="69"/>
                  </a:lnTo>
                  <a:lnTo>
                    <a:pt x="44" y="71"/>
                  </a:lnTo>
                  <a:lnTo>
                    <a:pt x="36" y="72"/>
                  </a:lnTo>
                  <a:lnTo>
                    <a:pt x="29" y="71"/>
                  </a:lnTo>
                  <a:lnTo>
                    <a:pt x="22" y="69"/>
                  </a:lnTo>
                  <a:lnTo>
                    <a:pt x="16" y="66"/>
                  </a:lnTo>
                  <a:lnTo>
                    <a:pt x="11" y="61"/>
                  </a:lnTo>
                  <a:lnTo>
                    <a:pt x="6" y="56"/>
                  </a:lnTo>
                  <a:lnTo>
                    <a:pt x="3" y="50"/>
                  </a:lnTo>
                  <a:lnTo>
                    <a:pt x="1" y="43"/>
                  </a:lnTo>
                  <a:lnTo>
                    <a:pt x="0" y="36"/>
                  </a:lnTo>
                  <a:lnTo>
                    <a:pt x="1" y="29"/>
                  </a:lnTo>
                  <a:lnTo>
                    <a:pt x="3" y="22"/>
                  </a:lnTo>
                  <a:lnTo>
                    <a:pt x="6" y="16"/>
                  </a:lnTo>
                  <a:lnTo>
                    <a:pt x="11" y="10"/>
                  </a:lnTo>
                  <a:lnTo>
                    <a:pt x="16" y="6"/>
                  </a:lnTo>
                  <a:lnTo>
                    <a:pt x="22" y="3"/>
                  </a:lnTo>
                  <a:lnTo>
                    <a:pt x="29" y="1"/>
                  </a:lnTo>
                  <a:lnTo>
                    <a:pt x="36" y="0"/>
                  </a:lnTo>
                  <a:lnTo>
                    <a:pt x="44" y="1"/>
                  </a:lnTo>
                  <a:lnTo>
                    <a:pt x="50" y="3"/>
                  </a:lnTo>
                  <a:lnTo>
                    <a:pt x="56" y="6"/>
                  </a:lnTo>
                  <a:lnTo>
                    <a:pt x="62" y="10"/>
                  </a:lnTo>
                  <a:lnTo>
                    <a:pt x="66" y="16"/>
                  </a:lnTo>
                  <a:lnTo>
                    <a:pt x="69" y="22"/>
                  </a:lnTo>
                  <a:lnTo>
                    <a:pt x="72" y="29"/>
                  </a:lnTo>
                  <a:lnTo>
                    <a:pt x="72" y="36"/>
                  </a:lnTo>
                  <a:close/>
                </a:path>
              </a:pathLst>
            </a:custGeom>
            <a:noFill/>
            <a:ln w="12700">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 name="Freeform 14"/>
            <p:cNvSpPr>
              <a:spLocks/>
            </p:cNvSpPr>
            <p:nvPr/>
          </p:nvSpPr>
          <p:spPr bwMode="auto">
            <a:xfrm>
              <a:off x="3487738" y="6203950"/>
              <a:ext cx="101600" cy="101600"/>
            </a:xfrm>
            <a:custGeom>
              <a:avLst/>
              <a:gdLst>
                <a:gd name="T0" fmla="*/ 192 w 192"/>
                <a:gd name="T1" fmla="*/ 105 h 192"/>
                <a:gd name="T2" fmla="*/ 188 w 192"/>
                <a:gd name="T3" fmla="*/ 124 h 192"/>
                <a:gd name="T4" fmla="*/ 181 w 192"/>
                <a:gd name="T5" fmla="*/ 141 h 192"/>
                <a:gd name="T6" fmla="*/ 170 w 192"/>
                <a:gd name="T7" fmla="*/ 157 h 192"/>
                <a:gd name="T8" fmla="*/ 157 w 192"/>
                <a:gd name="T9" fmla="*/ 170 h 192"/>
                <a:gd name="T10" fmla="*/ 142 w 192"/>
                <a:gd name="T11" fmla="*/ 180 h 192"/>
                <a:gd name="T12" fmla="*/ 125 w 192"/>
                <a:gd name="T13" fmla="*/ 187 h 192"/>
                <a:gd name="T14" fmla="*/ 106 w 192"/>
                <a:gd name="T15" fmla="*/ 191 h 192"/>
                <a:gd name="T16" fmla="*/ 86 w 192"/>
                <a:gd name="T17" fmla="*/ 191 h 192"/>
                <a:gd name="T18" fmla="*/ 68 w 192"/>
                <a:gd name="T19" fmla="*/ 187 h 192"/>
                <a:gd name="T20" fmla="*/ 51 w 192"/>
                <a:gd name="T21" fmla="*/ 180 h 192"/>
                <a:gd name="T22" fmla="*/ 35 w 192"/>
                <a:gd name="T23" fmla="*/ 170 h 192"/>
                <a:gd name="T24" fmla="*/ 22 w 192"/>
                <a:gd name="T25" fmla="*/ 157 h 192"/>
                <a:gd name="T26" fmla="*/ 12 w 192"/>
                <a:gd name="T27" fmla="*/ 141 h 192"/>
                <a:gd name="T28" fmla="*/ 5 w 192"/>
                <a:gd name="T29" fmla="*/ 124 h 192"/>
                <a:gd name="T30" fmla="*/ 1 w 192"/>
                <a:gd name="T31" fmla="*/ 105 h 192"/>
                <a:gd name="T32" fmla="*/ 1 w 192"/>
                <a:gd name="T33" fmla="*/ 86 h 192"/>
                <a:gd name="T34" fmla="*/ 5 w 192"/>
                <a:gd name="T35" fmla="*/ 67 h 192"/>
                <a:gd name="T36" fmla="*/ 12 w 192"/>
                <a:gd name="T37" fmla="*/ 50 h 192"/>
                <a:gd name="T38" fmla="*/ 22 w 192"/>
                <a:gd name="T39" fmla="*/ 35 h 192"/>
                <a:gd name="T40" fmla="*/ 35 w 192"/>
                <a:gd name="T41" fmla="*/ 22 h 192"/>
                <a:gd name="T42" fmla="*/ 51 w 192"/>
                <a:gd name="T43" fmla="*/ 11 h 192"/>
                <a:gd name="T44" fmla="*/ 68 w 192"/>
                <a:gd name="T45" fmla="*/ 4 h 192"/>
                <a:gd name="T46" fmla="*/ 86 w 192"/>
                <a:gd name="T47" fmla="*/ 0 h 192"/>
                <a:gd name="T48" fmla="*/ 106 w 192"/>
                <a:gd name="T49" fmla="*/ 0 h 192"/>
                <a:gd name="T50" fmla="*/ 125 w 192"/>
                <a:gd name="T51" fmla="*/ 4 h 192"/>
                <a:gd name="T52" fmla="*/ 142 w 192"/>
                <a:gd name="T53" fmla="*/ 11 h 192"/>
                <a:gd name="T54" fmla="*/ 157 w 192"/>
                <a:gd name="T55" fmla="*/ 22 h 192"/>
                <a:gd name="T56" fmla="*/ 170 w 192"/>
                <a:gd name="T57" fmla="*/ 35 h 192"/>
                <a:gd name="T58" fmla="*/ 181 w 192"/>
                <a:gd name="T59" fmla="*/ 50 h 192"/>
                <a:gd name="T60" fmla="*/ 188 w 192"/>
                <a:gd name="T61" fmla="*/ 67 h 192"/>
                <a:gd name="T62" fmla="*/ 192 w 192"/>
                <a:gd name="T63" fmla="*/ 8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2" h="192">
                  <a:moveTo>
                    <a:pt x="192" y="96"/>
                  </a:moveTo>
                  <a:lnTo>
                    <a:pt x="192" y="105"/>
                  </a:lnTo>
                  <a:lnTo>
                    <a:pt x="190" y="115"/>
                  </a:lnTo>
                  <a:lnTo>
                    <a:pt x="188" y="124"/>
                  </a:lnTo>
                  <a:lnTo>
                    <a:pt x="185" y="133"/>
                  </a:lnTo>
                  <a:lnTo>
                    <a:pt x="181" y="141"/>
                  </a:lnTo>
                  <a:lnTo>
                    <a:pt x="176" y="149"/>
                  </a:lnTo>
                  <a:lnTo>
                    <a:pt x="170" y="157"/>
                  </a:lnTo>
                  <a:lnTo>
                    <a:pt x="164" y="163"/>
                  </a:lnTo>
                  <a:lnTo>
                    <a:pt x="157" y="170"/>
                  </a:lnTo>
                  <a:lnTo>
                    <a:pt x="150" y="175"/>
                  </a:lnTo>
                  <a:lnTo>
                    <a:pt x="142" y="180"/>
                  </a:lnTo>
                  <a:lnTo>
                    <a:pt x="134" y="184"/>
                  </a:lnTo>
                  <a:lnTo>
                    <a:pt x="125" y="187"/>
                  </a:lnTo>
                  <a:lnTo>
                    <a:pt x="116" y="190"/>
                  </a:lnTo>
                  <a:lnTo>
                    <a:pt x="106" y="191"/>
                  </a:lnTo>
                  <a:lnTo>
                    <a:pt x="96" y="192"/>
                  </a:lnTo>
                  <a:lnTo>
                    <a:pt x="86" y="191"/>
                  </a:lnTo>
                  <a:lnTo>
                    <a:pt x="77" y="190"/>
                  </a:lnTo>
                  <a:lnTo>
                    <a:pt x="68" y="187"/>
                  </a:lnTo>
                  <a:lnTo>
                    <a:pt x="59" y="184"/>
                  </a:lnTo>
                  <a:lnTo>
                    <a:pt x="51" y="180"/>
                  </a:lnTo>
                  <a:lnTo>
                    <a:pt x="43" y="175"/>
                  </a:lnTo>
                  <a:lnTo>
                    <a:pt x="35" y="170"/>
                  </a:lnTo>
                  <a:lnTo>
                    <a:pt x="28" y="163"/>
                  </a:lnTo>
                  <a:lnTo>
                    <a:pt x="22" y="157"/>
                  </a:lnTo>
                  <a:lnTo>
                    <a:pt x="17" y="149"/>
                  </a:lnTo>
                  <a:lnTo>
                    <a:pt x="12" y="141"/>
                  </a:lnTo>
                  <a:lnTo>
                    <a:pt x="8" y="133"/>
                  </a:lnTo>
                  <a:lnTo>
                    <a:pt x="5" y="124"/>
                  </a:lnTo>
                  <a:lnTo>
                    <a:pt x="2" y="115"/>
                  </a:lnTo>
                  <a:lnTo>
                    <a:pt x="1" y="105"/>
                  </a:lnTo>
                  <a:lnTo>
                    <a:pt x="0" y="96"/>
                  </a:lnTo>
                  <a:lnTo>
                    <a:pt x="1" y="86"/>
                  </a:lnTo>
                  <a:lnTo>
                    <a:pt x="2" y="76"/>
                  </a:lnTo>
                  <a:lnTo>
                    <a:pt x="5" y="67"/>
                  </a:lnTo>
                  <a:lnTo>
                    <a:pt x="8" y="58"/>
                  </a:lnTo>
                  <a:lnTo>
                    <a:pt x="12" y="50"/>
                  </a:lnTo>
                  <a:lnTo>
                    <a:pt x="17" y="42"/>
                  </a:lnTo>
                  <a:lnTo>
                    <a:pt x="22" y="35"/>
                  </a:lnTo>
                  <a:lnTo>
                    <a:pt x="28" y="28"/>
                  </a:lnTo>
                  <a:lnTo>
                    <a:pt x="35" y="22"/>
                  </a:lnTo>
                  <a:lnTo>
                    <a:pt x="43" y="16"/>
                  </a:lnTo>
                  <a:lnTo>
                    <a:pt x="51" y="11"/>
                  </a:lnTo>
                  <a:lnTo>
                    <a:pt x="59" y="7"/>
                  </a:lnTo>
                  <a:lnTo>
                    <a:pt x="68" y="4"/>
                  </a:lnTo>
                  <a:lnTo>
                    <a:pt x="77" y="2"/>
                  </a:lnTo>
                  <a:lnTo>
                    <a:pt x="86" y="0"/>
                  </a:lnTo>
                  <a:lnTo>
                    <a:pt x="96" y="0"/>
                  </a:lnTo>
                  <a:lnTo>
                    <a:pt x="106" y="0"/>
                  </a:lnTo>
                  <a:lnTo>
                    <a:pt x="116" y="2"/>
                  </a:lnTo>
                  <a:lnTo>
                    <a:pt x="125" y="4"/>
                  </a:lnTo>
                  <a:lnTo>
                    <a:pt x="134" y="7"/>
                  </a:lnTo>
                  <a:lnTo>
                    <a:pt x="142" y="11"/>
                  </a:lnTo>
                  <a:lnTo>
                    <a:pt x="150" y="16"/>
                  </a:lnTo>
                  <a:lnTo>
                    <a:pt x="157" y="22"/>
                  </a:lnTo>
                  <a:lnTo>
                    <a:pt x="164" y="28"/>
                  </a:lnTo>
                  <a:lnTo>
                    <a:pt x="170" y="35"/>
                  </a:lnTo>
                  <a:lnTo>
                    <a:pt x="176" y="42"/>
                  </a:lnTo>
                  <a:lnTo>
                    <a:pt x="181" y="50"/>
                  </a:lnTo>
                  <a:lnTo>
                    <a:pt x="185" y="58"/>
                  </a:lnTo>
                  <a:lnTo>
                    <a:pt x="188" y="67"/>
                  </a:lnTo>
                  <a:lnTo>
                    <a:pt x="190" y="76"/>
                  </a:lnTo>
                  <a:lnTo>
                    <a:pt x="192" y="86"/>
                  </a:lnTo>
                  <a:lnTo>
                    <a:pt x="192" y="96"/>
                  </a:lnTo>
                  <a:close/>
                </a:path>
              </a:pathLst>
            </a:custGeom>
            <a:noFill/>
            <a:ln w="12700">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8" name="Freeform 27"/>
            <p:cNvSpPr>
              <a:spLocks/>
            </p:cNvSpPr>
            <p:nvPr/>
          </p:nvSpPr>
          <p:spPr bwMode="auto">
            <a:xfrm>
              <a:off x="3519488" y="4087813"/>
              <a:ext cx="38100" cy="38100"/>
            </a:xfrm>
            <a:custGeom>
              <a:avLst/>
              <a:gdLst>
                <a:gd name="T0" fmla="*/ 36 w 72"/>
                <a:gd name="T1" fmla="*/ 72 h 72"/>
                <a:gd name="T2" fmla="*/ 29 w 72"/>
                <a:gd name="T3" fmla="*/ 71 h 72"/>
                <a:gd name="T4" fmla="*/ 22 w 72"/>
                <a:gd name="T5" fmla="*/ 69 h 72"/>
                <a:gd name="T6" fmla="*/ 16 w 72"/>
                <a:gd name="T7" fmla="*/ 66 h 72"/>
                <a:gd name="T8" fmla="*/ 11 w 72"/>
                <a:gd name="T9" fmla="*/ 61 h 72"/>
                <a:gd name="T10" fmla="*/ 6 w 72"/>
                <a:gd name="T11" fmla="*/ 56 h 72"/>
                <a:gd name="T12" fmla="*/ 3 w 72"/>
                <a:gd name="T13" fmla="*/ 50 h 72"/>
                <a:gd name="T14" fmla="*/ 1 w 72"/>
                <a:gd name="T15" fmla="*/ 43 h 72"/>
                <a:gd name="T16" fmla="*/ 0 w 72"/>
                <a:gd name="T17" fmla="*/ 36 h 72"/>
                <a:gd name="T18" fmla="*/ 1 w 72"/>
                <a:gd name="T19" fmla="*/ 29 h 72"/>
                <a:gd name="T20" fmla="*/ 3 w 72"/>
                <a:gd name="T21" fmla="*/ 22 h 72"/>
                <a:gd name="T22" fmla="*/ 6 w 72"/>
                <a:gd name="T23" fmla="*/ 16 h 72"/>
                <a:gd name="T24" fmla="*/ 11 w 72"/>
                <a:gd name="T25" fmla="*/ 10 h 72"/>
                <a:gd name="T26" fmla="*/ 16 w 72"/>
                <a:gd name="T27" fmla="*/ 6 h 72"/>
                <a:gd name="T28" fmla="*/ 22 w 72"/>
                <a:gd name="T29" fmla="*/ 3 h 72"/>
                <a:gd name="T30" fmla="*/ 29 w 72"/>
                <a:gd name="T31" fmla="*/ 1 h 72"/>
                <a:gd name="T32" fmla="*/ 36 w 72"/>
                <a:gd name="T33" fmla="*/ 0 h 72"/>
                <a:gd name="T34" fmla="*/ 44 w 72"/>
                <a:gd name="T35" fmla="*/ 1 h 72"/>
                <a:gd name="T36" fmla="*/ 50 w 72"/>
                <a:gd name="T37" fmla="*/ 3 h 72"/>
                <a:gd name="T38" fmla="*/ 56 w 72"/>
                <a:gd name="T39" fmla="*/ 6 h 72"/>
                <a:gd name="T40" fmla="*/ 62 w 72"/>
                <a:gd name="T41" fmla="*/ 10 h 72"/>
                <a:gd name="T42" fmla="*/ 66 w 72"/>
                <a:gd name="T43" fmla="*/ 16 h 72"/>
                <a:gd name="T44" fmla="*/ 69 w 72"/>
                <a:gd name="T45" fmla="*/ 22 h 72"/>
                <a:gd name="T46" fmla="*/ 72 w 72"/>
                <a:gd name="T47" fmla="*/ 29 h 72"/>
                <a:gd name="T48" fmla="*/ 72 w 72"/>
                <a:gd name="T49" fmla="*/ 36 h 72"/>
                <a:gd name="T50" fmla="*/ 72 w 72"/>
                <a:gd name="T51" fmla="*/ 43 h 72"/>
                <a:gd name="T52" fmla="*/ 69 w 72"/>
                <a:gd name="T53" fmla="*/ 50 h 72"/>
                <a:gd name="T54" fmla="*/ 66 w 72"/>
                <a:gd name="T55" fmla="*/ 56 h 72"/>
                <a:gd name="T56" fmla="*/ 62 w 72"/>
                <a:gd name="T57" fmla="*/ 61 h 72"/>
                <a:gd name="T58" fmla="*/ 56 w 72"/>
                <a:gd name="T59" fmla="*/ 66 h 72"/>
                <a:gd name="T60" fmla="*/ 50 w 72"/>
                <a:gd name="T61" fmla="*/ 69 h 72"/>
                <a:gd name="T62" fmla="*/ 44 w 72"/>
                <a:gd name="T63" fmla="*/ 71 h 72"/>
                <a:gd name="T64" fmla="*/ 36 w 72"/>
                <a:gd name="T6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72">
                  <a:moveTo>
                    <a:pt x="36" y="72"/>
                  </a:moveTo>
                  <a:lnTo>
                    <a:pt x="29" y="71"/>
                  </a:lnTo>
                  <a:lnTo>
                    <a:pt x="22" y="69"/>
                  </a:lnTo>
                  <a:lnTo>
                    <a:pt x="16" y="66"/>
                  </a:lnTo>
                  <a:lnTo>
                    <a:pt x="11" y="61"/>
                  </a:lnTo>
                  <a:lnTo>
                    <a:pt x="6" y="56"/>
                  </a:lnTo>
                  <a:lnTo>
                    <a:pt x="3" y="50"/>
                  </a:lnTo>
                  <a:lnTo>
                    <a:pt x="1" y="43"/>
                  </a:lnTo>
                  <a:lnTo>
                    <a:pt x="0" y="36"/>
                  </a:lnTo>
                  <a:lnTo>
                    <a:pt x="1" y="29"/>
                  </a:lnTo>
                  <a:lnTo>
                    <a:pt x="3" y="22"/>
                  </a:lnTo>
                  <a:lnTo>
                    <a:pt x="6" y="16"/>
                  </a:lnTo>
                  <a:lnTo>
                    <a:pt x="11" y="10"/>
                  </a:lnTo>
                  <a:lnTo>
                    <a:pt x="16" y="6"/>
                  </a:lnTo>
                  <a:lnTo>
                    <a:pt x="22" y="3"/>
                  </a:lnTo>
                  <a:lnTo>
                    <a:pt x="29" y="1"/>
                  </a:lnTo>
                  <a:lnTo>
                    <a:pt x="36" y="0"/>
                  </a:lnTo>
                  <a:lnTo>
                    <a:pt x="44" y="1"/>
                  </a:lnTo>
                  <a:lnTo>
                    <a:pt x="50" y="3"/>
                  </a:lnTo>
                  <a:lnTo>
                    <a:pt x="56" y="6"/>
                  </a:lnTo>
                  <a:lnTo>
                    <a:pt x="62" y="10"/>
                  </a:lnTo>
                  <a:lnTo>
                    <a:pt x="66" y="16"/>
                  </a:lnTo>
                  <a:lnTo>
                    <a:pt x="69" y="22"/>
                  </a:lnTo>
                  <a:lnTo>
                    <a:pt x="72" y="29"/>
                  </a:lnTo>
                  <a:lnTo>
                    <a:pt x="72" y="36"/>
                  </a:lnTo>
                  <a:lnTo>
                    <a:pt x="72" y="43"/>
                  </a:lnTo>
                  <a:lnTo>
                    <a:pt x="69" y="50"/>
                  </a:lnTo>
                  <a:lnTo>
                    <a:pt x="66" y="56"/>
                  </a:lnTo>
                  <a:lnTo>
                    <a:pt x="62" y="61"/>
                  </a:lnTo>
                  <a:lnTo>
                    <a:pt x="56" y="66"/>
                  </a:lnTo>
                  <a:lnTo>
                    <a:pt x="50" y="69"/>
                  </a:lnTo>
                  <a:lnTo>
                    <a:pt x="44" y="71"/>
                  </a:lnTo>
                  <a:lnTo>
                    <a:pt x="36" y="72"/>
                  </a:lnTo>
                  <a:close/>
                </a:path>
              </a:pathLst>
            </a:custGeom>
            <a:noFill/>
            <a:ln w="12700">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10506713" y="3656791"/>
            <a:ext cx="442912" cy="970187"/>
            <a:chOff x="1858963" y="4972050"/>
            <a:chExt cx="633413" cy="1387475"/>
          </a:xfrm>
        </p:grpSpPr>
        <p:sp>
          <p:nvSpPr>
            <p:cNvPr id="32" name="Freeform 21"/>
            <p:cNvSpPr>
              <a:spLocks/>
            </p:cNvSpPr>
            <p:nvPr/>
          </p:nvSpPr>
          <p:spPr bwMode="auto">
            <a:xfrm>
              <a:off x="1858963" y="4972050"/>
              <a:ext cx="633413" cy="1387475"/>
            </a:xfrm>
            <a:custGeom>
              <a:avLst/>
              <a:gdLst>
                <a:gd name="T0" fmla="*/ 1195 w 1196"/>
                <a:gd name="T1" fmla="*/ 2487 h 2623"/>
                <a:gd name="T2" fmla="*/ 1189 w 1196"/>
                <a:gd name="T3" fmla="*/ 2516 h 2623"/>
                <a:gd name="T4" fmla="*/ 1178 w 1196"/>
                <a:gd name="T5" fmla="*/ 2544 h 2623"/>
                <a:gd name="T6" fmla="*/ 1161 w 1196"/>
                <a:gd name="T7" fmla="*/ 2568 h 2623"/>
                <a:gd name="T8" fmla="*/ 1141 w 1196"/>
                <a:gd name="T9" fmla="*/ 2588 h 2623"/>
                <a:gd name="T10" fmla="*/ 1117 w 1196"/>
                <a:gd name="T11" fmla="*/ 2605 h 2623"/>
                <a:gd name="T12" fmla="*/ 1089 w 1196"/>
                <a:gd name="T13" fmla="*/ 2616 h 2623"/>
                <a:gd name="T14" fmla="*/ 1060 w 1196"/>
                <a:gd name="T15" fmla="*/ 2622 h 2623"/>
                <a:gd name="T16" fmla="*/ 152 w 1196"/>
                <a:gd name="T17" fmla="*/ 2623 h 2623"/>
                <a:gd name="T18" fmla="*/ 121 w 1196"/>
                <a:gd name="T19" fmla="*/ 2620 h 2623"/>
                <a:gd name="T20" fmla="*/ 93 w 1196"/>
                <a:gd name="T21" fmla="*/ 2611 h 2623"/>
                <a:gd name="T22" fmla="*/ 67 w 1196"/>
                <a:gd name="T23" fmla="*/ 2597 h 2623"/>
                <a:gd name="T24" fmla="*/ 44 w 1196"/>
                <a:gd name="T25" fmla="*/ 2579 h 2623"/>
                <a:gd name="T26" fmla="*/ 26 w 1196"/>
                <a:gd name="T27" fmla="*/ 2556 h 2623"/>
                <a:gd name="T28" fmla="*/ 12 w 1196"/>
                <a:gd name="T29" fmla="*/ 2530 h 2623"/>
                <a:gd name="T30" fmla="*/ 3 w 1196"/>
                <a:gd name="T31" fmla="*/ 2502 h 2623"/>
                <a:gd name="T32" fmla="*/ 0 w 1196"/>
                <a:gd name="T33" fmla="*/ 2471 h 2623"/>
                <a:gd name="T34" fmla="*/ 1 w 1196"/>
                <a:gd name="T35" fmla="*/ 137 h 2623"/>
                <a:gd name="T36" fmla="*/ 7 w 1196"/>
                <a:gd name="T37" fmla="*/ 107 h 2623"/>
                <a:gd name="T38" fmla="*/ 18 w 1196"/>
                <a:gd name="T39" fmla="*/ 80 h 2623"/>
                <a:gd name="T40" fmla="*/ 35 w 1196"/>
                <a:gd name="T41" fmla="*/ 56 h 2623"/>
                <a:gd name="T42" fmla="*/ 55 w 1196"/>
                <a:gd name="T43" fmla="*/ 35 h 2623"/>
                <a:gd name="T44" fmla="*/ 79 w 1196"/>
                <a:gd name="T45" fmla="*/ 19 h 2623"/>
                <a:gd name="T46" fmla="*/ 107 w 1196"/>
                <a:gd name="T47" fmla="*/ 7 h 2623"/>
                <a:gd name="T48" fmla="*/ 136 w 1196"/>
                <a:gd name="T49" fmla="*/ 1 h 2623"/>
                <a:gd name="T50" fmla="*/ 1044 w 1196"/>
                <a:gd name="T51" fmla="*/ 0 h 2623"/>
                <a:gd name="T52" fmla="*/ 1075 w 1196"/>
                <a:gd name="T53" fmla="*/ 4 h 2623"/>
                <a:gd name="T54" fmla="*/ 1103 w 1196"/>
                <a:gd name="T55" fmla="*/ 12 h 2623"/>
                <a:gd name="T56" fmla="*/ 1129 w 1196"/>
                <a:gd name="T57" fmla="*/ 26 h 2623"/>
                <a:gd name="T58" fmla="*/ 1152 w 1196"/>
                <a:gd name="T59" fmla="*/ 45 h 2623"/>
                <a:gd name="T60" fmla="*/ 1170 w 1196"/>
                <a:gd name="T61" fmla="*/ 67 h 2623"/>
                <a:gd name="T62" fmla="*/ 1184 w 1196"/>
                <a:gd name="T63" fmla="*/ 93 h 2623"/>
                <a:gd name="T64" fmla="*/ 1193 w 1196"/>
                <a:gd name="T65" fmla="*/ 122 h 2623"/>
                <a:gd name="T66" fmla="*/ 1196 w 1196"/>
                <a:gd name="T67" fmla="*/ 152 h 2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6" h="2623">
                  <a:moveTo>
                    <a:pt x="1196" y="2471"/>
                  </a:moveTo>
                  <a:lnTo>
                    <a:pt x="1195" y="2487"/>
                  </a:lnTo>
                  <a:lnTo>
                    <a:pt x="1193" y="2502"/>
                  </a:lnTo>
                  <a:lnTo>
                    <a:pt x="1189" y="2516"/>
                  </a:lnTo>
                  <a:lnTo>
                    <a:pt x="1184" y="2530"/>
                  </a:lnTo>
                  <a:lnTo>
                    <a:pt x="1178" y="2544"/>
                  </a:lnTo>
                  <a:lnTo>
                    <a:pt x="1170" y="2556"/>
                  </a:lnTo>
                  <a:lnTo>
                    <a:pt x="1161" y="2568"/>
                  </a:lnTo>
                  <a:lnTo>
                    <a:pt x="1152" y="2579"/>
                  </a:lnTo>
                  <a:lnTo>
                    <a:pt x="1141" y="2588"/>
                  </a:lnTo>
                  <a:lnTo>
                    <a:pt x="1129" y="2597"/>
                  </a:lnTo>
                  <a:lnTo>
                    <a:pt x="1117" y="2605"/>
                  </a:lnTo>
                  <a:lnTo>
                    <a:pt x="1103" y="2611"/>
                  </a:lnTo>
                  <a:lnTo>
                    <a:pt x="1089" y="2616"/>
                  </a:lnTo>
                  <a:lnTo>
                    <a:pt x="1075" y="2620"/>
                  </a:lnTo>
                  <a:lnTo>
                    <a:pt x="1060" y="2622"/>
                  </a:lnTo>
                  <a:lnTo>
                    <a:pt x="1044" y="2623"/>
                  </a:lnTo>
                  <a:lnTo>
                    <a:pt x="152" y="2623"/>
                  </a:lnTo>
                  <a:lnTo>
                    <a:pt x="136" y="2622"/>
                  </a:lnTo>
                  <a:lnTo>
                    <a:pt x="121" y="2620"/>
                  </a:lnTo>
                  <a:lnTo>
                    <a:pt x="107" y="2616"/>
                  </a:lnTo>
                  <a:lnTo>
                    <a:pt x="93" y="2611"/>
                  </a:lnTo>
                  <a:lnTo>
                    <a:pt x="79" y="2605"/>
                  </a:lnTo>
                  <a:lnTo>
                    <a:pt x="67" y="2597"/>
                  </a:lnTo>
                  <a:lnTo>
                    <a:pt x="55" y="2588"/>
                  </a:lnTo>
                  <a:lnTo>
                    <a:pt x="44" y="2579"/>
                  </a:lnTo>
                  <a:lnTo>
                    <a:pt x="35" y="2568"/>
                  </a:lnTo>
                  <a:lnTo>
                    <a:pt x="26" y="2556"/>
                  </a:lnTo>
                  <a:lnTo>
                    <a:pt x="18" y="2544"/>
                  </a:lnTo>
                  <a:lnTo>
                    <a:pt x="12" y="2530"/>
                  </a:lnTo>
                  <a:lnTo>
                    <a:pt x="7" y="2516"/>
                  </a:lnTo>
                  <a:lnTo>
                    <a:pt x="3" y="2502"/>
                  </a:lnTo>
                  <a:lnTo>
                    <a:pt x="1" y="2487"/>
                  </a:lnTo>
                  <a:lnTo>
                    <a:pt x="0" y="2471"/>
                  </a:lnTo>
                  <a:lnTo>
                    <a:pt x="0" y="152"/>
                  </a:lnTo>
                  <a:lnTo>
                    <a:pt x="1" y="137"/>
                  </a:lnTo>
                  <a:lnTo>
                    <a:pt x="3" y="122"/>
                  </a:lnTo>
                  <a:lnTo>
                    <a:pt x="7" y="107"/>
                  </a:lnTo>
                  <a:lnTo>
                    <a:pt x="12" y="93"/>
                  </a:lnTo>
                  <a:lnTo>
                    <a:pt x="18" y="80"/>
                  </a:lnTo>
                  <a:lnTo>
                    <a:pt x="26" y="67"/>
                  </a:lnTo>
                  <a:lnTo>
                    <a:pt x="35" y="56"/>
                  </a:lnTo>
                  <a:lnTo>
                    <a:pt x="44" y="45"/>
                  </a:lnTo>
                  <a:lnTo>
                    <a:pt x="55" y="35"/>
                  </a:lnTo>
                  <a:lnTo>
                    <a:pt x="67" y="26"/>
                  </a:lnTo>
                  <a:lnTo>
                    <a:pt x="79" y="19"/>
                  </a:lnTo>
                  <a:lnTo>
                    <a:pt x="93" y="12"/>
                  </a:lnTo>
                  <a:lnTo>
                    <a:pt x="107" y="7"/>
                  </a:lnTo>
                  <a:lnTo>
                    <a:pt x="121" y="4"/>
                  </a:lnTo>
                  <a:lnTo>
                    <a:pt x="136" y="1"/>
                  </a:lnTo>
                  <a:lnTo>
                    <a:pt x="152" y="0"/>
                  </a:lnTo>
                  <a:lnTo>
                    <a:pt x="1044" y="0"/>
                  </a:lnTo>
                  <a:lnTo>
                    <a:pt x="1060" y="1"/>
                  </a:lnTo>
                  <a:lnTo>
                    <a:pt x="1075" y="4"/>
                  </a:lnTo>
                  <a:lnTo>
                    <a:pt x="1089" y="7"/>
                  </a:lnTo>
                  <a:lnTo>
                    <a:pt x="1103" y="12"/>
                  </a:lnTo>
                  <a:lnTo>
                    <a:pt x="1117" y="19"/>
                  </a:lnTo>
                  <a:lnTo>
                    <a:pt x="1129" y="26"/>
                  </a:lnTo>
                  <a:lnTo>
                    <a:pt x="1141" y="35"/>
                  </a:lnTo>
                  <a:lnTo>
                    <a:pt x="1152" y="45"/>
                  </a:lnTo>
                  <a:lnTo>
                    <a:pt x="1161" y="56"/>
                  </a:lnTo>
                  <a:lnTo>
                    <a:pt x="1170" y="67"/>
                  </a:lnTo>
                  <a:lnTo>
                    <a:pt x="1178" y="80"/>
                  </a:lnTo>
                  <a:lnTo>
                    <a:pt x="1184" y="93"/>
                  </a:lnTo>
                  <a:lnTo>
                    <a:pt x="1189" y="107"/>
                  </a:lnTo>
                  <a:lnTo>
                    <a:pt x="1193" y="122"/>
                  </a:lnTo>
                  <a:lnTo>
                    <a:pt x="1195" y="137"/>
                  </a:lnTo>
                  <a:lnTo>
                    <a:pt x="1196" y="152"/>
                  </a:lnTo>
                  <a:lnTo>
                    <a:pt x="1196" y="2471"/>
                  </a:lnTo>
                  <a:close/>
                </a:path>
              </a:pathLst>
            </a:custGeom>
            <a:noFill/>
            <a:ln w="12700">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3" name="Freeform 22"/>
            <p:cNvSpPr>
              <a:spLocks/>
            </p:cNvSpPr>
            <p:nvPr/>
          </p:nvSpPr>
          <p:spPr bwMode="auto">
            <a:xfrm>
              <a:off x="2124076" y="6205538"/>
              <a:ext cx="101600" cy="101600"/>
            </a:xfrm>
            <a:custGeom>
              <a:avLst/>
              <a:gdLst>
                <a:gd name="T0" fmla="*/ 192 w 192"/>
                <a:gd name="T1" fmla="*/ 105 h 191"/>
                <a:gd name="T2" fmla="*/ 188 w 192"/>
                <a:gd name="T3" fmla="*/ 124 h 191"/>
                <a:gd name="T4" fmla="*/ 181 w 192"/>
                <a:gd name="T5" fmla="*/ 141 h 191"/>
                <a:gd name="T6" fmla="*/ 171 w 192"/>
                <a:gd name="T7" fmla="*/ 157 h 191"/>
                <a:gd name="T8" fmla="*/ 158 w 192"/>
                <a:gd name="T9" fmla="*/ 170 h 191"/>
                <a:gd name="T10" fmla="*/ 142 w 192"/>
                <a:gd name="T11" fmla="*/ 180 h 191"/>
                <a:gd name="T12" fmla="*/ 125 w 192"/>
                <a:gd name="T13" fmla="*/ 187 h 191"/>
                <a:gd name="T14" fmla="*/ 106 w 192"/>
                <a:gd name="T15" fmla="*/ 191 h 191"/>
                <a:gd name="T16" fmla="*/ 87 w 192"/>
                <a:gd name="T17" fmla="*/ 191 h 191"/>
                <a:gd name="T18" fmla="*/ 67 w 192"/>
                <a:gd name="T19" fmla="*/ 187 h 191"/>
                <a:gd name="T20" fmla="*/ 50 w 192"/>
                <a:gd name="T21" fmla="*/ 180 h 191"/>
                <a:gd name="T22" fmla="*/ 34 w 192"/>
                <a:gd name="T23" fmla="*/ 170 h 191"/>
                <a:gd name="T24" fmla="*/ 21 w 192"/>
                <a:gd name="T25" fmla="*/ 157 h 191"/>
                <a:gd name="T26" fmla="*/ 11 w 192"/>
                <a:gd name="T27" fmla="*/ 141 h 191"/>
                <a:gd name="T28" fmla="*/ 4 w 192"/>
                <a:gd name="T29" fmla="*/ 124 h 191"/>
                <a:gd name="T30" fmla="*/ 0 w 192"/>
                <a:gd name="T31" fmla="*/ 105 h 191"/>
                <a:gd name="T32" fmla="*/ 0 w 192"/>
                <a:gd name="T33" fmla="*/ 86 h 191"/>
                <a:gd name="T34" fmla="*/ 4 w 192"/>
                <a:gd name="T35" fmla="*/ 67 h 191"/>
                <a:gd name="T36" fmla="*/ 11 w 192"/>
                <a:gd name="T37" fmla="*/ 50 h 191"/>
                <a:gd name="T38" fmla="*/ 21 w 192"/>
                <a:gd name="T39" fmla="*/ 34 h 191"/>
                <a:gd name="T40" fmla="*/ 34 w 192"/>
                <a:gd name="T41" fmla="*/ 21 h 191"/>
                <a:gd name="T42" fmla="*/ 50 w 192"/>
                <a:gd name="T43" fmla="*/ 11 h 191"/>
                <a:gd name="T44" fmla="*/ 67 w 192"/>
                <a:gd name="T45" fmla="*/ 4 h 191"/>
                <a:gd name="T46" fmla="*/ 87 w 192"/>
                <a:gd name="T47" fmla="*/ 0 h 191"/>
                <a:gd name="T48" fmla="*/ 106 w 192"/>
                <a:gd name="T49" fmla="*/ 0 h 191"/>
                <a:gd name="T50" fmla="*/ 125 w 192"/>
                <a:gd name="T51" fmla="*/ 4 h 191"/>
                <a:gd name="T52" fmla="*/ 142 w 192"/>
                <a:gd name="T53" fmla="*/ 11 h 191"/>
                <a:gd name="T54" fmla="*/ 158 w 192"/>
                <a:gd name="T55" fmla="*/ 21 h 191"/>
                <a:gd name="T56" fmla="*/ 171 w 192"/>
                <a:gd name="T57" fmla="*/ 34 h 191"/>
                <a:gd name="T58" fmla="*/ 181 w 192"/>
                <a:gd name="T59" fmla="*/ 50 h 191"/>
                <a:gd name="T60" fmla="*/ 188 w 192"/>
                <a:gd name="T61" fmla="*/ 67 h 191"/>
                <a:gd name="T62" fmla="*/ 192 w 192"/>
                <a:gd name="T63" fmla="*/ 8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2" h="191">
                  <a:moveTo>
                    <a:pt x="192" y="95"/>
                  </a:moveTo>
                  <a:lnTo>
                    <a:pt x="192" y="105"/>
                  </a:lnTo>
                  <a:lnTo>
                    <a:pt x="190" y="115"/>
                  </a:lnTo>
                  <a:lnTo>
                    <a:pt x="188" y="124"/>
                  </a:lnTo>
                  <a:lnTo>
                    <a:pt x="185" y="133"/>
                  </a:lnTo>
                  <a:lnTo>
                    <a:pt x="181" y="141"/>
                  </a:lnTo>
                  <a:lnTo>
                    <a:pt x="176" y="149"/>
                  </a:lnTo>
                  <a:lnTo>
                    <a:pt x="171" y="157"/>
                  </a:lnTo>
                  <a:lnTo>
                    <a:pt x="164" y="163"/>
                  </a:lnTo>
                  <a:lnTo>
                    <a:pt x="158" y="170"/>
                  </a:lnTo>
                  <a:lnTo>
                    <a:pt x="150" y="175"/>
                  </a:lnTo>
                  <a:lnTo>
                    <a:pt x="142" y="180"/>
                  </a:lnTo>
                  <a:lnTo>
                    <a:pt x="134" y="184"/>
                  </a:lnTo>
                  <a:lnTo>
                    <a:pt x="125" y="187"/>
                  </a:lnTo>
                  <a:lnTo>
                    <a:pt x="116" y="189"/>
                  </a:lnTo>
                  <a:lnTo>
                    <a:pt x="106" y="191"/>
                  </a:lnTo>
                  <a:lnTo>
                    <a:pt x="97" y="191"/>
                  </a:lnTo>
                  <a:lnTo>
                    <a:pt x="87" y="191"/>
                  </a:lnTo>
                  <a:lnTo>
                    <a:pt x="77" y="189"/>
                  </a:lnTo>
                  <a:lnTo>
                    <a:pt x="67" y="187"/>
                  </a:lnTo>
                  <a:lnTo>
                    <a:pt x="58" y="184"/>
                  </a:lnTo>
                  <a:lnTo>
                    <a:pt x="50" y="180"/>
                  </a:lnTo>
                  <a:lnTo>
                    <a:pt x="42" y="175"/>
                  </a:lnTo>
                  <a:lnTo>
                    <a:pt x="34" y="170"/>
                  </a:lnTo>
                  <a:lnTo>
                    <a:pt x="28" y="163"/>
                  </a:lnTo>
                  <a:lnTo>
                    <a:pt x="21" y="157"/>
                  </a:lnTo>
                  <a:lnTo>
                    <a:pt x="16" y="149"/>
                  </a:lnTo>
                  <a:lnTo>
                    <a:pt x="11" y="141"/>
                  </a:lnTo>
                  <a:lnTo>
                    <a:pt x="7" y="133"/>
                  </a:lnTo>
                  <a:lnTo>
                    <a:pt x="4" y="124"/>
                  </a:lnTo>
                  <a:lnTo>
                    <a:pt x="2" y="115"/>
                  </a:lnTo>
                  <a:lnTo>
                    <a:pt x="0" y="105"/>
                  </a:lnTo>
                  <a:lnTo>
                    <a:pt x="0" y="95"/>
                  </a:lnTo>
                  <a:lnTo>
                    <a:pt x="0" y="86"/>
                  </a:lnTo>
                  <a:lnTo>
                    <a:pt x="2" y="76"/>
                  </a:lnTo>
                  <a:lnTo>
                    <a:pt x="4" y="67"/>
                  </a:lnTo>
                  <a:lnTo>
                    <a:pt x="7" y="58"/>
                  </a:lnTo>
                  <a:lnTo>
                    <a:pt x="11" y="50"/>
                  </a:lnTo>
                  <a:lnTo>
                    <a:pt x="16" y="42"/>
                  </a:lnTo>
                  <a:lnTo>
                    <a:pt x="21" y="34"/>
                  </a:lnTo>
                  <a:lnTo>
                    <a:pt x="28" y="28"/>
                  </a:lnTo>
                  <a:lnTo>
                    <a:pt x="34" y="21"/>
                  </a:lnTo>
                  <a:lnTo>
                    <a:pt x="42" y="16"/>
                  </a:lnTo>
                  <a:lnTo>
                    <a:pt x="50" y="11"/>
                  </a:lnTo>
                  <a:lnTo>
                    <a:pt x="58" y="7"/>
                  </a:lnTo>
                  <a:lnTo>
                    <a:pt x="67" y="4"/>
                  </a:lnTo>
                  <a:lnTo>
                    <a:pt x="77" y="2"/>
                  </a:lnTo>
                  <a:lnTo>
                    <a:pt x="87" y="0"/>
                  </a:lnTo>
                  <a:lnTo>
                    <a:pt x="97" y="0"/>
                  </a:lnTo>
                  <a:lnTo>
                    <a:pt x="106" y="0"/>
                  </a:lnTo>
                  <a:lnTo>
                    <a:pt x="116" y="2"/>
                  </a:lnTo>
                  <a:lnTo>
                    <a:pt x="125" y="4"/>
                  </a:lnTo>
                  <a:lnTo>
                    <a:pt x="134" y="7"/>
                  </a:lnTo>
                  <a:lnTo>
                    <a:pt x="142" y="11"/>
                  </a:lnTo>
                  <a:lnTo>
                    <a:pt x="150" y="16"/>
                  </a:lnTo>
                  <a:lnTo>
                    <a:pt x="158" y="21"/>
                  </a:lnTo>
                  <a:lnTo>
                    <a:pt x="164" y="28"/>
                  </a:lnTo>
                  <a:lnTo>
                    <a:pt x="171" y="34"/>
                  </a:lnTo>
                  <a:lnTo>
                    <a:pt x="176" y="42"/>
                  </a:lnTo>
                  <a:lnTo>
                    <a:pt x="181" y="50"/>
                  </a:lnTo>
                  <a:lnTo>
                    <a:pt x="185" y="58"/>
                  </a:lnTo>
                  <a:lnTo>
                    <a:pt x="188" y="67"/>
                  </a:lnTo>
                  <a:lnTo>
                    <a:pt x="190" y="76"/>
                  </a:lnTo>
                  <a:lnTo>
                    <a:pt x="192" y="86"/>
                  </a:lnTo>
                  <a:lnTo>
                    <a:pt x="192" y="95"/>
                  </a:lnTo>
                  <a:close/>
                </a:path>
              </a:pathLst>
            </a:custGeom>
            <a:noFill/>
            <a:ln w="12700">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4" name="Rectangle 23"/>
            <p:cNvSpPr>
              <a:spLocks noChangeArrowheads="1"/>
            </p:cNvSpPr>
            <p:nvPr/>
          </p:nvSpPr>
          <p:spPr bwMode="auto">
            <a:xfrm>
              <a:off x="1887538" y="5148263"/>
              <a:ext cx="576263" cy="992187"/>
            </a:xfrm>
            <a:prstGeom prst="rect">
              <a:avLst/>
            </a:prstGeom>
            <a:noFill/>
            <a:ln w="12700">
              <a:solidFill>
                <a:schemeClr val="bg1">
                  <a:lumMod val="65000"/>
                </a:schemeClr>
              </a:solidFill>
              <a:miter lim="800000"/>
              <a:headEnd/>
              <a:tailEnd/>
            </a:ln>
          </p:spPr>
          <p:txBody>
            <a:bodyPr vert="horz" wrap="square" lIns="91440" tIns="45720" rIns="91440" bIns="45720" numCol="1" anchor="t" anchorCtr="0" compatLnSpc="1">
              <a:prstTxWarp prst="textNoShape">
                <a:avLst/>
              </a:prstTxWarp>
            </a:bodyPr>
            <a:lstStyle/>
            <a:p>
              <a:endParaRPr lang="id-ID"/>
            </a:p>
          </p:txBody>
        </p:sp>
        <p:sp>
          <p:nvSpPr>
            <p:cNvPr id="35" name="Freeform 24"/>
            <p:cNvSpPr>
              <a:spLocks/>
            </p:cNvSpPr>
            <p:nvPr/>
          </p:nvSpPr>
          <p:spPr bwMode="auto">
            <a:xfrm>
              <a:off x="2078038" y="5057775"/>
              <a:ext cx="195263" cy="33337"/>
            </a:xfrm>
            <a:custGeom>
              <a:avLst/>
              <a:gdLst>
                <a:gd name="T0" fmla="*/ 370 w 370"/>
                <a:gd name="T1" fmla="*/ 32 h 64"/>
                <a:gd name="T2" fmla="*/ 370 w 370"/>
                <a:gd name="T3" fmla="*/ 38 h 64"/>
                <a:gd name="T4" fmla="*/ 368 w 370"/>
                <a:gd name="T5" fmla="*/ 44 h 64"/>
                <a:gd name="T6" fmla="*/ 365 w 370"/>
                <a:gd name="T7" fmla="*/ 49 h 64"/>
                <a:gd name="T8" fmla="*/ 361 w 370"/>
                <a:gd name="T9" fmla="*/ 54 h 64"/>
                <a:gd name="T10" fmla="*/ 356 w 370"/>
                <a:gd name="T11" fmla="*/ 58 h 64"/>
                <a:gd name="T12" fmla="*/ 351 w 370"/>
                <a:gd name="T13" fmla="*/ 61 h 64"/>
                <a:gd name="T14" fmla="*/ 345 w 370"/>
                <a:gd name="T15" fmla="*/ 63 h 64"/>
                <a:gd name="T16" fmla="*/ 338 w 370"/>
                <a:gd name="T17" fmla="*/ 64 h 64"/>
                <a:gd name="T18" fmla="*/ 32 w 370"/>
                <a:gd name="T19" fmla="*/ 64 h 64"/>
                <a:gd name="T20" fmla="*/ 25 w 370"/>
                <a:gd name="T21" fmla="*/ 63 h 64"/>
                <a:gd name="T22" fmla="*/ 19 w 370"/>
                <a:gd name="T23" fmla="*/ 61 h 64"/>
                <a:gd name="T24" fmla="*/ 14 w 370"/>
                <a:gd name="T25" fmla="*/ 58 h 64"/>
                <a:gd name="T26" fmla="*/ 9 w 370"/>
                <a:gd name="T27" fmla="*/ 54 h 64"/>
                <a:gd name="T28" fmla="*/ 5 w 370"/>
                <a:gd name="T29" fmla="*/ 49 h 64"/>
                <a:gd name="T30" fmla="*/ 2 w 370"/>
                <a:gd name="T31" fmla="*/ 44 h 64"/>
                <a:gd name="T32" fmla="*/ 0 w 370"/>
                <a:gd name="T33" fmla="*/ 38 h 64"/>
                <a:gd name="T34" fmla="*/ 0 w 370"/>
                <a:gd name="T35" fmla="*/ 32 h 64"/>
                <a:gd name="T36" fmla="*/ 0 w 370"/>
                <a:gd name="T37" fmla="*/ 25 h 64"/>
                <a:gd name="T38" fmla="*/ 2 w 370"/>
                <a:gd name="T39" fmla="*/ 19 h 64"/>
                <a:gd name="T40" fmla="*/ 5 w 370"/>
                <a:gd name="T41" fmla="*/ 14 h 64"/>
                <a:gd name="T42" fmla="*/ 9 w 370"/>
                <a:gd name="T43" fmla="*/ 9 h 64"/>
                <a:gd name="T44" fmla="*/ 14 w 370"/>
                <a:gd name="T45" fmla="*/ 5 h 64"/>
                <a:gd name="T46" fmla="*/ 19 w 370"/>
                <a:gd name="T47" fmla="*/ 2 h 64"/>
                <a:gd name="T48" fmla="*/ 25 w 370"/>
                <a:gd name="T49" fmla="*/ 0 h 64"/>
                <a:gd name="T50" fmla="*/ 32 w 370"/>
                <a:gd name="T51" fmla="*/ 0 h 64"/>
                <a:gd name="T52" fmla="*/ 338 w 370"/>
                <a:gd name="T53" fmla="*/ 0 h 64"/>
                <a:gd name="T54" fmla="*/ 345 w 370"/>
                <a:gd name="T55" fmla="*/ 0 h 64"/>
                <a:gd name="T56" fmla="*/ 351 w 370"/>
                <a:gd name="T57" fmla="*/ 2 h 64"/>
                <a:gd name="T58" fmla="*/ 356 w 370"/>
                <a:gd name="T59" fmla="*/ 5 h 64"/>
                <a:gd name="T60" fmla="*/ 361 w 370"/>
                <a:gd name="T61" fmla="*/ 9 h 64"/>
                <a:gd name="T62" fmla="*/ 365 w 370"/>
                <a:gd name="T63" fmla="*/ 14 h 64"/>
                <a:gd name="T64" fmla="*/ 368 w 370"/>
                <a:gd name="T65" fmla="*/ 19 h 64"/>
                <a:gd name="T66" fmla="*/ 370 w 370"/>
                <a:gd name="T67" fmla="*/ 25 h 64"/>
                <a:gd name="T68" fmla="*/ 370 w 370"/>
                <a:gd name="T69"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0" h="64">
                  <a:moveTo>
                    <a:pt x="370" y="32"/>
                  </a:moveTo>
                  <a:lnTo>
                    <a:pt x="370" y="38"/>
                  </a:lnTo>
                  <a:lnTo>
                    <a:pt x="368" y="44"/>
                  </a:lnTo>
                  <a:lnTo>
                    <a:pt x="365" y="49"/>
                  </a:lnTo>
                  <a:lnTo>
                    <a:pt x="361" y="54"/>
                  </a:lnTo>
                  <a:lnTo>
                    <a:pt x="356" y="58"/>
                  </a:lnTo>
                  <a:lnTo>
                    <a:pt x="351" y="61"/>
                  </a:lnTo>
                  <a:lnTo>
                    <a:pt x="345" y="63"/>
                  </a:lnTo>
                  <a:lnTo>
                    <a:pt x="338" y="64"/>
                  </a:lnTo>
                  <a:lnTo>
                    <a:pt x="32" y="64"/>
                  </a:lnTo>
                  <a:lnTo>
                    <a:pt x="25" y="63"/>
                  </a:lnTo>
                  <a:lnTo>
                    <a:pt x="19" y="61"/>
                  </a:lnTo>
                  <a:lnTo>
                    <a:pt x="14" y="58"/>
                  </a:lnTo>
                  <a:lnTo>
                    <a:pt x="9" y="54"/>
                  </a:lnTo>
                  <a:lnTo>
                    <a:pt x="5" y="49"/>
                  </a:lnTo>
                  <a:lnTo>
                    <a:pt x="2" y="44"/>
                  </a:lnTo>
                  <a:lnTo>
                    <a:pt x="0" y="38"/>
                  </a:lnTo>
                  <a:lnTo>
                    <a:pt x="0" y="32"/>
                  </a:lnTo>
                  <a:lnTo>
                    <a:pt x="0" y="25"/>
                  </a:lnTo>
                  <a:lnTo>
                    <a:pt x="2" y="19"/>
                  </a:lnTo>
                  <a:lnTo>
                    <a:pt x="5" y="14"/>
                  </a:lnTo>
                  <a:lnTo>
                    <a:pt x="9" y="9"/>
                  </a:lnTo>
                  <a:lnTo>
                    <a:pt x="14" y="5"/>
                  </a:lnTo>
                  <a:lnTo>
                    <a:pt x="19" y="2"/>
                  </a:lnTo>
                  <a:lnTo>
                    <a:pt x="25" y="0"/>
                  </a:lnTo>
                  <a:lnTo>
                    <a:pt x="32" y="0"/>
                  </a:lnTo>
                  <a:lnTo>
                    <a:pt x="338" y="0"/>
                  </a:lnTo>
                  <a:lnTo>
                    <a:pt x="345" y="0"/>
                  </a:lnTo>
                  <a:lnTo>
                    <a:pt x="351" y="2"/>
                  </a:lnTo>
                  <a:lnTo>
                    <a:pt x="356" y="5"/>
                  </a:lnTo>
                  <a:lnTo>
                    <a:pt x="361" y="9"/>
                  </a:lnTo>
                  <a:lnTo>
                    <a:pt x="365" y="14"/>
                  </a:lnTo>
                  <a:lnTo>
                    <a:pt x="368" y="19"/>
                  </a:lnTo>
                  <a:lnTo>
                    <a:pt x="370" y="25"/>
                  </a:lnTo>
                  <a:lnTo>
                    <a:pt x="370" y="32"/>
                  </a:lnTo>
                  <a:close/>
                </a:path>
              </a:pathLst>
            </a:custGeom>
            <a:noFill/>
            <a:ln w="12700">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1" name="Freeform 30"/>
            <p:cNvSpPr>
              <a:spLocks/>
            </p:cNvSpPr>
            <p:nvPr/>
          </p:nvSpPr>
          <p:spPr bwMode="auto">
            <a:xfrm>
              <a:off x="2078038" y="5057775"/>
              <a:ext cx="195263" cy="33337"/>
            </a:xfrm>
            <a:custGeom>
              <a:avLst/>
              <a:gdLst>
                <a:gd name="T0" fmla="*/ 338 w 370"/>
                <a:gd name="T1" fmla="*/ 64 h 64"/>
                <a:gd name="T2" fmla="*/ 32 w 370"/>
                <a:gd name="T3" fmla="*/ 64 h 64"/>
                <a:gd name="T4" fmla="*/ 25 w 370"/>
                <a:gd name="T5" fmla="*/ 63 h 64"/>
                <a:gd name="T6" fmla="*/ 19 w 370"/>
                <a:gd name="T7" fmla="*/ 61 h 64"/>
                <a:gd name="T8" fmla="*/ 14 w 370"/>
                <a:gd name="T9" fmla="*/ 58 h 64"/>
                <a:gd name="T10" fmla="*/ 9 w 370"/>
                <a:gd name="T11" fmla="*/ 54 h 64"/>
                <a:gd name="T12" fmla="*/ 5 w 370"/>
                <a:gd name="T13" fmla="*/ 49 h 64"/>
                <a:gd name="T14" fmla="*/ 2 w 370"/>
                <a:gd name="T15" fmla="*/ 44 h 64"/>
                <a:gd name="T16" fmla="*/ 0 w 370"/>
                <a:gd name="T17" fmla="*/ 38 h 64"/>
                <a:gd name="T18" fmla="*/ 0 w 370"/>
                <a:gd name="T19" fmla="*/ 32 h 64"/>
                <a:gd name="T20" fmla="*/ 0 w 370"/>
                <a:gd name="T21" fmla="*/ 25 h 64"/>
                <a:gd name="T22" fmla="*/ 2 w 370"/>
                <a:gd name="T23" fmla="*/ 19 h 64"/>
                <a:gd name="T24" fmla="*/ 5 w 370"/>
                <a:gd name="T25" fmla="*/ 14 h 64"/>
                <a:gd name="T26" fmla="*/ 9 w 370"/>
                <a:gd name="T27" fmla="*/ 9 h 64"/>
                <a:gd name="T28" fmla="*/ 14 w 370"/>
                <a:gd name="T29" fmla="*/ 5 h 64"/>
                <a:gd name="T30" fmla="*/ 19 w 370"/>
                <a:gd name="T31" fmla="*/ 2 h 64"/>
                <a:gd name="T32" fmla="*/ 25 w 370"/>
                <a:gd name="T33" fmla="*/ 0 h 64"/>
                <a:gd name="T34" fmla="*/ 32 w 370"/>
                <a:gd name="T35" fmla="*/ 0 h 64"/>
                <a:gd name="T36" fmla="*/ 338 w 370"/>
                <a:gd name="T37" fmla="*/ 0 h 64"/>
                <a:gd name="T38" fmla="*/ 345 w 370"/>
                <a:gd name="T39" fmla="*/ 0 h 64"/>
                <a:gd name="T40" fmla="*/ 351 w 370"/>
                <a:gd name="T41" fmla="*/ 2 h 64"/>
                <a:gd name="T42" fmla="*/ 356 w 370"/>
                <a:gd name="T43" fmla="*/ 5 h 64"/>
                <a:gd name="T44" fmla="*/ 361 w 370"/>
                <a:gd name="T45" fmla="*/ 9 h 64"/>
                <a:gd name="T46" fmla="*/ 365 w 370"/>
                <a:gd name="T47" fmla="*/ 14 h 64"/>
                <a:gd name="T48" fmla="*/ 368 w 370"/>
                <a:gd name="T49" fmla="*/ 19 h 64"/>
                <a:gd name="T50" fmla="*/ 370 w 370"/>
                <a:gd name="T51" fmla="*/ 25 h 64"/>
                <a:gd name="T52" fmla="*/ 370 w 370"/>
                <a:gd name="T53" fmla="*/ 32 h 64"/>
                <a:gd name="T54" fmla="*/ 370 w 370"/>
                <a:gd name="T55" fmla="*/ 38 h 64"/>
                <a:gd name="T56" fmla="*/ 368 w 370"/>
                <a:gd name="T57" fmla="*/ 44 h 64"/>
                <a:gd name="T58" fmla="*/ 365 w 370"/>
                <a:gd name="T59" fmla="*/ 49 h 64"/>
                <a:gd name="T60" fmla="*/ 361 w 370"/>
                <a:gd name="T61" fmla="*/ 54 h 64"/>
                <a:gd name="T62" fmla="*/ 356 w 370"/>
                <a:gd name="T63" fmla="*/ 58 h 64"/>
                <a:gd name="T64" fmla="*/ 351 w 370"/>
                <a:gd name="T65" fmla="*/ 61 h 64"/>
                <a:gd name="T66" fmla="*/ 345 w 370"/>
                <a:gd name="T67" fmla="*/ 63 h 64"/>
                <a:gd name="T68" fmla="*/ 338 w 370"/>
                <a:gd name="T6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0" h="64">
                  <a:moveTo>
                    <a:pt x="338" y="64"/>
                  </a:moveTo>
                  <a:lnTo>
                    <a:pt x="32" y="64"/>
                  </a:lnTo>
                  <a:lnTo>
                    <a:pt x="25" y="63"/>
                  </a:lnTo>
                  <a:lnTo>
                    <a:pt x="19" y="61"/>
                  </a:lnTo>
                  <a:lnTo>
                    <a:pt x="14" y="58"/>
                  </a:lnTo>
                  <a:lnTo>
                    <a:pt x="9" y="54"/>
                  </a:lnTo>
                  <a:lnTo>
                    <a:pt x="5" y="49"/>
                  </a:lnTo>
                  <a:lnTo>
                    <a:pt x="2" y="44"/>
                  </a:lnTo>
                  <a:lnTo>
                    <a:pt x="0" y="38"/>
                  </a:lnTo>
                  <a:lnTo>
                    <a:pt x="0" y="32"/>
                  </a:lnTo>
                  <a:lnTo>
                    <a:pt x="0" y="25"/>
                  </a:lnTo>
                  <a:lnTo>
                    <a:pt x="2" y="19"/>
                  </a:lnTo>
                  <a:lnTo>
                    <a:pt x="5" y="14"/>
                  </a:lnTo>
                  <a:lnTo>
                    <a:pt x="9" y="9"/>
                  </a:lnTo>
                  <a:lnTo>
                    <a:pt x="14" y="5"/>
                  </a:lnTo>
                  <a:lnTo>
                    <a:pt x="19" y="2"/>
                  </a:lnTo>
                  <a:lnTo>
                    <a:pt x="25" y="0"/>
                  </a:lnTo>
                  <a:lnTo>
                    <a:pt x="32" y="0"/>
                  </a:lnTo>
                  <a:lnTo>
                    <a:pt x="338" y="0"/>
                  </a:lnTo>
                  <a:lnTo>
                    <a:pt x="345" y="0"/>
                  </a:lnTo>
                  <a:lnTo>
                    <a:pt x="351" y="2"/>
                  </a:lnTo>
                  <a:lnTo>
                    <a:pt x="356" y="5"/>
                  </a:lnTo>
                  <a:lnTo>
                    <a:pt x="361" y="9"/>
                  </a:lnTo>
                  <a:lnTo>
                    <a:pt x="365" y="14"/>
                  </a:lnTo>
                  <a:lnTo>
                    <a:pt x="368" y="19"/>
                  </a:lnTo>
                  <a:lnTo>
                    <a:pt x="370" y="25"/>
                  </a:lnTo>
                  <a:lnTo>
                    <a:pt x="370" y="32"/>
                  </a:lnTo>
                  <a:lnTo>
                    <a:pt x="370" y="38"/>
                  </a:lnTo>
                  <a:lnTo>
                    <a:pt x="368" y="44"/>
                  </a:lnTo>
                  <a:lnTo>
                    <a:pt x="365" y="49"/>
                  </a:lnTo>
                  <a:lnTo>
                    <a:pt x="361" y="54"/>
                  </a:lnTo>
                  <a:lnTo>
                    <a:pt x="356" y="58"/>
                  </a:lnTo>
                  <a:lnTo>
                    <a:pt x="351" y="61"/>
                  </a:lnTo>
                  <a:lnTo>
                    <a:pt x="345" y="63"/>
                  </a:lnTo>
                  <a:lnTo>
                    <a:pt x="338" y="64"/>
                  </a:lnTo>
                  <a:close/>
                </a:path>
              </a:pathLst>
            </a:custGeom>
            <a:noFill/>
            <a:ln w="12700">
              <a:solidFill>
                <a:schemeClr val="bg1">
                  <a:lumMod val="65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grpSp>
      <p:sp>
        <p:nvSpPr>
          <p:cNvPr id="47" name="TextBox 46"/>
          <p:cNvSpPr txBox="1"/>
          <p:nvPr/>
        </p:nvSpPr>
        <p:spPr>
          <a:xfrm>
            <a:off x="1441035" y="5420628"/>
            <a:ext cx="1665215" cy="461665"/>
          </a:xfrm>
          <a:prstGeom prst="rect">
            <a:avLst/>
          </a:prstGeom>
          <a:solidFill>
            <a:schemeClr val="accent3"/>
          </a:solidFill>
        </p:spPr>
        <p:txBody>
          <a:bodyPr wrap="square" rtlCol="0">
            <a:spAutoFit/>
          </a:bodyPr>
          <a:lstStyle/>
          <a:p>
            <a:pPr algn="ctr"/>
            <a:r>
              <a:rPr lang="id-ID" sz="2400" dirty="0" smtClean="0">
                <a:solidFill>
                  <a:schemeClr val="bg1"/>
                </a:solidFill>
                <a:latin typeface="Neris Thin" panose="00000300000000000000" pitchFamily="50" charset="0"/>
              </a:rPr>
              <a:t>Desktop</a:t>
            </a:r>
            <a:endParaRPr lang="id-ID" sz="2400" dirty="0">
              <a:solidFill>
                <a:schemeClr val="bg1"/>
              </a:solidFill>
              <a:latin typeface="Neris Thin" panose="00000300000000000000" pitchFamily="50" charset="0"/>
            </a:endParaRPr>
          </a:p>
        </p:txBody>
      </p:sp>
      <p:sp>
        <p:nvSpPr>
          <p:cNvPr id="48" name="TextBox 47"/>
          <p:cNvSpPr txBox="1"/>
          <p:nvPr/>
        </p:nvSpPr>
        <p:spPr>
          <a:xfrm>
            <a:off x="5063553" y="5420627"/>
            <a:ext cx="1878227" cy="461665"/>
          </a:xfrm>
          <a:prstGeom prst="rect">
            <a:avLst/>
          </a:prstGeom>
          <a:solidFill>
            <a:schemeClr val="accent3"/>
          </a:solidFill>
        </p:spPr>
        <p:txBody>
          <a:bodyPr wrap="square" rtlCol="0">
            <a:spAutoFit/>
          </a:bodyPr>
          <a:lstStyle/>
          <a:p>
            <a:pPr algn="ctr"/>
            <a:r>
              <a:rPr lang="id-ID" sz="2400" dirty="0" smtClean="0">
                <a:solidFill>
                  <a:schemeClr val="bg1"/>
                </a:solidFill>
                <a:latin typeface="Neris Thin" panose="00000300000000000000" pitchFamily="50" charset="0"/>
              </a:rPr>
              <a:t>Notebook</a:t>
            </a:r>
            <a:endParaRPr lang="id-ID" sz="2400" dirty="0">
              <a:solidFill>
                <a:schemeClr val="bg1"/>
              </a:solidFill>
              <a:latin typeface="Neris Thin" panose="00000300000000000000" pitchFamily="50" charset="0"/>
            </a:endParaRPr>
          </a:p>
        </p:txBody>
      </p:sp>
      <p:sp>
        <p:nvSpPr>
          <p:cNvPr id="49" name="TextBox 48"/>
          <p:cNvSpPr txBox="1"/>
          <p:nvPr/>
        </p:nvSpPr>
        <p:spPr>
          <a:xfrm>
            <a:off x="8264637" y="5420627"/>
            <a:ext cx="1228360" cy="461665"/>
          </a:xfrm>
          <a:prstGeom prst="rect">
            <a:avLst/>
          </a:prstGeom>
          <a:solidFill>
            <a:schemeClr val="accent3"/>
          </a:solidFill>
        </p:spPr>
        <p:txBody>
          <a:bodyPr wrap="square" rtlCol="0">
            <a:spAutoFit/>
          </a:bodyPr>
          <a:lstStyle/>
          <a:p>
            <a:pPr algn="ctr"/>
            <a:r>
              <a:rPr lang="id-ID" sz="2400" dirty="0" smtClean="0">
                <a:solidFill>
                  <a:schemeClr val="bg1"/>
                </a:solidFill>
                <a:latin typeface="Neris Thin" panose="00000300000000000000" pitchFamily="50" charset="0"/>
              </a:rPr>
              <a:t>Tab</a:t>
            </a:r>
            <a:endParaRPr lang="id-ID" sz="2400" dirty="0">
              <a:solidFill>
                <a:schemeClr val="bg1"/>
              </a:solidFill>
              <a:latin typeface="Neris Thin" panose="00000300000000000000" pitchFamily="50" charset="0"/>
            </a:endParaRPr>
          </a:p>
        </p:txBody>
      </p:sp>
      <p:sp>
        <p:nvSpPr>
          <p:cNvPr id="51" name="TextBox 50"/>
          <p:cNvSpPr txBox="1"/>
          <p:nvPr/>
        </p:nvSpPr>
        <p:spPr>
          <a:xfrm>
            <a:off x="10113433" y="5420627"/>
            <a:ext cx="1228360" cy="461665"/>
          </a:xfrm>
          <a:prstGeom prst="rect">
            <a:avLst/>
          </a:prstGeom>
          <a:solidFill>
            <a:schemeClr val="accent3"/>
          </a:solidFill>
        </p:spPr>
        <p:txBody>
          <a:bodyPr wrap="square" rtlCol="0">
            <a:spAutoFit/>
          </a:bodyPr>
          <a:lstStyle/>
          <a:p>
            <a:pPr algn="ctr"/>
            <a:r>
              <a:rPr lang="id-ID" sz="2400" dirty="0" smtClean="0">
                <a:solidFill>
                  <a:schemeClr val="bg1"/>
                </a:solidFill>
                <a:latin typeface="Neris Thin" panose="00000300000000000000" pitchFamily="50" charset="0"/>
              </a:rPr>
              <a:t>Mobile</a:t>
            </a:r>
            <a:endParaRPr lang="id-ID" sz="2400" dirty="0">
              <a:solidFill>
                <a:schemeClr val="bg1"/>
              </a:solidFill>
              <a:latin typeface="Neris Thin" panose="00000300000000000000" pitchFamily="50" charset="0"/>
            </a:endParaRPr>
          </a:p>
        </p:txBody>
      </p:sp>
      <p:cxnSp>
        <p:nvCxnSpPr>
          <p:cNvPr id="57" name="Elbow Connector 56"/>
          <p:cNvCxnSpPr/>
          <p:nvPr/>
        </p:nvCxnSpPr>
        <p:spPr>
          <a:xfrm rot="5400000">
            <a:off x="8617845" y="4998696"/>
            <a:ext cx="548590" cy="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7" name="Elbow Connector 66"/>
          <p:cNvCxnSpPr/>
          <p:nvPr/>
        </p:nvCxnSpPr>
        <p:spPr>
          <a:xfrm rot="5400000">
            <a:off x="5821703" y="4996278"/>
            <a:ext cx="548590" cy="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8" name="Elbow Connector 67"/>
          <p:cNvCxnSpPr/>
          <p:nvPr/>
        </p:nvCxnSpPr>
        <p:spPr>
          <a:xfrm rot="5400000">
            <a:off x="10453316" y="4993143"/>
            <a:ext cx="548590" cy="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0" name="Elbow Connector 69"/>
          <p:cNvCxnSpPr/>
          <p:nvPr/>
        </p:nvCxnSpPr>
        <p:spPr>
          <a:xfrm rot="5400000">
            <a:off x="1999348" y="4993144"/>
            <a:ext cx="548590" cy="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8149368" y="1823221"/>
            <a:ext cx="3096938" cy="369332"/>
          </a:xfrm>
          <a:prstGeom prst="rect">
            <a:avLst/>
          </a:prstGeom>
          <a:solidFill>
            <a:schemeClr val="accent2"/>
          </a:solidFill>
        </p:spPr>
        <p:txBody>
          <a:bodyPr wrap="none" rtlCol="0">
            <a:spAutoFit/>
          </a:bodyPr>
          <a:lstStyle/>
          <a:p>
            <a:r>
              <a:rPr lang="id-ID" dirty="0" smtClean="0">
                <a:solidFill>
                  <a:schemeClr val="bg1"/>
                </a:solidFill>
                <a:latin typeface="Neris Thin" panose="00000300000000000000" pitchFamily="50" charset="0"/>
              </a:rPr>
              <a:t>Testing on the other Viewport</a:t>
            </a:r>
            <a:endParaRPr lang="id-ID" dirty="0">
              <a:solidFill>
                <a:schemeClr val="bg1"/>
              </a:solidFill>
              <a:latin typeface="Neris Thin" panose="00000300000000000000" pitchFamily="50" charset="0"/>
            </a:endParaRPr>
          </a:p>
        </p:txBody>
      </p:sp>
      <p:sp>
        <p:nvSpPr>
          <p:cNvPr id="73" name="TextBox 72"/>
          <p:cNvSpPr txBox="1"/>
          <p:nvPr/>
        </p:nvSpPr>
        <p:spPr>
          <a:xfrm>
            <a:off x="7400228" y="2238066"/>
            <a:ext cx="3845283" cy="369332"/>
          </a:xfrm>
          <a:prstGeom prst="rect">
            <a:avLst/>
          </a:prstGeom>
          <a:solidFill>
            <a:schemeClr val="accent3"/>
          </a:solidFill>
        </p:spPr>
        <p:txBody>
          <a:bodyPr wrap="none" rtlCol="0">
            <a:spAutoFit/>
          </a:bodyPr>
          <a:lstStyle/>
          <a:p>
            <a:r>
              <a:rPr lang="id-ID" dirty="0" smtClean="0">
                <a:solidFill>
                  <a:schemeClr val="bg1"/>
                </a:solidFill>
                <a:latin typeface="Neris Thin" panose="00000300000000000000" pitchFamily="50" charset="0"/>
              </a:rPr>
              <a:t>For The Best Result and Visualization</a:t>
            </a:r>
            <a:endParaRPr lang="id-ID" dirty="0">
              <a:solidFill>
                <a:schemeClr val="bg1"/>
              </a:solidFill>
              <a:latin typeface="Neris Thin" panose="00000300000000000000" pitchFamily="50" charset="0"/>
            </a:endParaRPr>
          </a:p>
        </p:txBody>
      </p:sp>
    </p:spTree>
    <p:extLst>
      <p:ext uri="{BB962C8B-B14F-4D97-AF65-F5344CB8AC3E}">
        <p14:creationId xmlns:p14="http://schemas.microsoft.com/office/powerpoint/2010/main" val="12798028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500"/>
                                        <p:tgtEl>
                                          <p:spTgt spid="44"/>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wipe(up)">
                                      <p:cBhvr>
                                        <p:cTn id="11" dur="500"/>
                                        <p:tgtEl>
                                          <p:spTgt spid="7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500"/>
                                        <p:tgtEl>
                                          <p:spTgt spid="47"/>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45"/>
                                        </p:tgtEl>
                                        <p:attrNameLst>
                                          <p:attrName>style.visibility</p:attrName>
                                        </p:attrNameLst>
                                      </p:cBhvr>
                                      <p:to>
                                        <p:strVal val="visible"/>
                                      </p:to>
                                    </p:set>
                                    <p:animEffect transition="in" filter="fade">
                                      <p:cBhvr>
                                        <p:cTn id="19" dur="500"/>
                                        <p:tgtEl>
                                          <p:spTgt spid="45"/>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wipe(up)">
                                      <p:cBhvr>
                                        <p:cTn id="23" dur="500"/>
                                        <p:tgtEl>
                                          <p:spTgt spid="6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48"/>
                                        </p:tgtEl>
                                        <p:attrNameLst>
                                          <p:attrName>style.visibility</p:attrName>
                                        </p:attrNameLst>
                                      </p:cBhvr>
                                      <p:to>
                                        <p:strVal val="visible"/>
                                      </p:to>
                                    </p:set>
                                    <p:animEffect transition="in" filter="fade">
                                      <p:cBhvr>
                                        <p:cTn id="27" dur="500"/>
                                        <p:tgtEl>
                                          <p:spTgt spid="48"/>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500"/>
                                        <p:tgtEl>
                                          <p:spTgt spid="43"/>
                                        </p:tgtEl>
                                      </p:cBhvr>
                                    </p:animEffect>
                                  </p:childTnLst>
                                </p:cTn>
                              </p:par>
                            </p:childTnLst>
                          </p:cTn>
                        </p:par>
                        <p:par>
                          <p:cTn id="32" fill="hold">
                            <p:stCondLst>
                              <p:cond delay="3500"/>
                            </p:stCondLst>
                            <p:childTnLst>
                              <p:par>
                                <p:cTn id="33" presetID="22" presetClass="entr" presetSubtype="1" fill="hold" nodeType="afterEffect">
                                  <p:stCondLst>
                                    <p:cond delay="0"/>
                                  </p:stCondLst>
                                  <p:childTnLst>
                                    <p:set>
                                      <p:cBhvr>
                                        <p:cTn id="34" dur="1" fill="hold">
                                          <p:stCondLst>
                                            <p:cond delay="0"/>
                                          </p:stCondLst>
                                        </p:cTn>
                                        <p:tgtEl>
                                          <p:spTgt spid="57"/>
                                        </p:tgtEl>
                                        <p:attrNameLst>
                                          <p:attrName>style.visibility</p:attrName>
                                        </p:attrNameLst>
                                      </p:cBhvr>
                                      <p:to>
                                        <p:strVal val="visible"/>
                                      </p:to>
                                    </p:set>
                                    <p:animEffect transition="in" filter="wipe(up)">
                                      <p:cBhvr>
                                        <p:cTn id="35" dur="500"/>
                                        <p:tgtEl>
                                          <p:spTgt spid="57"/>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49"/>
                                        </p:tgtEl>
                                        <p:attrNameLst>
                                          <p:attrName>style.visibility</p:attrName>
                                        </p:attrNameLst>
                                      </p:cBhvr>
                                      <p:to>
                                        <p:strVal val="visible"/>
                                      </p:to>
                                    </p:set>
                                    <p:animEffect transition="in" filter="fade">
                                      <p:cBhvr>
                                        <p:cTn id="39" dur="500"/>
                                        <p:tgtEl>
                                          <p:spTgt spid="49"/>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fade">
                                      <p:cBhvr>
                                        <p:cTn id="43" dur="500"/>
                                        <p:tgtEl>
                                          <p:spTgt spid="42"/>
                                        </p:tgtEl>
                                      </p:cBhvr>
                                    </p:animEffect>
                                  </p:childTnLst>
                                </p:cTn>
                              </p:par>
                            </p:childTnLst>
                          </p:cTn>
                        </p:par>
                        <p:par>
                          <p:cTn id="44" fill="hold">
                            <p:stCondLst>
                              <p:cond delay="5000"/>
                            </p:stCondLst>
                            <p:childTnLst>
                              <p:par>
                                <p:cTn id="45" presetID="22" presetClass="entr" presetSubtype="1" fill="hold" nodeType="afterEffect">
                                  <p:stCondLst>
                                    <p:cond delay="0"/>
                                  </p:stCondLst>
                                  <p:childTnLst>
                                    <p:set>
                                      <p:cBhvr>
                                        <p:cTn id="46" dur="1" fill="hold">
                                          <p:stCondLst>
                                            <p:cond delay="0"/>
                                          </p:stCondLst>
                                        </p:cTn>
                                        <p:tgtEl>
                                          <p:spTgt spid="68"/>
                                        </p:tgtEl>
                                        <p:attrNameLst>
                                          <p:attrName>style.visibility</p:attrName>
                                        </p:attrNameLst>
                                      </p:cBhvr>
                                      <p:to>
                                        <p:strVal val="visible"/>
                                      </p:to>
                                    </p:set>
                                    <p:animEffect transition="in" filter="wipe(up)">
                                      <p:cBhvr>
                                        <p:cTn id="47" dur="500"/>
                                        <p:tgtEl>
                                          <p:spTgt spid="68"/>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500"/>
                                        <p:tgtEl>
                                          <p:spTgt spid="51"/>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fade">
                                      <p:cBhvr>
                                        <p:cTn id="55" dur="500"/>
                                        <p:tgtEl>
                                          <p:spTgt spid="72"/>
                                        </p:tgtEl>
                                      </p:cBhvr>
                                    </p:animEffect>
                                  </p:childTnLst>
                                </p:cTn>
                              </p:par>
                            </p:childTnLst>
                          </p:cTn>
                        </p:par>
                        <p:par>
                          <p:cTn id="56" fill="hold">
                            <p:stCondLst>
                              <p:cond delay="6500"/>
                            </p:stCondLst>
                            <p:childTnLst>
                              <p:par>
                                <p:cTn id="57" presetID="10" presetClass="entr" presetSubtype="0" fill="hold" grpId="0" nodeType="afterEffect">
                                  <p:stCondLst>
                                    <p:cond delay="0"/>
                                  </p:stCondLst>
                                  <p:childTnLst>
                                    <p:set>
                                      <p:cBhvr>
                                        <p:cTn id="58" dur="1" fill="hold">
                                          <p:stCondLst>
                                            <p:cond delay="0"/>
                                          </p:stCondLst>
                                        </p:cTn>
                                        <p:tgtEl>
                                          <p:spTgt spid="73"/>
                                        </p:tgtEl>
                                        <p:attrNameLst>
                                          <p:attrName>style.visibility</p:attrName>
                                        </p:attrNameLst>
                                      </p:cBhvr>
                                      <p:to>
                                        <p:strVal val="visible"/>
                                      </p:to>
                                    </p:set>
                                    <p:animEffect transition="in" filter="fade">
                                      <p:cBhvr>
                                        <p:cTn id="59"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49" grpId="0" animBg="1"/>
      <p:bldP spid="51" grpId="0" animBg="1"/>
      <p:bldP spid="72" grpId="0" animBg="1"/>
      <p:bldP spid="73"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p:txBody>
          <a:bodyPr/>
          <a:lstStyle/>
          <a:p>
            <a:r>
              <a:rPr lang="id-ID" dirty="0"/>
              <a:t>Product </a:t>
            </a:r>
            <a:r>
              <a:rPr lang="id-ID" dirty="0" smtClean="0"/>
              <a:t>Mockup</a:t>
            </a:r>
            <a:endParaRPr lang="id-ID" dirty="0"/>
          </a:p>
        </p:txBody>
      </p:sp>
      <p:sp>
        <p:nvSpPr>
          <p:cNvPr id="7" name="Text Placeholder 6"/>
          <p:cNvSpPr>
            <a:spLocks noGrp="1"/>
          </p:cNvSpPr>
          <p:nvPr>
            <p:ph type="body" sz="quarter" idx="32"/>
          </p:nvPr>
        </p:nvSpPr>
        <p:spPr/>
        <p:txBody>
          <a:bodyPr/>
          <a:lstStyle/>
          <a:p>
            <a:r>
              <a:rPr lang="id-ID" dirty="0"/>
              <a:t>Lorem ipsum dolor sit </a:t>
            </a:r>
            <a:r>
              <a:rPr lang="id-ID" dirty="0" smtClean="0"/>
              <a:t>amet</a:t>
            </a:r>
            <a:endParaRPr lang="id-ID" dirty="0"/>
          </a:p>
        </p:txBody>
      </p:sp>
      <p:grpSp>
        <p:nvGrpSpPr>
          <p:cNvPr id="8" name="Group 7"/>
          <p:cNvGrpSpPr/>
          <p:nvPr/>
        </p:nvGrpSpPr>
        <p:grpSpPr>
          <a:xfrm>
            <a:off x="705680" y="2197089"/>
            <a:ext cx="3882793" cy="3287907"/>
            <a:chOff x="705680" y="2197089"/>
            <a:chExt cx="3882793" cy="3287907"/>
          </a:xfrm>
        </p:grpSpPr>
        <p:sp>
          <p:nvSpPr>
            <p:cNvPr id="9" name="Freeform 5"/>
            <p:cNvSpPr>
              <a:spLocks/>
            </p:cNvSpPr>
            <p:nvPr/>
          </p:nvSpPr>
          <p:spPr bwMode="auto">
            <a:xfrm>
              <a:off x="2073563" y="4754746"/>
              <a:ext cx="1147027" cy="730250"/>
            </a:xfrm>
            <a:custGeom>
              <a:avLst/>
              <a:gdLst>
                <a:gd name="T0" fmla="*/ 2164 w 2572"/>
                <a:gd name="T1" fmla="*/ 0 h 1638"/>
                <a:gd name="T2" fmla="*/ 269 w 2572"/>
                <a:gd name="T3" fmla="*/ 1081 h 1638"/>
                <a:gd name="T4" fmla="*/ 255 w 2572"/>
                <a:gd name="T5" fmla="*/ 1115 h 1638"/>
                <a:gd name="T6" fmla="*/ 239 w 2572"/>
                <a:gd name="T7" fmla="*/ 1148 h 1638"/>
                <a:gd name="T8" fmla="*/ 199 w 2572"/>
                <a:gd name="T9" fmla="*/ 1214 h 1638"/>
                <a:gd name="T10" fmla="*/ 154 w 2572"/>
                <a:gd name="T11" fmla="*/ 1278 h 1638"/>
                <a:gd name="T12" fmla="*/ 109 w 2572"/>
                <a:gd name="T13" fmla="*/ 1338 h 1638"/>
                <a:gd name="T14" fmla="*/ 33 w 2572"/>
                <a:gd name="T15" fmla="*/ 1435 h 1638"/>
                <a:gd name="T16" fmla="*/ 9 w 2572"/>
                <a:gd name="T17" fmla="*/ 1470 h 1638"/>
                <a:gd name="T18" fmla="*/ 3 w 2572"/>
                <a:gd name="T19" fmla="*/ 1483 h 1638"/>
                <a:gd name="T20" fmla="*/ 0 w 2572"/>
                <a:gd name="T21" fmla="*/ 1493 h 1638"/>
                <a:gd name="T22" fmla="*/ 1 w 2572"/>
                <a:gd name="T23" fmla="*/ 1559 h 1638"/>
                <a:gd name="T24" fmla="*/ 5 w 2572"/>
                <a:gd name="T25" fmla="*/ 1576 h 1638"/>
                <a:gd name="T26" fmla="*/ 13 w 2572"/>
                <a:gd name="T27" fmla="*/ 1592 h 1638"/>
                <a:gd name="T28" fmla="*/ 25 w 2572"/>
                <a:gd name="T29" fmla="*/ 1606 h 1638"/>
                <a:gd name="T30" fmla="*/ 39 w 2572"/>
                <a:gd name="T31" fmla="*/ 1618 h 1638"/>
                <a:gd name="T32" fmla="*/ 56 w 2572"/>
                <a:gd name="T33" fmla="*/ 1627 h 1638"/>
                <a:gd name="T34" fmla="*/ 75 w 2572"/>
                <a:gd name="T35" fmla="*/ 1634 h 1638"/>
                <a:gd name="T36" fmla="*/ 96 w 2572"/>
                <a:gd name="T37" fmla="*/ 1637 h 1638"/>
                <a:gd name="T38" fmla="*/ 2466 w 2572"/>
                <a:gd name="T39" fmla="*/ 1638 h 1638"/>
                <a:gd name="T40" fmla="*/ 2487 w 2572"/>
                <a:gd name="T41" fmla="*/ 1636 h 1638"/>
                <a:gd name="T42" fmla="*/ 2507 w 2572"/>
                <a:gd name="T43" fmla="*/ 1631 h 1638"/>
                <a:gd name="T44" fmla="*/ 2525 w 2572"/>
                <a:gd name="T45" fmla="*/ 1623 h 1638"/>
                <a:gd name="T46" fmla="*/ 2541 w 2572"/>
                <a:gd name="T47" fmla="*/ 1612 h 1638"/>
                <a:gd name="T48" fmla="*/ 2554 w 2572"/>
                <a:gd name="T49" fmla="*/ 1599 h 1638"/>
                <a:gd name="T50" fmla="*/ 2564 w 2572"/>
                <a:gd name="T51" fmla="*/ 1584 h 1638"/>
                <a:gd name="T52" fmla="*/ 2570 w 2572"/>
                <a:gd name="T53" fmla="*/ 1568 h 1638"/>
                <a:gd name="T54" fmla="*/ 2572 w 2572"/>
                <a:gd name="T55" fmla="*/ 1551 h 1638"/>
                <a:gd name="T56" fmla="*/ 2572 w 2572"/>
                <a:gd name="T57" fmla="*/ 1488 h 1638"/>
                <a:gd name="T58" fmla="*/ 2567 w 2572"/>
                <a:gd name="T59" fmla="*/ 1476 h 1638"/>
                <a:gd name="T60" fmla="*/ 2552 w 2572"/>
                <a:gd name="T61" fmla="*/ 1452 h 1638"/>
                <a:gd name="T62" fmla="*/ 2502 w 2572"/>
                <a:gd name="T63" fmla="*/ 1385 h 1638"/>
                <a:gd name="T64" fmla="*/ 2436 w 2572"/>
                <a:gd name="T65" fmla="*/ 1300 h 1638"/>
                <a:gd name="T66" fmla="*/ 2391 w 2572"/>
                <a:gd name="T67" fmla="*/ 1235 h 1638"/>
                <a:gd name="T68" fmla="*/ 2349 w 2572"/>
                <a:gd name="T69" fmla="*/ 1168 h 1638"/>
                <a:gd name="T70" fmla="*/ 2321 w 2572"/>
                <a:gd name="T71" fmla="*/ 1116 h 1638"/>
                <a:gd name="T72" fmla="*/ 2307 w 2572"/>
                <a:gd name="T73" fmla="*/ 1081 h 1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72" h="1638">
                  <a:moveTo>
                    <a:pt x="2301" y="1064"/>
                  </a:moveTo>
                  <a:lnTo>
                    <a:pt x="2164" y="0"/>
                  </a:lnTo>
                  <a:lnTo>
                    <a:pt x="409" y="0"/>
                  </a:lnTo>
                  <a:lnTo>
                    <a:pt x="269" y="1081"/>
                  </a:lnTo>
                  <a:lnTo>
                    <a:pt x="263" y="1098"/>
                  </a:lnTo>
                  <a:lnTo>
                    <a:pt x="255" y="1115"/>
                  </a:lnTo>
                  <a:lnTo>
                    <a:pt x="247" y="1132"/>
                  </a:lnTo>
                  <a:lnTo>
                    <a:pt x="239" y="1148"/>
                  </a:lnTo>
                  <a:lnTo>
                    <a:pt x="220" y="1182"/>
                  </a:lnTo>
                  <a:lnTo>
                    <a:pt x="199" y="1214"/>
                  </a:lnTo>
                  <a:lnTo>
                    <a:pt x="178" y="1247"/>
                  </a:lnTo>
                  <a:lnTo>
                    <a:pt x="154" y="1278"/>
                  </a:lnTo>
                  <a:lnTo>
                    <a:pt x="132" y="1309"/>
                  </a:lnTo>
                  <a:lnTo>
                    <a:pt x="109" y="1338"/>
                  </a:lnTo>
                  <a:lnTo>
                    <a:pt x="68" y="1390"/>
                  </a:lnTo>
                  <a:lnTo>
                    <a:pt x="33" y="1435"/>
                  </a:lnTo>
                  <a:lnTo>
                    <a:pt x="19" y="1454"/>
                  </a:lnTo>
                  <a:lnTo>
                    <a:pt x="9" y="1470"/>
                  </a:lnTo>
                  <a:lnTo>
                    <a:pt x="5" y="1477"/>
                  </a:lnTo>
                  <a:lnTo>
                    <a:pt x="3" y="1483"/>
                  </a:lnTo>
                  <a:lnTo>
                    <a:pt x="1" y="1489"/>
                  </a:lnTo>
                  <a:lnTo>
                    <a:pt x="0" y="1493"/>
                  </a:lnTo>
                  <a:lnTo>
                    <a:pt x="0" y="1551"/>
                  </a:lnTo>
                  <a:lnTo>
                    <a:pt x="1" y="1559"/>
                  </a:lnTo>
                  <a:lnTo>
                    <a:pt x="2" y="1568"/>
                  </a:lnTo>
                  <a:lnTo>
                    <a:pt x="5" y="1576"/>
                  </a:lnTo>
                  <a:lnTo>
                    <a:pt x="9" y="1584"/>
                  </a:lnTo>
                  <a:lnTo>
                    <a:pt x="13" y="1592"/>
                  </a:lnTo>
                  <a:lnTo>
                    <a:pt x="19" y="1599"/>
                  </a:lnTo>
                  <a:lnTo>
                    <a:pt x="25" y="1606"/>
                  </a:lnTo>
                  <a:lnTo>
                    <a:pt x="32" y="1612"/>
                  </a:lnTo>
                  <a:lnTo>
                    <a:pt x="39" y="1618"/>
                  </a:lnTo>
                  <a:lnTo>
                    <a:pt x="47" y="1623"/>
                  </a:lnTo>
                  <a:lnTo>
                    <a:pt x="56" y="1627"/>
                  </a:lnTo>
                  <a:lnTo>
                    <a:pt x="65" y="1631"/>
                  </a:lnTo>
                  <a:lnTo>
                    <a:pt x="75" y="1634"/>
                  </a:lnTo>
                  <a:lnTo>
                    <a:pt x="86" y="1636"/>
                  </a:lnTo>
                  <a:lnTo>
                    <a:pt x="96" y="1637"/>
                  </a:lnTo>
                  <a:lnTo>
                    <a:pt x="107" y="1638"/>
                  </a:lnTo>
                  <a:lnTo>
                    <a:pt x="2466" y="1638"/>
                  </a:lnTo>
                  <a:lnTo>
                    <a:pt x="2476" y="1637"/>
                  </a:lnTo>
                  <a:lnTo>
                    <a:pt x="2487" y="1636"/>
                  </a:lnTo>
                  <a:lnTo>
                    <a:pt x="2497" y="1634"/>
                  </a:lnTo>
                  <a:lnTo>
                    <a:pt x="2507" y="1631"/>
                  </a:lnTo>
                  <a:lnTo>
                    <a:pt x="2516" y="1627"/>
                  </a:lnTo>
                  <a:lnTo>
                    <a:pt x="2525" y="1623"/>
                  </a:lnTo>
                  <a:lnTo>
                    <a:pt x="2533" y="1618"/>
                  </a:lnTo>
                  <a:lnTo>
                    <a:pt x="2541" y="1612"/>
                  </a:lnTo>
                  <a:lnTo>
                    <a:pt x="2548" y="1606"/>
                  </a:lnTo>
                  <a:lnTo>
                    <a:pt x="2554" y="1599"/>
                  </a:lnTo>
                  <a:lnTo>
                    <a:pt x="2559" y="1592"/>
                  </a:lnTo>
                  <a:lnTo>
                    <a:pt x="2564" y="1584"/>
                  </a:lnTo>
                  <a:lnTo>
                    <a:pt x="2567" y="1576"/>
                  </a:lnTo>
                  <a:lnTo>
                    <a:pt x="2570" y="1568"/>
                  </a:lnTo>
                  <a:lnTo>
                    <a:pt x="2572" y="1559"/>
                  </a:lnTo>
                  <a:lnTo>
                    <a:pt x="2572" y="1551"/>
                  </a:lnTo>
                  <a:lnTo>
                    <a:pt x="2572" y="1493"/>
                  </a:lnTo>
                  <a:lnTo>
                    <a:pt x="2572" y="1488"/>
                  </a:lnTo>
                  <a:lnTo>
                    <a:pt x="2570" y="1483"/>
                  </a:lnTo>
                  <a:lnTo>
                    <a:pt x="2567" y="1476"/>
                  </a:lnTo>
                  <a:lnTo>
                    <a:pt x="2563" y="1469"/>
                  </a:lnTo>
                  <a:lnTo>
                    <a:pt x="2552" y="1452"/>
                  </a:lnTo>
                  <a:lnTo>
                    <a:pt x="2538" y="1432"/>
                  </a:lnTo>
                  <a:lnTo>
                    <a:pt x="2502" y="1385"/>
                  </a:lnTo>
                  <a:lnTo>
                    <a:pt x="2459" y="1330"/>
                  </a:lnTo>
                  <a:lnTo>
                    <a:pt x="2436" y="1300"/>
                  </a:lnTo>
                  <a:lnTo>
                    <a:pt x="2413" y="1268"/>
                  </a:lnTo>
                  <a:lnTo>
                    <a:pt x="2391" y="1235"/>
                  </a:lnTo>
                  <a:lnTo>
                    <a:pt x="2369" y="1202"/>
                  </a:lnTo>
                  <a:lnTo>
                    <a:pt x="2349" y="1168"/>
                  </a:lnTo>
                  <a:lnTo>
                    <a:pt x="2330" y="1133"/>
                  </a:lnTo>
                  <a:lnTo>
                    <a:pt x="2321" y="1116"/>
                  </a:lnTo>
                  <a:lnTo>
                    <a:pt x="2314" y="1098"/>
                  </a:lnTo>
                  <a:lnTo>
                    <a:pt x="2307" y="1081"/>
                  </a:lnTo>
                  <a:lnTo>
                    <a:pt x="2301" y="10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6"/>
            <p:cNvSpPr>
              <a:spLocks/>
            </p:cNvSpPr>
            <p:nvPr/>
          </p:nvSpPr>
          <p:spPr bwMode="auto">
            <a:xfrm>
              <a:off x="2240986" y="4754746"/>
              <a:ext cx="812181" cy="124677"/>
            </a:xfrm>
            <a:custGeom>
              <a:avLst/>
              <a:gdLst>
                <a:gd name="T0" fmla="*/ 36 w 1826"/>
                <a:gd name="T1" fmla="*/ 0 h 277"/>
                <a:gd name="T2" fmla="*/ 0 w 1826"/>
                <a:gd name="T3" fmla="*/ 277 h 277"/>
                <a:gd name="T4" fmla="*/ 1826 w 1826"/>
                <a:gd name="T5" fmla="*/ 277 h 277"/>
                <a:gd name="T6" fmla="*/ 1791 w 1826"/>
                <a:gd name="T7" fmla="*/ 0 h 277"/>
                <a:gd name="T8" fmla="*/ 36 w 1826"/>
                <a:gd name="T9" fmla="*/ 0 h 277"/>
              </a:gdLst>
              <a:ahLst/>
              <a:cxnLst>
                <a:cxn ang="0">
                  <a:pos x="T0" y="T1"/>
                </a:cxn>
                <a:cxn ang="0">
                  <a:pos x="T2" y="T3"/>
                </a:cxn>
                <a:cxn ang="0">
                  <a:pos x="T4" y="T5"/>
                </a:cxn>
                <a:cxn ang="0">
                  <a:pos x="T6" y="T7"/>
                </a:cxn>
                <a:cxn ang="0">
                  <a:pos x="T8" y="T9"/>
                </a:cxn>
              </a:cxnLst>
              <a:rect l="0" t="0" r="r" b="b"/>
              <a:pathLst>
                <a:path w="1826" h="277">
                  <a:moveTo>
                    <a:pt x="36" y="0"/>
                  </a:moveTo>
                  <a:lnTo>
                    <a:pt x="0" y="277"/>
                  </a:lnTo>
                  <a:lnTo>
                    <a:pt x="1826" y="277"/>
                  </a:lnTo>
                  <a:lnTo>
                    <a:pt x="1791" y="0"/>
                  </a:lnTo>
                  <a:lnTo>
                    <a:pt x="36"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a:off x="705680" y="2197089"/>
              <a:ext cx="3882793" cy="2602183"/>
            </a:xfrm>
            <a:custGeom>
              <a:avLst/>
              <a:gdLst>
                <a:gd name="T0" fmla="*/ 8720 w 8721"/>
                <a:gd name="T1" fmla="*/ 5652 h 5846"/>
                <a:gd name="T2" fmla="*/ 8718 w 8721"/>
                <a:gd name="T3" fmla="*/ 5672 h 5846"/>
                <a:gd name="T4" fmla="*/ 8711 w 8721"/>
                <a:gd name="T5" fmla="*/ 5702 h 5846"/>
                <a:gd name="T6" fmla="*/ 8696 w 8721"/>
                <a:gd name="T7" fmla="*/ 5738 h 5846"/>
                <a:gd name="T8" fmla="*/ 8674 w 8721"/>
                <a:gd name="T9" fmla="*/ 5771 h 5846"/>
                <a:gd name="T10" fmla="*/ 8646 w 8721"/>
                <a:gd name="T11" fmla="*/ 5800 h 5846"/>
                <a:gd name="T12" fmla="*/ 8614 w 8721"/>
                <a:gd name="T13" fmla="*/ 5822 h 5846"/>
                <a:gd name="T14" fmla="*/ 8577 w 8721"/>
                <a:gd name="T15" fmla="*/ 5837 h 5846"/>
                <a:gd name="T16" fmla="*/ 8548 w 8721"/>
                <a:gd name="T17" fmla="*/ 5844 h 5846"/>
                <a:gd name="T18" fmla="*/ 8527 w 8721"/>
                <a:gd name="T19" fmla="*/ 5846 h 5846"/>
                <a:gd name="T20" fmla="*/ 205 w 8721"/>
                <a:gd name="T21" fmla="*/ 5846 h 5846"/>
                <a:gd name="T22" fmla="*/ 184 w 8721"/>
                <a:gd name="T23" fmla="*/ 5845 h 5846"/>
                <a:gd name="T24" fmla="*/ 163 w 8721"/>
                <a:gd name="T25" fmla="*/ 5842 h 5846"/>
                <a:gd name="T26" fmla="*/ 125 w 8721"/>
                <a:gd name="T27" fmla="*/ 5830 h 5846"/>
                <a:gd name="T28" fmla="*/ 90 w 8721"/>
                <a:gd name="T29" fmla="*/ 5811 h 5846"/>
                <a:gd name="T30" fmla="*/ 60 w 8721"/>
                <a:gd name="T31" fmla="*/ 5785 h 5846"/>
                <a:gd name="T32" fmla="*/ 35 w 8721"/>
                <a:gd name="T33" fmla="*/ 5755 h 5846"/>
                <a:gd name="T34" fmla="*/ 16 w 8721"/>
                <a:gd name="T35" fmla="*/ 5721 h 5846"/>
                <a:gd name="T36" fmla="*/ 4 w 8721"/>
                <a:gd name="T37" fmla="*/ 5682 h 5846"/>
                <a:gd name="T38" fmla="*/ 1 w 8721"/>
                <a:gd name="T39" fmla="*/ 5662 h 5846"/>
                <a:gd name="T40" fmla="*/ 0 w 8721"/>
                <a:gd name="T41" fmla="*/ 5641 h 5846"/>
                <a:gd name="T42" fmla="*/ 0 w 8721"/>
                <a:gd name="T43" fmla="*/ 194 h 5846"/>
                <a:gd name="T44" fmla="*/ 2 w 8721"/>
                <a:gd name="T45" fmla="*/ 174 h 5846"/>
                <a:gd name="T46" fmla="*/ 9 w 8721"/>
                <a:gd name="T47" fmla="*/ 143 h 5846"/>
                <a:gd name="T48" fmla="*/ 25 w 8721"/>
                <a:gd name="T49" fmla="*/ 107 h 5846"/>
                <a:gd name="T50" fmla="*/ 47 w 8721"/>
                <a:gd name="T51" fmla="*/ 74 h 5846"/>
                <a:gd name="T52" fmla="*/ 74 w 8721"/>
                <a:gd name="T53" fmla="*/ 47 h 5846"/>
                <a:gd name="T54" fmla="*/ 107 w 8721"/>
                <a:gd name="T55" fmla="*/ 25 h 5846"/>
                <a:gd name="T56" fmla="*/ 143 w 8721"/>
                <a:gd name="T57" fmla="*/ 9 h 5846"/>
                <a:gd name="T58" fmla="*/ 174 w 8721"/>
                <a:gd name="T59" fmla="*/ 2 h 5846"/>
                <a:gd name="T60" fmla="*/ 194 w 8721"/>
                <a:gd name="T61" fmla="*/ 0 h 5846"/>
                <a:gd name="T62" fmla="*/ 8517 w 8721"/>
                <a:gd name="T63" fmla="*/ 0 h 5846"/>
                <a:gd name="T64" fmla="*/ 8537 w 8721"/>
                <a:gd name="T65" fmla="*/ 1 h 5846"/>
                <a:gd name="T66" fmla="*/ 8558 w 8721"/>
                <a:gd name="T67" fmla="*/ 4 h 5846"/>
                <a:gd name="T68" fmla="*/ 8596 w 8721"/>
                <a:gd name="T69" fmla="*/ 16 h 5846"/>
                <a:gd name="T70" fmla="*/ 8631 w 8721"/>
                <a:gd name="T71" fmla="*/ 35 h 5846"/>
                <a:gd name="T72" fmla="*/ 8661 w 8721"/>
                <a:gd name="T73" fmla="*/ 60 h 5846"/>
                <a:gd name="T74" fmla="*/ 8686 w 8721"/>
                <a:gd name="T75" fmla="*/ 90 h 5846"/>
                <a:gd name="T76" fmla="*/ 8705 w 8721"/>
                <a:gd name="T77" fmla="*/ 125 h 5846"/>
                <a:gd name="T78" fmla="*/ 8716 w 8721"/>
                <a:gd name="T79" fmla="*/ 164 h 5846"/>
                <a:gd name="T80" fmla="*/ 8720 w 8721"/>
                <a:gd name="T81" fmla="*/ 184 h 5846"/>
                <a:gd name="T82" fmla="*/ 8721 w 8721"/>
                <a:gd name="T83" fmla="*/ 205 h 5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21" h="5846">
                  <a:moveTo>
                    <a:pt x="8721" y="5641"/>
                  </a:moveTo>
                  <a:lnTo>
                    <a:pt x="8720" y="5652"/>
                  </a:lnTo>
                  <a:lnTo>
                    <a:pt x="8720" y="5662"/>
                  </a:lnTo>
                  <a:lnTo>
                    <a:pt x="8718" y="5672"/>
                  </a:lnTo>
                  <a:lnTo>
                    <a:pt x="8716" y="5682"/>
                  </a:lnTo>
                  <a:lnTo>
                    <a:pt x="8711" y="5702"/>
                  </a:lnTo>
                  <a:lnTo>
                    <a:pt x="8705" y="5721"/>
                  </a:lnTo>
                  <a:lnTo>
                    <a:pt x="8696" y="5738"/>
                  </a:lnTo>
                  <a:lnTo>
                    <a:pt x="8686" y="5755"/>
                  </a:lnTo>
                  <a:lnTo>
                    <a:pt x="8674" y="5771"/>
                  </a:lnTo>
                  <a:lnTo>
                    <a:pt x="8661" y="5785"/>
                  </a:lnTo>
                  <a:lnTo>
                    <a:pt x="8646" y="5800"/>
                  </a:lnTo>
                  <a:lnTo>
                    <a:pt x="8631" y="5811"/>
                  </a:lnTo>
                  <a:lnTo>
                    <a:pt x="8614" y="5822"/>
                  </a:lnTo>
                  <a:lnTo>
                    <a:pt x="8596" y="5830"/>
                  </a:lnTo>
                  <a:lnTo>
                    <a:pt x="8577" y="5837"/>
                  </a:lnTo>
                  <a:lnTo>
                    <a:pt x="8558" y="5842"/>
                  </a:lnTo>
                  <a:lnTo>
                    <a:pt x="8548" y="5844"/>
                  </a:lnTo>
                  <a:lnTo>
                    <a:pt x="8537" y="5845"/>
                  </a:lnTo>
                  <a:lnTo>
                    <a:pt x="8527" y="5846"/>
                  </a:lnTo>
                  <a:lnTo>
                    <a:pt x="8517" y="5846"/>
                  </a:lnTo>
                  <a:lnTo>
                    <a:pt x="205" y="5846"/>
                  </a:lnTo>
                  <a:lnTo>
                    <a:pt x="194" y="5846"/>
                  </a:lnTo>
                  <a:lnTo>
                    <a:pt x="184" y="5845"/>
                  </a:lnTo>
                  <a:lnTo>
                    <a:pt x="174" y="5844"/>
                  </a:lnTo>
                  <a:lnTo>
                    <a:pt x="163" y="5842"/>
                  </a:lnTo>
                  <a:lnTo>
                    <a:pt x="143" y="5837"/>
                  </a:lnTo>
                  <a:lnTo>
                    <a:pt x="125" y="5830"/>
                  </a:lnTo>
                  <a:lnTo>
                    <a:pt x="107" y="5822"/>
                  </a:lnTo>
                  <a:lnTo>
                    <a:pt x="90" y="5811"/>
                  </a:lnTo>
                  <a:lnTo>
                    <a:pt x="74" y="5800"/>
                  </a:lnTo>
                  <a:lnTo>
                    <a:pt x="60" y="5785"/>
                  </a:lnTo>
                  <a:lnTo>
                    <a:pt x="47" y="5771"/>
                  </a:lnTo>
                  <a:lnTo>
                    <a:pt x="35" y="5755"/>
                  </a:lnTo>
                  <a:lnTo>
                    <a:pt x="25" y="5738"/>
                  </a:lnTo>
                  <a:lnTo>
                    <a:pt x="16" y="5721"/>
                  </a:lnTo>
                  <a:lnTo>
                    <a:pt x="9" y="5702"/>
                  </a:lnTo>
                  <a:lnTo>
                    <a:pt x="4" y="5682"/>
                  </a:lnTo>
                  <a:lnTo>
                    <a:pt x="2" y="5672"/>
                  </a:lnTo>
                  <a:lnTo>
                    <a:pt x="1" y="5662"/>
                  </a:lnTo>
                  <a:lnTo>
                    <a:pt x="0" y="5652"/>
                  </a:lnTo>
                  <a:lnTo>
                    <a:pt x="0" y="5641"/>
                  </a:lnTo>
                  <a:lnTo>
                    <a:pt x="0" y="205"/>
                  </a:lnTo>
                  <a:lnTo>
                    <a:pt x="0" y="194"/>
                  </a:lnTo>
                  <a:lnTo>
                    <a:pt x="1" y="184"/>
                  </a:lnTo>
                  <a:lnTo>
                    <a:pt x="2" y="174"/>
                  </a:lnTo>
                  <a:lnTo>
                    <a:pt x="4" y="164"/>
                  </a:lnTo>
                  <a:lnTo>
                    <a:pt x="9" y="143"/>
                  </a:lnTo>
                  <a:lnTo>
                    <a:pt x="16" y="125"/>
                  </a:lnTo>
                  <a:lnTo>
                    <a:pt x="25" y="107"/>
                  </a:lnTo>
                  <a:lnTo>
                    <a:pt x="35" y="90"/>
                  </a:lnTo>
                  <a:lnTo>
                    <a:pt x="47" y="74"/>
                  </a:lnTo>
                  <a:lnTo>
                    <a:pt x="60" y="60"/>
                  </a:lnTo>
                  <a:lnTo>
                    <a:pt x="74" y="47"/>
                  </a:lnTo>
                  <a:lnTo>
                    <a:pt x="90" y="35"/>
                  </a:lnTo>
                  <a:lnTo>
                    <a:pt x="107" y="25"/>
                  </a:lnTo>
                  <a:lnTo>
                    <a:pt x="125" y="16"/>
                  </a:lnTo>
                  <a:lnTo>
                    <a:pt x="143" y="9"/>
                  </a:lnTo>
                  <a:lnTo>
                    <a:pt x="163" y="4"/>
                  </a:lnTo>
                  <a:lnTo>
                    <a:pt x="174" y="2"/>
                  </a:lnTo>
                  <a:lnTo>
                    <a:pt x="184" y="1"/>
                  </a:lnTo>
                  <a:lnTo>
                    <a:pt x="194" y="0"/>
                  </a:lnTo>
                  <a:lnTo>
                    <a:pt x="205" y="0"/>
                  </a:lnTo>
                  <a:lnTo>
                    <a:pt x="8517" y="0"/>
                  </a:lnTo>
                  <a:lnTo>
                    <a:pt x="8527" y="0"/>
                  </a:lnTo>
                  <a:lnTo>
                    <a:pt x="8537" y="1"/>
                  </a:lnTo>
                  <a:lnTo>
                    <a:pt x="8548" y="2"/>
                  </a:lnTo>
                  <a:lnTo>
                    <a:pt x="8558" y="4"/>
                  </a:lnTo>
                  <a:lnTo>
                    <a:pt x="8577" y="9"/>
                  </a:lnTo>
                  <a:lnTo>
                    <a:pt x="8596" y="16"/>
                  </a:lnTo>
                  <a:lnTo>
                    <a:pt x="8614" y="25"/>
                  </a:lnTo>
                  <a:lnTo>
                    <a:pt x="8631" y="35"/>
                  </a:lnTo>
                  <a:lnTo>
                    <a:pt x="8646" y="47"/>
                  </a:lnTo>
                  <a:lnTo>
                    <a:pt x="8661" y="60"/>
                  </a:lnTo>
                  <a:lnTo>
                    <a:pt x="8674" y="74"/>
                  </a:lnTo>
                  <a:lnTo>
                    <a:pt x="8686" y="90"/>
                  </a:lnTo>
                  <a:lnTo>
                    <a:pt x="8696" y="107"/>
                  </a:lnTo>
                  <a:lnTo>
                    <a:pt x="8705" y="125"/>
                  </a:lnTo>
                  <a:lnTo>
                    <a:pt x="8711" y="143"/>
                  </a:lnTo>
                  <a:lnTo>
                    <a:pt x="8716" y="164"/>
                  </a:lnTo>
                  <a:lnTo>
                    <a:pt x="8718" y="174"/>
                  </a:lnTo>
                  <a:lnTo>
                    <a:pt x="8720" y="184"/>
                  </a:lnTo>
                  <a:lnTo>
                    <a:pt x="8720" y="194"/>
                  </a:lnTo>
                  <a:lnTo>
                    <a:pt x="8721" y="205"/>
                  </a:lnTo>
                  <a:lnTo>
                    <a:pt x="8721" y="56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8"/>
            <p:cNvSpPr>
              <a:spLocks noChangeArrowheads="1"/>
            </p:cNvSpPr>
            <p:nvPr/>
          </p:nvSpPr>
          <p:spPr bwMode="auto">
            <a:xfrm>
              <a:off x="860635" y="2391228"/>
              <a:ext cx="3572882" cy="2215686"/>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9"/>
            <p:cNvSpPr>
              <a:spLocks/>
            </p:cNvSpPr>
            <p:nvPr/>
          </p:nvSpPr>
          <p:spPr bwMode="auto">
            <a:xfrm>
              <a:off x="3177844" y="2197089"/>
              <a:ext cx="1410629" cy="1615455"/>
            </a:xfrm>
            <a:custGeom>
              <a:avLst/>
              <a:gdLst>
                <a:gd name="T0" fmla="*/ 3169 w 3169"/>
                <a:gd name="T1" fmla="*/ 3630 h 3630"/>
                <a:gd name="T2" fmla="*/ 2820 w 3169"/>
                <a:gd name="T3" fmla="*/ 3630 h 3630"/>
                <a:gd name="T4" fmla="*/ 2820 w 3169"/>
                <a:gd name="T5" fmla="*/ 436 h 3630"/>
                <a:gd name="T6" fmla="*/ 176 w 3169"/>
                <a:gd name="T7" fmla="*/ 436 h 3630"/>
                <a:gd name="T8" fmla="*/ 0 w 3169"/>
                <a:gd name="T9" fmla="*/ 0 h 3630"/>
                <a:gd name="T10" fmla="*/ 2965 w 3169"/>
                <a:gd name="T11" fmla="*/ 0 h 3630"/>
                <a:gd name="T12" fmla="*/ 2975 w 3169"/>
                <a:gd name="T13" fmla="*/ 0 h 3630"/>
                <a:gd name="T14" fmla="*/ 2985 w 3169"/>
                <a:gd name="T15" fmla="*/ 1 h 3630"/>
                <a:gd name="T16" fmla="*/ 2996 w 3169"/>
                <a:gd name="T17" fmla="*/ 2 h 3630"/>
                <a:gd name="T18" fmla="*/ 3006 w 3169"/>
                <a:gd name="T19" fmla="*/ 4 h 3630"/>
                <a:gd name="T20" fmla="*/ 3025 w 3169"/>
                <a:gd name="T21" fmla="*/ 9 h 3630"/>
                <a:gd name="T22" fmla="*/ 3044 w 3169"/>
                <a:gd name="T23" fmla="*/ 16 h 3630"/>
                <a:gd name="T24" fmla="*/ 3062 w 3169"/>
                <a:gd name="T25" fmla="*/ 25 h 3630"/>
                <a:gd name="T26" fmla="*/ 3079 w 3169"/>
                <a:gd name="T27" fmla="*/ 35 h 3630"/>
                <a:gd name="T28" fmla="*/ 3094 w 3169"/>
                <a:gd name="T29" fmla="*/ 47 h 3630"/>
                <a:gd name="T30" fmla="*/ 3109 w 3169"/>
                <a:gd name="T31" fmla="*/ 60 h 3630"/>
                <a:gd name="T32" fmla="*/ 3122 w 3169"/>
                <a:gd name="T33" fmla="*/ 74 h 3630"/>
                <a:gd name="T34" fmla="*/ 3134 w 3169"/>
                <a:gd name="T35" fmla="*/ 90 h 3630"/>
                <a:gd name="T36" fmla="*/ 3144 w 3169"/>
                <a:gd name="T37" fmla="*/ 107 h 3630"/>
                <a:gd name="T38" fmla="*/ 3153 w 3169"/>
                <a:gd name="T39" fmla="*/ 125 h 3630"/>
                <a:gd name="T40" fmla="*/ 3159 w 3169"/>
                <a:gd name="T41" fmla="*/ 143 h 3630"/>
                <a:gd name="T42" fmla="*/ 3164 w 3169"/>
                <a:gd name="T43" fmla="*/ 164 h 3630"/>
                <a:gd name="T44" fmla="*/ 3166 w 3169"/>
                <a:gd name="T45" fmla="*/ 174 h 3630"/>
                <a:gd name="T46" fmla="*/ 3168 w 3169"/>
                <a:gd name="T47" fmla="*/ 184 h 3630"/>
                <a:gd name="T48" fmla="*/ 3168 w 3169"/>
                <a:gd name="T49" fmla="*/ 194 h 3630"/>
                <a:gd name="T50" fmla="*/ 3169 w 3169"/>
                <a:gd name="T51" fmla="*/ 205 h 3630"/>
                <a:gd name="T52" fmla="*/ 3169 w 3169"/>
                <a:gd name="T53" fmla="*/ 363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69" h="3630">
                  <a:moveTo>
                    <a:pt x="3169" y="3630"/>
                  </a:moveTo>
                  <a:lnTo>
                    <a:pt x="2820" y="3630"/>
                  </a:lnTo>
                  <a:lnTo>
                    <a:pt x="2820" y="436"/>
                  </a:lnTo>
                  <a:lnTo>
                    <a:pt x="176" y="436"/>
                  </a:lnTo>
                  <a:lnTo>
                    <a:pt x="0" y="0"/>
                  </a:lnTo>
                  <a:lnTo>
                    <a:pt x="2965" y="0"/>
                  </a:lnTo>
                  <a:lnTo>
                    <a:pt x="2975" y="0"/>
                  </a:lnTo>
                  <a:lnTo>
                    <a:pt x="2985" y="1"/>
                  </a:lnTo>
                  <a:lnTo>
                    <a:pt x="2996" y="2"/>
                  </a:lnTo>
                  <a:lnTo>
                    <a:pt x="3006" y="4"/>
                  </a:lnTo>
                  <a:lnTo>
                    <a:pt x="3025" y="9"/>
                  </a:lnTo>
                  <a:lnTo>
                    <a:pt x="3044" y="16"/>
                  </a:lnTo>
                  <a:lnTo>
                    <a:pt x="3062" y="25"/>
                  </a:lnTo>
                  <a:lnTo>
                    <a:pt x="3079" y="35"/>
                  </a:lnTo>
                  <a:lnTo>
                    <a:pt x="3094" y="47"/>
                  </a:lnTo>
                  <a:lnTo>
                    <a:pt x="3109" y="60"/>
                  </a:lnTo>
                  <a:lnTo>
                    <a:pt x="3122" y="74"/>
                  </a:lnTo>
                  <a:lnTo>
                    <a:pt x="3134" y="90"/>
                  </a:lnTo>
                  <a:lnTo>
                    <a:pt x="3144" y="107"/>
                  </a:lnTo>
                  <a:lnTo>
                    <a:pt x="3153" y="125"/>
                  </a:lnTo>
                  <a:lnTo>
                    <a:pt x="3159" y="143"/>
                  </a:lnTo>
                  <a:lnTo>
                    <a:pt x="3164" y="164"/>
                  </a:lnTo>
                  <a:lnTo>
                    <a:pt x="3166" y="174"/>
                  </a:lnTo>
                  <a:lnTo>
                    <a:pt x="3168" y="184"/>
                  </a:lnTo>
                  <a:lnTo>
                    <a:pt x="3168" y="194"/>
                  </a:lnTo>
                  <a:lnTo>
                    <a:pt x="3169" y="205"/>
                  </a:lnTo>
                  <a:lnTo>
                    <a:pt x="3169" y="3630"/>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3256212" y="2391228"/>
              <a:ext cx="1177305" cy="1421316"/>
            </a:xfrm>
            <a:custGeom>
              <a:avLst/>
              <a:gdLst>
                <a:gd name="T0" fmla="*/ 2644 w 2644"/>
                <a:gd name="T1" fmla="*/ 3194 h 3194"/>
                <a:gd name="T2" fmla="*/ 1284 w 2644"/>
                <a:gd name="T3" fmla="*/ 3194 h 3194"/>
                <a:gd name="T4" fmla="*/ 0 w 2644"/>
                <a:gd name="T5" fmla="*/ 0 h 3194"/>
                <a:gd name="T6" fmla="*/ 2644 w 2644"/>
                <a:gd name="T7" fmla="*/ 0 h 3194"/>
                <a:gd name="T8" fmla="*/ 2644 w 2644"/>
                <a:gd name="T9" fmla="*/ 3194 h 3194"/>
              </a:gdLst>
              <a:ahLst/>
              <a:cxnLst>
                <a:cxn ang="0">
                  <a:pos x="T0" y="T1"/>
                </a:cxn>
                <a:cxn ang="0">
                  <a:pos x="T2" y="T3"/>
                </a:cxn>
                <a:cxn ang="0">
                  <a:pos x="T4" y="T5"/>
                </a:cxn>
                <a:cxn ang="0">
                  <a:pos x="T6" y="T7"/>
                </a:cxn>
                <a:cxn ang="0">
                  <a:pos x="T8" y="T9"/>
                </a:cxn>
              </a:cxnLst>
              <a:rect l="0" t="0" r="r" b="b"/>
              <a:pathLst>
                <a:path w="2644" h="3194">
                  <a:moveTo>
                    <a:pt x="2644" y="3194"/>
                  </a:moveTo>
                  <a:lnTo>
                    <a:pt x="1284" y="3194"/>
                  </a:lnTo>
                  <a:lnTo>
                    <a:pt x="0" y="0"/>
                  </a:lnTo>
                  <a:lnTo>
                    <a:pt x="2644" y="0"/>
                  </a:lnTo>
                  <a:lnTo>
                    <a:pt x="2644" y="3194"/>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5" name="Group 14"/>
          <p:cNvGrpSpPr/>
          <p:nvPr/>
        </p:nvGrpSpPr>
        <p:grpSpPr>
          <a:xfrm>
            <a:off x="3098530" y="3340554"/>
            <a:ext cx="3624533" cy="2144442"/>
            <a:chOff x="3098530" y="3340554"/>
            <a:chExt cx="3624533" cy="2144442"/>
          </a:xfrm>
        </p:grpSpPr>
        <p:sp>
          <p:nvSpPr>
            <p:cNvPr id="16" name="Freeform 15"/>
            <p:cNvSpPr>
              <a:spLocks/>
            </p:cNvSpPr>
            <p:nvPr/>
          </p:nvSpPr>
          <p:spPr bwMode="auto">
            <a:xfrm>
              <a:off x="3404878" y="3340554"/>
              <a:ext cx="3011836" cy="2014421"/>
            </a:xfrm>
            <a:custGeom>
              <a:avLst/>
              <a:gdLst>
                <a:gd name="T0" fmla="*/ 6556 w 6761"/>
                <a:gd name="T1" fmla="*/ 0 h 4522"/>
                <a:gd name="T2" fmla="*/ 205 w 6761"/>
                <a:gd name="T3" fmla="*/ 0 h 4522"/>
                <a:gd name="T4" fmla="*/ 194 w 6761"/>
                <a:gd name="T5" fmla="*/ 0 h 4522"/>
                <a:gd name="T6" fmla="*/ 183 w 6761"/>
                <a:gd name="T7" fmla="*/ 1 h 4522"/>
                <a:gd name="T8" fmla="*/ 173 w 6761"/>
                <a:gd name="T9" fmla="*/ 2 h 4522"/>
                <a:gd name="T10" fmla="*/ 163 w 6761"/>
                <a:gd name="T11" fmla="*/ 4 h 4522"/>
                <a:gd name="T12" fmla="*/ 144 w 6761"/>
                <a:gd name="T13" fmla="*/ 9 h 4522"/>
                <a:gd name="T14" fmla="*/ 125 w 6761"/>
                <a:gd name="T15" fmla="*/ 16 h 4522"/>
                <a:gd name="T16" fmla="*/ 107 w 6761"/>
                <a:gd name="T17" fmla="*/ 24 h 4522"/>
                <a:gd name="T18" fmla="*/ 90 w 6761"/>
                <a:gd name="T19" fmla="*/ 35 h 4522"/>
                <a:gd name="T20" fmla="*/ 75 w 6761"/>
                <a:gd name="T21" fmla="*/ 46 h 4522"/>
                <a:gd name="T22" fmla="*/ 60 w 6761"/>
                <a:gd name="T23" fmla="*/ 60 h 4522"/>
                <a:gd name="T24" fmla="*/ 47 w 6761"/>
                <a:gd name="T25" fmla="*/ 74 h 4522"/>
                <a:gd name="T26" fmla="*/ 35 w 6761"/>
                <a:gd name="T27" fmla="*/ 90 h 4522"/>
                <a:gd name="T28" fmla="*/ 25 w 6761"/>
                <a:gd name="T29" fmla="*/ 107 h 4522"/>
                <a:gd name="T30" fmla="*/ 16 w 6761"/>
                <a:gd name="T31" fmla="*/ 125 h 4522"/>
                <a:gd name="T32" fmla="*/ 9 w 6761"/>
                <a:gd name="T33" fmla="*/ 143 h 4522"/>
                <a:gd name="T34" fmla="*/ 4 w 6761"/>
                <a:gd name="T35" fmla="*/ 163 h 4522"/>
                <a:gd name="T36" fmla="*/ 3 w 6761"/>
                <a:gd name="T37" fmla="*/ 173 h 4522"/>
                <a:gd name="T38" fmla="*/ 1 w 6761"/>
                <a:gd name="T39" fmla="*/ 183 h 4522"/>
                <a:gd name="T40" fmla="*/ 0 w 6761"/>
                <a:gd name="T41" fmla="*/ 193 h 4522"/>
                <a:gd name="T42" fmla="*/ 0 w 6761"/>
                <a:gd name="T43" fmla="*/ 204 h 4522"/>
                <a:gd name="T44" fmla="*/ 0 w 6761"/>
                <a:gd name="T45" fmla="*/ 4522 h 4522"/>
                <a:gd name="T46" fmla="*/ 6761 w 6761"/>
                <a:gd name="T47" fmla="*/ 4522 h 4522"/>
                <a:gd name="T48" fmla="*/ 6761 w 6761"/>
                <a:gd name="T49" fmla="*/ 204 h 4522"/>
                <a:gd name="T50" fmla="*/ 6760 w 6761"/>
                <a:gd name="T51" fmla="*/ 193 h 4522"/>
                <a:gd name="T52" fmla="*/ 6759 w 6761"/>
                <a:gd name="T53" fmla="*/ 183 h 4522"/>
                <a:gd name="T54" fmla="*/ 6758 w 6761"/>
                <a:gd name="T55" fmla="*/ 173 h 4522"/>
                <a:gd name="T56" fmla="*/ 6756 w 6761"/>
                <a:gd name="T57" fmla="*/ 163 h 4522"/>
                <a:gd name="T58" fmla="*/ 6751 w 6761"/>
                <a:gd name="T59" fmla="*/ 143 h 4522"/>
                <a:gd name="T60" fmla="*/ 6744 w 6761"/>
                <a:gd name="T61" fmla="*/ 125 h 4522"/>
                <a:gd name="T62" fmla="*/ 6736 w 6761"/>
                <a:gd name="T63" fmla="*/ 107 h 4522"/>
                <a:gd name="T64" fmla="*/ 6726 w 6761"/>
                <a:gd name="T65" fmla="*/ 90 h 4522"/>
                <a:gd name="T66" fmla="*/ 6714 w 6761"/>
                <a:gd name="T67" fmla="*/ 74 h 4522"/>
                <a:gd name="T68" fmla="*/ 6701 w 6761"/>
                <a:gd name="T69" fmla="*/ 60 h 4522"/>
                <a:gd name="T70" fmla="*/ 6686 w 6761"/>
                <a:gd name="T71" fmla="*/ 47 h 4522"/>
                <a:gd name="T72" fmla="*/ 6669 w 6761"/>
                <a:gd name="T73" fmla="*/ 35 h 4522"/>
                <a:gd name="T74" fmla="*/ 6653 w 6761"/>
                <a:gd name="T75" fmla="*/ 24 h 4522"/>
                <a:gd name="T76" fmla="*/ 6635 w 6761"/>
                <a:gd name="T77" fmla="*/ 16 h 4522"/>
                <a:gd name="T78" fmla="*/ 6616 w 6761"/>
                <a:gd name="T79" fmla="*/ 9 h 4522"/>
                <a:gd name="T80" fmla="*/ 6597 w 6761"/>
                <a:gd name="T81" fmla="*/ 4 h 4522"/>
                <a:gd name="T82" fmla="*/ 6587 w 6761"/>
                <a:gd name="T83" fmla="*/ 2 h 4522"/>
                <a:gd name="T84" fmla="*/ 6576 w 6761"/>
                <a:gd name="T85" fmla="*/ 1 h 4522"/>
                <a:gd name="T86" fmla="*/ 6566 w 6761"/>
                <a:gd name="T87" fmla="*/ 0 h 4522"/>
                <a:gd name="T88" fmla="*/ 6556 w 6761"/>
                <a:gd name="T89" fmla="*/ 0 h 4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61" h="4522">
                  <a:moveTo>
                    <a:pt x="6556" y="0"/>
                  </a:moveTo>
                  <a:lnTo>
                    <a:pt x="205" y="0"/>
                  </a:lnTo>
                  <a:lnTo>
                    <a:pt x="194" y="0"/>
                  </a:lnTo>
                  <a:lnTo>
                    <a:pt x="183" y="1"/>
                  </a:lnTo>
                  <a:lnTo>
                    <a:pt x="173" y="2"/>
                  </a:lnTo>
                  <a:lnTo>
                    <a:pt x="163" y="4"/>
                  </a:lnTo>
                  <a:lnTo>
                    <a:pt x="144" y="9"/>
                  </a:lnTo>
                  <a:lnTo>
                    <a:pt x="125" y="16"/>
                  </a:lnTo>
                  <a:lnTo>
                    <a:pt x="107" y="24"/>
                  </a:lnTo>
                  <a:lnTo>
                    <a:pt x="90" y="35"/>
                  </a:lnTo>
                  <a:lnTo>
                    <a:pt x="75" y="46"/>
                  </a:lnTo>
                  <a:lnTo>
                    <a:pt x="60" y="60"/>
                  </a:lnTo>
                  <a:lnTo>
                    <a:pt x="47" y="74"/>
                  </a:lnTo>
                  <a:lnTo>
                    <a:pt x="35" y="90"/>
                  </a:lnTo>
                  <a:lnTo>
                    <a:pt x="25" y="107"/>
                  </a:lnTo>
                  <a:lnTo>
                    <a:pt x="16" y="125"/>
                  </a:lnTo>
                  <a:lnTo>
                    <a:pt x="9" y="143"/>
                  </a:lnTo>
                  <a:lnTo>
                    <a:pt x="4" y="163"/>
                  </a:lnTo>
                  <a:lnTo>
                    <a:pt x="3" y="173"/>
                  </a:lnTo>
                  <a:lnTo>
                    <a:pt x="1" y="183"/>
                  </a:lnTo>
                  <a:lnTo>
                    <a:pt x="0" y="193"/>
                  </a:lnTo>
                  <a:lnTo>
                    <a:pt x="0" y="204"/>
                  </a:lnTo>
                  <a:lnTo>
                    <a:pt x="0" y="4522"/>
                  </a:lnTo>
                  <a:lnTo>
                    <a:pt x="6761" y="4522"/>
                  </a:lnTo>
                  <a:lnTo>
                    <a:pt x="6761" y="204"/>
                  </a:lnTo>
                  <a:lnTo>
                    <a:pt x="6760" y="193"/>
                  </a:lnTo>
                  <a:lnTo>
                    <a:pt x="6759" y="183"/>
                  </a:lnTo>
                  <a:lnTo>
                    <a:pt x="6758" y="173"/>
                  </a:lnTo>
                  <a:lnTo>
                    <a:pt x="6756" y="163"/>
                  </a:lnTo>
                  <a:lnTo>
                    <a:pt x="6751" y="143"/>
                  </a:lnTo>
                  <a:lnTo>
                    <a:pt x="6744" y="125"/>
                  </a:lnTo>
                  <a:lnTo>
                    <a:pt x="6736" y="107"/>
                  </a:lnTo>
                  <a:lnTo>
                    <a:pt x="6726" y="90"/>
                  </a:lnTo>
                  <a:lnTo>
                    <a:pt x="6714" y="74"/>
                  </a:lnTo>
                  <a:lnTo>
                    <a:pt x="6701" y="60"/>
                  </a:lnTo>
                  <a:lnTo>
                    <a:pt x="6686" y="47"/>
                  </a:lnTo>
                  <a:lnTo>
                    <a:pt x="6669" y="35"/>
                  </a:lnTo>
                  <a:lnTo>
                    <a:pt x="6653" y="24"/>
                  </a:lnTo>
                  <a:lnTo>
                    <a:pt x="6635" y="16"/>
                  </a:lnTo>
                  <a:lnTo>
                    <a:pt x="6616" y="9"/>
                  </a:lnTo>
                  <a:lnTo>
                    <a:pt x="6597" y="4"/>
                  </a:lnTo>
                  <a:lnTo>
                    <a:pt x="6587" y="2"/>
                  </a:lnTo>
                  <a:lnTo>
                    <a:pt x="6576" y="1"/>
                  </a:lnTo>
                  <a:lnTo>
                    <a:pt x="6566" y="0"/>
                  </a:lnTo>
                  <a:lnTo>
                    <a:pt x="655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6"/>
            <p:cNvSpPr>
              <a:spLocks noChangeArrowheads="1"/>
            </p:cNvSpPr>
            <p:nvPr/>
          </p:nvSpPr>
          <p:spPr bwMode="auto">
            <a:xfrm>
              <a:off x="3524211" y="3470575"/>
              <a:ext cx="2773169" cy="1784660"/>
            </a:xfrm>
            <a:prstGeom prst="rect">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3098530" y="5354976"/>
              <a:ext cx="3624533" cy="130020"/>
            </a:xfrm>
            <a:custGeom>
              <a:avLst/>
              <a:gdLst>
                <a:gd name="T0" fmla="*/ 0 w 8139"/>
                <a:gd name="T1" fmla="*/ 0 h 292"/>
                <a:gd name="T2" fmla="*/ 0 w 8139"/>
                <a:gd name="T3" fmla="*/ 122 h 292"/>
                <a:gd name="T4" fmla="*/ 0 w 8139"/>
                <a:gd name="T5" fmla="*/ 130 h 292"/>
                <a:gd name="T6" fmla="*/ 1 w 8139"/>
                <a:gd name="T7" fmla="*/ 138 h 292"/>
                <a:gd name="T8" fmla="*/ 3 w 8139"/>
                <a:gd name="T9" fmla="*/ 145 h 292"/>
                <a:gd name="T10" fmla="*/ 5 w 8139"/>
                <a:gd name="T11" fmla="*/ 153 h 292"/>
                <a:gd name="T12" fmla="*/ 8 w 8139"/>
                <a:gd name="T13" fmla="*/ 160 h 292"/>
                <a:gd name="T14" fmla="*/ 12 w 8139"/>
                <a:gd name="T15" fmla="*/ 167 h 292"/>
                <a:gd name="T16" fmla="*/ 16 w 8139"/>
                <a:gd name="T17" fmla="*/ 174 h 292"/>
                <a:gd name="T18" fmla="*/ 20 w 8139"/>
                <a:gd name="T19" fmla="*/ 180 h 292"/>
                <a:gd name="T20" fmla="*/ 25 w 8139"/>
                <a:gd name="T21" fmla="*/ 186 h 292"/>
                <a:gd name="T22" fmla="*/ 30 w 8139"/>
                <a:gd name="T23" fmla="*/ 192 h 292"/>
                <a:gd name="T24" fmla="*/ 36 w 8139"/>
                <a:gd name="T25" fmla="*/ 197 h 292"/>
                <a:gd name="T26" fmla="*/ 42 w 8139"/>
                <a:gd name="T27" fmla="*/ 202 h 292"/>
                <a:gd name="T28" fmla="*/ 48 w 8139"/>
                <a:gd name="T29" fmla="*/ 206 h 292"/>
                <a:gd name="T30" fmla="*/ 55 w 8139"/>
                <a:gd name="T31" fmla="*/ 210 h 292"/>
                <a:gd name="T32" fmla="*/ 62 w 8139"/>
                <a:gd name="T33" fmla="*/ 213 h 292"/>
                <a:gd name="T34" fmla="*/ 69 w 8139"/>
                <a:gd name="T35" fmla="*/ 216 h 292"/>
                <a:gd name="T36" fmla="*/ 255 w 8139"/>
                <a:gd name="T37" fmla="*/ 271 h 292"/>
                <a:gd name="T38" fmla="*/ 271 w 8139"/>
                <a:gd name="T39" fmla="*/ 275 h 292"/>
                <a:gd name="T40" fmla="*/ 288 w 8139"/>
                <a:gd name="T41" fmla="*/ 279 h 292"/>
                <a:gd name="T42" fmla="*/ 306 w 8139"/>
                <a:gd name="T43" fmla="*/ 283 h 292"/>
                <a:gd name="T44" fmla="*/ 325 w 8139"/>
                <a:gd name="T45" fmla="*/ 286 h 292"/>
                <a:gd name="T46" fmla="*/ 344 w 8139"/>
                <a:gd name="T47" fmla="*/ 288 h 292"/>
                <a:gd name="T48" fmla="*/ 363 w 8139"/>
                <a:gd name="T49" fmla="*/ 290 h 292"/>
                <a:gd name="T50" fmla="*/ 381 w 8139"/>
                <a:gd name="T51" fmla="*/ 292 h 292"/>
                <a:gd name="T52" fmla="*/ 396 w 8139"/>
                <a:gd name="T53" fmla="*/ 292 h 292"/>
                <a:gd name="T54" fmla="*/ 7742 w 8139"/>
                <a:gd name="T55" fmla="*/ 292 h 292"/>
                <a:gd name="T56" fmla="*/ 7758 w 8139"/>
                <a:gd name="T57" fmla="*/ 292 h 292"/>
                <a:gd name="T58" fmla="*/ 7776 w 8139"/>
                <a:gd name="T59" fmla="*/ 290 h 292"/>
                <a:gd name="T60" fmla="*/ 7794 w 8139"/>
                <a:gd name="T61" fmla="*/ 288 h 292"/>
                <a:gd name="T62" fmla="*/ 7813 w 8139"/>
                <a:gd name="T63" fmla="*/ 286 h 292"/>
                <a:gd name="T64" fmla="*/ 7832 w 8139"/>
                <a:gd name="T65" fmla="*/ 283 h 292"/>
                <a:gd name="T66" fmla="*/ 7851 w 8139"/>
                <a:gd name="T67" fmla="*/ 279 h 292"/>
                <a:gd name="T68" fmla="*/ 7868 w 8139"/>
                <a:gd name="T69" fmla="*/ 275 h 292"/>
                <a:gd name="T70" fmla="*/ 7883 w 8139"/>
                <a:gd name="T71" fmla="*/ 271 h 292"/>
                <a:gd name="T72" fmla="*/ 8070 w 8139"/>
                <a:gd name="T73" fmla="*/ 216 h 292"/>
                <a:gd name="T74" fmla="*/ 8077 w 8139"/>
                <a:gd name="T75" fmla="*/ 213 h 292"/>
                <a:gd name="T76" fmla="*/ 8084 w 8139"/>
                <a:gd name="T77" fmla="*/ 210 h 292"/>
                <a:gd name="T78" fmla="*/ 8091 w 8139"/>
                <a:gd name="T79" fmla="*/ 206 h 292"/>
                <a:gd name="T80" fmla="*/ 8097 w 8139"/>
                <a:gd name="T81" fmla="*/ 202 h 292"/>
                <a:gd name="T82" fmla="*/ 8103 w 8139"/>
                <a:gd name="T83" fmla="*/ 197 h 292"/>
                <a:gd name="T84" fmla="*/ 8109 w 8139"/>
                <a:gd name="T85" fmla="*/ 192 h 292"/>
                <a:gd name="T86" fmla="*/ 8114 w 8139"/>
                <a:gd name="T87" fmla="*/ 186 h 292"/>
                <a:gd name="T88" fmla="*/ 8119 w 8139"/>
                <a:gd name="T89" fmla="*/ 180 h 292"/>
                <a:gd name="T90" fmla="*/ 8123 w 8139"/>
                <a:gd name="T91" fmla="*/ 174 h 292"/>
                <a:gd name="T92" fmla="*/ 8127 w 8139"/>
                <a:gd name="T93" fmla="*/ 167 h 292"/>
                <a:gd name="T94" fmla="*/ 8131 w 8139"/>
                <a:gd name="T95" fmla="*/ 160 h 292"/>
                <a:gd name="T96" fmla="*/ 8134 w 8139"/>
                <a:gd name="T97" fmla="*/ 153 h 292"/>
                <a:gd name="T98" fmla="*/ 8136 w 8139"/>
                <a:gd name="T99" fmla="*/ 145 h 292"/>
                <a:gd name="T100" fmla="*/ 8138 w 8139"/>
                <a:gd name="T101" fmla="*/ 138 h 292"/>
                <a:gd name="T102" fmla="*/ 8139 w 8139"/>
                <a:gd name="T103" fmla="*/ 130 h 292"/>
                <a:gd name="T104" fmla="*/ 8139 w 8139"/>
                <a:gd name="T105" fmla="*/ 122 h 292"/>
                <a:gd name="T106" fmla="*/ 8139 w 8139"/>
                <a:gd name="T107" fmla="*/ 0 h 292"/>
                <a:gd name="T108" fmla="*/ 0 w 8139"/>
                <a:gd name="T109"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139" h="292">
                  <a:moveTo>
                    <a:pt x="0" y="0"/>
                  </a:moveTo>
                  <a:lnTo>
                    <a:pt x="0" y="122"/>
                  </a:lnTo>
                  <a:lnTo>
                    <a:pt x="0" y="130"/>
                  </a:lnTo>
                  <a:lnTo>
                    <a:pt x="1" y="138"/>
                  </a:lnTo>
                  <a:lnTo>
                    <a:pt x="3" y="145"/>
                  </a:lnTo>
                  <a:lnTo>
                    <a:pt x="5" y="153"/>
                  </a:lnTo>
                  <a:lnTo>
                    <a:pt x="8" y="160"/>
                  </a:lnTo>
                  <a:lnTo>
                    <a:pt x="12" y="167"/>
                  </a:lnTo>
                  <a:lnTo>
                    <a:pt x="16" y="174"/>
                  </a:lnTo>
                  <a:lnTo>
                    <a:pt x="20" y="180"/>
                  </a:lnTo>
                  <a:lnTo>
                    <a:pt x="25" y="186"/>
                  </a:lnTo>
                  <a:lnTo>
                    <a:pt x="30" y="192"/>
                  </a:lnTo>
                  <a:lnTo>
                    <a:pt x="36" y="197"/>
                  </a:lnTo>
                  <a:lnTo>
                    <a:pt x="42" y="202"/>
                  </a:lnTo>
                  <a:lnTo>
                    <a:pt x="48" y="206"/>
                  </a:lnTo>
                  <a:lnTo>
                    <a:pt x="55" y="210"/>
                  </a:lnTo>
                  <a:lnTo>
                    <a:pt x="62" y="213"/>
                  </a:lnTo>
                  <a:lnTo>
                    <a:pt x="69" y="216"/>
                  </a:lnTo>
                  <a:lnTo>
                    <a:pt x="255" y="271"/>
                  </a:lnTo>
                  <a:lnTo>
                    <a:pt x="271" y="275"/>
                  </a:lnTo>
                  <a:lnTo>
                    <a:pt x="288" y="279"/>
                  </a:lnTo>
                  <a:lnTo>
                    <a:pt x="306" y="283"/>
                  </a:lnTo>
                  <a:lnTo>
                    <a:pt x="325" y="286"/>
                  </a:lnTo>
                  <a:lnTo>
                    <a:pt x="344" y="288"/>
                  </a:lnTo>
                  <a:lnTo>
                    <a:pt x="363" y="290"/>
                  </a:lnTo>
                  <a:lnTo>
                    <a:pt x="381" y="292"/>
                  </a:lnTo>
                  <a:lnTo>
                    <a:pt x="396" y="292"/>
                  </a:lnTo>
                  <a:lnTo>
                    <a:pt x="7742" y="292"/>
                  </a:lnTo>
                  <a:lnTo>
                    <a:pt x="7758" y="292"/>
                  </a:lnTo>
                  <a:lnTo>
                    <a:pt x="7776" y="290"/>
                  </a:lnTo>
                  <a:lnTo>
                    <a:pt x="7794" y="288"/>
                  </a:lnTo>
                  <a:lnTo>
                    <a:pt x="7813" y="286"/>
                  </a:lnTo>
                  <a:lnTo>
                    <a:pt x="7832" y="283"/>
                  </a:lnTo>
                  <a:lnTo>
                    <a:pt x="7851" y="279"/>
                  </a:lnTo>
                  <a:lnTo>
                    <a:pt x="7868" y="275"/>
                  </a:lnTo>
                  <a:lnTo>
                    <a:pt x="7883" y="271"/>
                  </a:lnTo>
                  <a:lnTo>
                    <a:pt x="8070" y="216"/>
                  </a:lnTo>
                  <a:lnTo>
                    <a:pt x="8077" y="213"/>
                  </a:lnTo>
                  <a:lnTo>
                    <a:pt x="8084" y="210"/>
                  </a:lnTo>
                  <a:lnTo>
                    <a:pt x="8091" y="206"/>
                  </a:lnTo>
                  <a:lnTo>
                    <a:pt x="8097" y="202"/>
                  </a:lnTo>
                  <a:lnTo>
                    <a:pt x="8103" y="197"/>
                  </a:lnTo>
                  <a:lnTo>
                    <a:pt x="8109" y="192"/>
                  </a:lnTo>
                  <a:lnTo>
                    <a:pt x="8114" y="186"/>
                  </a:lnTo>
                  <a:lnTo>
                    <a:pt x="8119" y="180"/>
                  </a:lnTo>
                  <a:lnTo>
                    <a:pt x="8123" y="174"/>
                  </a:lnTo>
                  <a:lnTo>
                    <a:pt x="8127" y="167"/>
                  </a:lnTo>
                  <a:lnTo>
                    <a:pt x="8131" y="160"/>
                  </a:lnTo>
                  <a:lnTo>
                    <a:pt x="8134" y="153"/>
                  </a:lnTo>
                  <a:lnTo>
                    <a:pt x="8136" y="145"/>
                  </a:lnTo>
                  <a:lnTo>
                    <a:pt x="8138" y="138"/>
                  </a:lnTo>
                  <a:lnTo>
                    <a:pt x="8139" y="130"/>
                  </a:lnTo>
                  <a:lnTo>
                    <a:pt x="8139" y="122"/>
                  </a:lnTo>
                  <a:lnTo>
                    <a:pt x="8139" y="0"/>
                  </a:lnTo>
                  <a:lnTo>
                    <a:pt x="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4642741" y="5354976"/>
              <a:ext cx="536110" cy="40965"/>
            </a:xfrm>
            <a:custGeom>
              <a:avLst/>
              <a:gdLst>
                <a:gd name="T0" fmla="*/ 0 w 1207"/>
                <a:gd name="T1" fmla="*/ 0 h 93"/>
                <a:gd name="T2" fmla="*/ 1 w 1207"/>
                <a:gd name="T3" fmla="*/ 10 h 93"/>
                <a:gd name="T4" fmla="*/ 3 w 1207"/>
                <a:gd name="T5" fmla="*/ 19 h 93"/>
                <a:gd name="T6" fmla="*/ 6 w 1207"/>
                <a:gd name="T7" fmla="*/ 28 h 93"/>
                <a:gd name="T8" fmla="*/ 10 w 1207"/>
                <a:gd name="T9" fmla="*/ 37 h 93"/>
                <a:gd name="T10" fmla="*/ 15 w 1207"/>
                <a:gd name="T11" fmla="*/ 45 h 93"/>
                <a:gd name="T12" fmla="*/ 20 w 1207"/>
                <a:gd name="T13" fmla="*/ 52 h 93"/>
                <a:gd name="T14" fmla="*/ 26 w 1207"/>
                <a:gd name="T15" fmla="*/ 60 h 93"/>
                <a:gd name="T16" fmla="*/ 32 w 1207"/>
                <a:gd name="T17" fmla="*/ 66 h 93"/>
                <a:gd name="T18" fmla="*/ 39 w 1207"/>
                <a:gd name="T19" fmla="*/ 72 h 93"/>
                <a:gd name="T20" fmla="*/ 47 w 1207"/>
                <a:gd name="T21" fmla="*/ 77 h 93"/>
                <a:gd name="T22" fmla="*/ 55 w 1207"/>
                <a:gd name="T23" fmla="*/ 82 h 93"/>
                <a:gd name="T24" fmla="*/ 63 w 1207"/>
                <a:gd name="T25" fmla="*/ 86 h 93"/>
                <a:gd name="T26" fmla="*/ 72 w 1207"/>
                <a:gd name="T27" fmla="*/ 89 h 93"/>
                <a:gd name="T28" fmla="*/ 81 w 1207"/>
                <a:gd name="T29" fmla="*/ 91 h 93"/>
                <a:gd name="T30" fmla="*/ 91 w 1207"/>
                <a:gd name="T31" fmla="*/ 93 h 93"/>
                <a:gd name="T32" fmla="*/ 101 w 1207"/>
                <a:gd name="T33" fmla="*/ 93 h 93"/>
                <a:gd name="T34" fmla="*/ 1105 w 1207"/>
                <a:gd name="T35" fmla="*/ 93 h 93"/>
                <a:gd name="T36" fmla="*/ 1115 w 1207"/>
                <a:gd name="T37" fmla="*/ 93 h 93"/>
                <a:gd name="T38" fmla="*/ 1125 w 1207"/>
                <a:gd name="T39" fmla="*/ 91 h 93"/>
                <a:gd name="T40" fmla="*/ 1135 w 1207"/>
                <a:gd name="T41" fmla="*/ 89 h 93"/>
                <a:gd name="T42" fmla="*/ 1144 w 1207"/>
                <a:gd name="T43" fmla="*/ 86 h 93"/>
                <a:gd name="T44" fmla="*/ 1152 w 1207"/>
                <a:gd name="T45" fmla="*/ 82 h 93"/>
                <a:gd name="T46" fmla="*/ 1160 w 1207"/>
                <a:gd name="T47" fmla="*/ 77 h 93"/>
                <a:gd name="T48" fmla="*/ 1168 w 1207"/>
                <a:gd name="T49" fmla="*/ 72 h 93"/>
                <a:gd name="T50" fmla="*/ 1175 w 1207"/>
                <a:gd name="T51" fmla="*/ 66 h 93"/>
                <a:gd name="T52" fmla="*/ 1181 w 1207"/>
                <a:gd name="T53" fmla="*/ 60 h 93"/>
                <a:gd name="T54" fmla="*/ 1187 w 1207"/>
                <a:gd name="T55" fmla="*/ 52 h 93"/>
                <a:gd name="T56" fmla="*/ 1192 w 1207"/>
                <a:gd name="T57" fmla="*/ 45 h 93"/>
                <a:gd name="T58" fmla="*/ 1197 w 1207"/>
                <a:gd name="T59" fmla="*/ 37 h 93"/>
                <a:gd name="T60" fmla="*/ 1200 w 1207"/>
                <a:gd name="T61" fmla="*/ 28 h 93"/>
                <a:gd name="T62" fmla="*/ 1203 w 1207"/>
                <a:gd name="T63" fmla="*/ 19 h 93"/>
                <a:gd name="T64" fmla="*/ 1206 w 1207"/>
                <a:gd name="T65" fmla="*/ 10 h 93"/>
                <a:gd name="T66" fmla="*/ 1207 w 1207"/>
                <a:gd name="T67" fmla="*/ 0 h 93"/>
                <a:gd name="T68" fmla="*/ 0 w 1207"/>
                <a:gd name="T6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7" h="93">
                  <a:moveTo>
                    <a:pt x="0" y="0"/>
                  </a:moveTo>
                  <a:lnTo>
                    <a:pt x="1" y="10"/>
                  </a:lnTo>
                  <a:lnTo>
                    <a:pt x="3" y="19"/>
                  </a:lnTo>
                  <a:lnTo>
                    <a:pt x="6" y="28"/>
                  </a:lnTo>
                  <a:lnTo>
                    <a:pt x="10" y="37"/>
                  </a:lnTo>
                  <a:lnTo>
                    <a:pt x="15" y="45"/>
                  </a:lnTo>
                  <a:lnTo>
                    <a:pt x="20" y="52"/>
                  </a:lnTo>
                  <a:lnTo>
                    <a:pt x="26" y="60"/>
                  </a:lnTo>
                  <a:lnTo>
                    <a:pt x="32" y="66"/>
                  </a:lnTo>
                  <a:lnTo>
                    <a:pt x="39" y="72"/>
                  </a:lnTo>
                  <a:lnTo>
                    <a:pt x="47" y="77"/>
                  </a:lnTo>
                  <a:lnTo>
                    <a:pt x="55" y="82"/>
                  </a:lnTo>
                  <a:lnTo>
                    <a:pt x="63" y="86"/>
                  </a:lnTo>
                  <a:lnTo>
                    <a:pt x="72" y="89"/>
                  </a:lnTo>
                  <a:lnTo>
                    <a:pt x="81" y="91"/>
                  </a:lnTo>
                  <a:lnTo>
                    <a:pt x="91" y="93"/>
                  </a:lnTo>
                  <a:lnTo>
                    <a:pt x="101" y="93"/>
                  </a:lnTo>
                  <a:lnTo>
                    <a:pt x="1105" y="93"/>
                  </a:lnTo>
                  <a:lnTo>
                    <a:pt x="1115" y="93"/>
                  </a:lnTo>
                  <a:lnTo>
                    <a:pt x="1125" y="91"/>
                  </a:lnTo>
                  <a:lnTo>
                    <a:pt x="1135" y="89"/>
                  </a:lnTo>
                  <a:lnTo>
                    <a:pt x="1144" y="86"/>
                  </a:lnTo>
                  <a:lnTo>
                    <a:pt x="1152" y="82"/>
                  </a:lnTo>
                  <a:lnTo>
                    <a:pt x="1160" y="77"/>
                  </a:lnTo>
                  <a:lnTo>
                    <a:pt x="1168" y="72"/>
                  </a:lnTo>
                  <a:lnTo>
                    <a:pt x="1175" y="66"/>
                  </a:lnTo>
                  <a:lnTo>
                    <a:pt x="1181" y="60"/>
                  </a:lnTo>
                  <a:lnTo>
                    <a:pt x="1187" y="52"/>
                  </a:lnTo>
                  <a:lnTo>
                    <a:pt x="1192" y="45"/>
                  </a:lnTo>
                  <a:lnTo>
                    <a:pt x="1197" y="37"/>
                  </a:lnTo>
                  <a:lnTo>
                    <a:pt x="1200" y="28"/>
                  </a:lnTo>
                  <a:lnTo>
                    <a:pt x="1203" y="19"/>
                  </a:lnTo>
                  <a:lnTo>
                    <a:pt x="1206" y="10"/>
                  </a:lnTo>
                  <a:lnTo>
                    <a:pt x="1207" y="0"/>
                  </a:lnTo>
                  <a:lnTo>
                    <a:pt x="0"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5022115" y="3340554"/>
              <a:ext cx="1394599" cy="2014421"/>
            </a:xfrm>
            <a:custGeom>
              <a:avLst/>
              <a:gdLst>
                <a:gd name="T0" fmla="*/ 3130 w 3130"/>
                <a:gd name="T1" fmla="*/ 4522 h 4522"/>
                <a:gd name="T2" fmla="*/ 1819 w 3130"/>
                <a:gd name="T3" fmla="*/ 4522 h 4522"/>
                <a:gd name="T4" fmla="*/ 1729 w 3130"/>
                <a:gd name="T5" fmla="*/ 4299 h 4522"/>
                <a:gd name="T6" fmla="*/ 2865 w 3130"/>
                <a:gd name="T7" fmla="*/ 4299 h 4522"/>
                <a:gd name="T8" fmla="*/ 2865 w 3130"/>
                <a:gd name="T9" fmla="*/ 289 h 4522"/>
                <a:gd name="T10" fmla="*/ 116 w 3130"/>
                <a:gd name="T11" fmla="*/ 289 h 4522"/>
                <a:gd name="T12" fmla="*/ 0 w 3130"/>
                <a:gd name="T13" fmla="*/ 0 h 4522"/>
                <a:gd name="T14" fmla="*/ 2925 w 3130"/>
                <a:gd name="T15" fmla="*/ 0 h 4522"/>
                <a:gd name="T16" fmla="*/ 2935 w 3130"/>
                <a:gd name="T17" fmla="*/ 0 h 4522"/>
                <a:gd name="T18" fmla="*/ 2945 w 3130"/>
                <a:gd name="T19" fmla="*/ 1 h 4522"/>
                <a:gd name="T20" fmla="*/ 2956 w 3130"/>
                <a:gd name="T21" fmla="*/ 2 h 4522"/>
                <a:gd name="T22" fmla="*/ 2966 w 3130"/>
                <a:gd name="T23" fmla="*/ 4 h 4522"/>
                <a:gd name="T24" fmla="*/ 2985 w 3130"/>
                <a:gd name="T25" fmla="*/ 9 h 4522"/>
                <a:gd name="T26" fmla="*/ 3004 w 3130"/>
                <a:gd name="T27" fmla="*/ 16 h 4522"/>
                <a:gd name="T28" fmla="*/ 3022 w 3130"/>
                <a:gd name="T29" fmla="*/ 24 h 4522"/>
                <a:gd name="T30" fmla="*/ 3038 w 3130"/>
                <a:gd name="T31" fmla="*/ 35 h 4522"/>
                <a:gd name="T32" fmla="*/ 3055 w 3130"/>
                <a:gd name="T33" fmla="*/ 46 h 4522"/>
                <a:gd name="T34" fmla="*/ 3070 w 3130"/>
                <a:gd name="T35" fmla="*/ 60 h 4522"/>
                <a:gd name="T36" fmla="*/ 3083 w 3130"/>
                <a:gd name="T37" fmla="*/ 74 h 4522"/>
                <a:gd name="T38" fmla="*/ 3095 w 3130"/>
                <a:gd name="T39" fmla="*/ 90 h 4522"/>
                <a:gd name="T40" fmla="*/ 3105 w 3130"/>
                <a:gd name="T41" fmla="*/ 107 h 4522"/>
                <a:gd name="T42" fmla="*/ 3113 w 3130"/>
                <a:gd name="T43" fmla="*/ 125 h 4522"/>
                <a:gd name="T44" fmla="*/ 3120 w 3130"/>
                <a:gd name="T45" fmla="*/ 143 h 4522"/>
                <a:gd name="T46" fmla="*/ 3125 w 3130"/>
                <a:gd name="T47" fmla="*/ 163 h 4522"/>
                <a:gd name="T48" fmla="*/ 3127 w 3130"/>
                <a:gd name="T49" fmla="*/ 173 h 4522"/>
                <a:gd name="T50" fmla="*/ 3128 w 3130"/>
                <a:gd name="T51" fmla="*/ 183 h 4522"/>
                <a:gd name="T52" fmla="*/ 3129 w 3130"/>
                <a:gd name="T53" fmla="*/ 193 h 4522"/>
                <a:gd name="T54" fmla="*/ 3130 w 3130"/>
                <a:gd name="T55" fmla="*/ 204 h 4522"/>
                <a:gd name="T56" fmla="*/ 3130 w 3130"/>
                <a:gd name="T57" fmla="*/ 4522 h 4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30" h="4522">
                  <a:moveTo>
                    <a:pt x="3130" y="4522"/>
                  </a:moveTo>
                  <a:lnTo>
                    <a:pt x="1819" y="4522"/>
                  </a:lnTo>
                  <a:lnTo>
                    <a:pt x="1729" y="4299"/>
                  </a:lnTo>
                  <a:lnTo>
                    <a:pt x="2865" y="4299"/>
                  </a:lnTo>
                  <a:lnTo>
                    <a:pt x="2865" y="289"/>
                  </a:lnTo>
                  <a:lnTo>
                    <a:pt x="116" y="289"/>
                  </a:lnTo>
                  <a:lnTo>
                    <a:pt x="0" y="0"/>
                  </a:lnTo>
                  <a:lnTo>
                    <a:pt x="2925" y="0"/>
                  </a:lnTo>
                  <a:lnTo>
                    <a:pt x="2935" y="0"/>
                  </a:lnTo>
                  <a:lnTo>
                    <a:pt x="2945" y="1"/>
                  </a:lnTo>
                  <a:lnTo>
                    <a:pt x="2956" y="2"/>
                  </a:lnTo>
                  <a:lnTo>
                    <a:pt x="2966" y="4"/>
                  </a:lnTo>
                  <a:lnTo>
                    <a:pt x="2985" y="9"/>
                  </a:lnTo>
                  <a:lnTo>
                    <a:pt x="3004" y="16"/>
                  </a:lnTo>
                  <a:lnTo>
                    <a:pt x="3022" y="24"/>
                  </a:lnTo>
                  <a:lnTo>
                    <a:pt x="3038" y="35"/>
                  </a:lnTo>
                  <a:lnTo>
                    <a:pt x="3055" y="46"/>
                  </a:lnTo>
                  <a:lnTo>
                    <a:pt x="3070" y="60"/>
                  </a:lnTo>
                  <a:lnTo>
                    <a:pt x="3083" y="74"/>
                  </a:lnTo>
                  <a:lnTo>
                    <a:pt x="3095" y="90"/>
                  </a:lnTo>
                  <a:lnTo>
                    <a:pt x="3105" y="107"/>
                  </a:lnTo>
                  <a:lnTo>
                    <a:pt x="3113" y="125"/>
                  </a:lnTo>
                  <a:lnTo>
                    <a:pt x="3120" y="143"/>
                  </a:lnTo>
                  <a:lnTo>
                    <a:pt x="3125" y="163"/>
                  </a:lnTo>
                  <a:lnTo>
                    <a:pt x="3127" y="173"/>
                  </a:lnTo>
                  <a:lnTo>
                    <a:pt x="3128" y="183"/>
                  </a:lnTo>
                  <a:lnTo>
                    <a:pt x="3129" y="193"/>
                  </a:lnTo>
                  <a:lnTo>
                    <a:pt x="3130" y="204"/>
                  </a:lnTo>
                  <a:lnTo>
                    <a:pt x="3130" y="4522"/>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5073767" y="3470575"/>
              <a:ext cx="1223614" cy="1784660"/>
            </a:xfrm>
            <a:custGeom>
              <a:avLst/>
              <a:gdLst>
                <a:gd name="T0" fmla="*/ 2749 w 2749"/>
                <a:gd name="T1" fmla="*/ 4010 h 4010"/>
                <a:gd name="T2" fmla="*/ 1613 w 2749"/>
                <a:gd name="T3" fmla="*/ 4010 h 4010"/>
                <a:gd name="T4" fmla="*/ 0 w 2749"/>
                <a:gd name="T5" fmla="*/ 0 h 4010"/>
                <a:gd name="T6" fmla="*/ 2749 w 2749"/>
                <a:gd name="T7" fmla="*/ 0 h 4010"/>
                <a:gd name="T8" fmla="*/ 2749 w 2749"/>
                <a:gd name="T9" fmla="*/ 4010 h 4010"/>
              </a:gdLst>
              <a:ahLst/>
              <a:cxnLst>
                <a:cxn ang="0">
                  <a:pos x="T0" y="T1"/>
                </a:cxn>
                <a:cxn ang="0">
                  <a:pos x="T2" y="T3"/>
                </a:cxn>
                <a:cxn ang="0">
                  <a:pos x="T4" y="T5"/>
                </a:cxn>
                <a:cxn ang="0">
                  <a:pos x="T6" y="T7"/>
                </a:cxn>
                <a:cxn ang="0">
                  <a:pos x="T8" y="T9"/>
                </a:cxn>
              </a:cxnLst>
              <a:rect l="0" t="0" r="r" b="b"/>
              <a:pathLst>
                <a:path w="2749" h="4010">
                  <a:moveTo>
                    <a:pt x="2749" y="4010"/>
                  </a:moveTo>
                  <a:lnTo>
                    <a:pt x="1613" y="4010"/>
                  </a:lnTo>
                  <a:lnTo>
                    <a:pt x="0" y="0"/>
                  </a:lnTo>
                  <a:lnTo>
                    <a:pt x="2749" y="0"/>
                  </a:lnTo>
                  <a:lnTo>
                    <a:pt x="2749" y="4010"/>
                  </a:lnTo>
                  <a:close/>
                </a:path>
              </a:pathLst>
            </a:custGeom>
            <a:solidFill>
              <a:schemeClr val="bg1">
                <a:alpha val="2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2" name="TextBox 21"/>
          <p:cNvSpPr txBox="1"/>
          <p:nvPr/>
        </p:nvSpPr>
        <p:spPr>
          <a:xfrm>
            <a:off x="6894469" y="2422633"/>
            <a:ext cx="4614853" cy="461665"/>
          </a:xfrm>
          <a:prstGeom prst="rect">
            <a:avLst/>
          </a:prstGeom>
          <a:solidFill>
            <a:schemeClr val="accent2"/>
          </a:solidFill>
        </p:spPr>
        <p:txBody>
          <a:bodyPr wrap="none" rtlCol="0">
            <a:spAutoFit/>
          </a:bodyPr>
          <a:lstStyle/>
          <a:p>
            <a:r>
              <a:rPr lang="id-ID" sz="2400" dirty="0" smtClean="0">
                <a:solidFill>
                  <a:schemeClr val="bg1"/>
                </a:solidFill>
                <a:latin typeface="Neris Thin" panose="00000300000000000000" pitchFamily="50" charset="0"/>
              </a:rPr>
              <a:t>MAXIMIZE Presentation Template</a:t>
            </a:r>
            <a:endParaRPr lang="id-ID" sz="2400" dirty="0">
              <a:solidFill>
                <a:schemeClr val="bg1"/>
              </a:solidFill>
              <a:latin typeface="Neris Thin" panose="00000300000000000000" pitchFamily="50" charset="0"/>
            </a:endParaRPr>
          </a:p>
        </p:txBody>
      </p:sp>
      <p:sp>
        <p:nvSpPr>
          <p:cNvPr id="23" name="TextBox 22"/>
          <p:cNvSpPr txBox="1"/>
          <p:nvPr/>
        </p:nvSpPr>
        <p:spPr>
          <a:xfrm>
            <a:off x="6894469" y="2949770"/>
            <a:ext cx="2656625" cy="461665"/>
          </a:xfrm>
          <a:prstGeom prst="rect">
            <a:avLst/>
          </a:prstGeom>
          <a:solidFill>
            <a:schemeClr val="accent6"/>
          </a:solidFill>
        </p:spPr>
        <p:txBody>
          <a:bodyPr wrap="none" rtlCol="0">
            <a:spAutoFit/>
          </a:bodyPr>
          <a:lstStyle/>
          <a:p>
            <a:r>
              <a:rPr lang="id-ID" sz="2400" dirty="0" smtClean="0">
                <a:solidFill>
                  <a:schemeClr val="bg1"/>
                </a:solidFill>
                <a:latin typeface="Neris Thin" panose="00000300000000000000" pitchFamily="50" charset="0"/>
              </a:rPr>
              <a:t>The Most Powerful</a:t>
            </a:r>
            <a:endParaRPr lang="id-ID" sz="2400" dirty="0">
              <a:solidFill>
                <a:schemeClr val="bg1"/>
              </a:solidFill>
              <a:latin typeface="Neris Thin" panose="00000300000000000000" pitchFamily="50" charset="0"/>
            </a:endParaRPr>
          </a:p>
        </p:txBody>
      </p:sp>
      <p:sp>
        <p:nvSpPr>
          <p:cNvPr id="24" name="TextBox 23"/>
          <p:cNvSpPr txBox="1"/>
          <p:nvPr/>
        </p:nvSpPr>
        <p:spPr>
          <a:xfrm>
            <a:off x="6894469" y="3478520"/>
            <a:ext cx="2525435" cy="461665"/>
          </a:xfrm>
          <a:prstGeom prst="rect">
            <a:avLst/>
          </a:prstGeom>
          <a:solidFill>
            <a:schemeClr val="tx2">
              <a:lumMod val="60000"/>
              <a:lumOff val="40000"/>
            </a:schemeClr>
          </a:solidFill>
        </p:spPr>
        <p:txBody>
          <a:bodyPr wrap="none" rtlCol="0">
            <a:spAutoFit/>
          </a:bodyPr>
          <a:lstStyle/>
          <a:p>
            <a:r>
              <a:rPr lang="id-ID" sz="2400" dirty="0" smtClean="0">
                <a:solidFill>
                  <a:schemeClr val="bg1"/>
                </a:solidFill>
                <a:latin typeface="Neris Thin" panose="00000300000000000000" pitchFamily="50" charset="0"/>
              </a:rPr>
              <a:t>Business Weapon</a:t>
            </a:r>
            <a:endParaRPr lang="id-ID" sz="2400" dirty="0">
              <a:solidFill>
                <a:schemeClr val="bg1"/>
              </a:solidFill>
              <a:latin typeface="Neris Thin" panose="00000300000000000000" pitchFamily="50" charset="0"/>
            </a:endParaRPr>
          </a:p>
        </p:txBody>
      </p:sp>
      <p:sp>
        <p:nvSpPr>
          <p:cNvPr id="25" name="TextBox 24"/>
          <p:cNvSpPr txBox="1"/>
          <p:nvPr/>
        </p:nvSpPr>
        <p:spPr>
          <a:xfrm>
            <a:off x="6850356" y="4010946"/>
            <a:ext cx="4401910"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a:t>
            </a:r>
            <a:r>
              <a:rPr lang="id-ID" sz="1200" dirty="0" smtClean="0">
                <a:solidFill>
                  <a:schemeClr val="bg1"/>
                </a:solidFill>
              </a:rPr>
              <a:t>in.</a:t>
            </a:r>
            <a:endParaRPr lang="id-ID" sz="1200" dirty="0">
              <a:solidFill>
                <a:schemeClr val="bg1"/>
              </a:solidFill>
            </a:endParaRPr>
          </a:p>
        </p:txBody>
      </p:sp>
      <p:sp>
        <p:nvSpPr>
          <p:cNvPr id="26" name="TextBox 25"/>
          <p:cNvSpPr txBox="1"/>
          <p:nvPr/>
        </p:nvSpPr>
        <p:spPr>
          <a:xfrm>
            <a:off x="893463" y="3812544"/>
            <a:ext cx="2137124" cy="584775"/>
          </a:xfrm>
          <a:prstGeom prst="rect">
            <a:avLst/>
          </a:prstGeom>
          <a:noFill/>
        </p:spPr>
        <p:txBody>
          <a:bodyPr wrap="none" rtlCol="0" anchor="ctr">
            <a:spAutoFit/>
          </a:bodyPr>
          <a:lstStyle/>
          <a:p>
            <a:r>
              <a:rPr lang="id-ID" sz="3200" dirty="0" smtClean="0">
                <a:solidFill>
                  <a:schemeClr val="bg1"/>
                </a:solidFill>
                <a:latin typeface="Neris Black" panose="00000A00000000000000" pitchFamily="50" charset="0"/>
              </a:rPr>
              <a:t>MAX</a:t>
            </a:r>
            <a:r>
              <a:rPr lang="id-ID" sz="3200" dirty="0" smtClean="0">
                <a:solidFill>
                  <a:schemeClr val="bg1"/>
                </a:solidFill>
                <a:latin typeface="Neris Thin" panose="00000300000000000000" pitchFamily="50" charset="0"/>
              </a:rPr>
              <a:t>IMIZE</a:t>
            </a:r>
            <a:endParaRPr lang="en-US" sz="3200" dirty="0">
              <a:solidFill>
                <a:schemeClr val="bg1"/>
              </a:solidFill>
              <a:latin typeface="Neris Thin" panose="00000300000000000000" pitchFamily="50" charset="0"/>
            </a:endParaRPr>
          </a:p>
        </p:txBody>
      </p:sp>
      <p:sp>
        <p:nvSpPr>
          <p:cNvPr id="27" name="TextBox 26"/>
          <p:cNvSpPr txBox="1"/>
          <p:nvPr/>
        </p:nvSpPr>
        <p:spPr>
          <a:xfrm>
            <a:off x="903319" y="4235000"/>
            <a:ext cx="1666225" cy="276999"/>
          </a:xfrm>
          <a:prstGeom prst="rect">
            <a:avLst/>
          </a:prstGeom>
          <a:noFill/>
        </p:spPr>
        <p:txBody>
          <a:bodyPr wrap="none" rtlCol="0" anchor="ctr">
            <a:spAutoFit/>
          </a:bodyPr>
          <a:lstStyle/>
          <a:p>
            <a:r>
              <a:rPr lang="id-ID" sz="1200" dirty="0" smtClean="0">
                <a:solidFill>
                  <a:schemeClr val="bg1"/>
                </a:solidFill>
                <a:latin typeface="Neris Thin" panose="00000300000000000000" pitchFamily="50" charset="0"/>
              </a:rPr>
              <a:t>Presentation Template</a:t>
            </a:r>
            <a:endParaRPr lang="en-US" sz="1200" dirty="0">
              <a:solidFill>
                <a:schemeClr val="bg1"/>
              </a:solidFill>
              <a:latin typeface="Neris Thin" panose="00000300000000000000" pitchFamily="50" charset="0"/>
            </a:endParaRPr>
          </a:p>
        </p:txBody>
      </p:sp>
      <p:sp>
        <p:nvSpPr>
          <p:cNvPr id="37" name="Freeform 266"/>
          <p:cNvSpPr>
            <a:spLocks noEditPoints="1"/>
          </p:cNvSpPr>
          <p:nvPr/>
        </p:nvSpPr>
        <p:spPr bwMode="auto">
          <a:xfrm>
            <a:off x="3702238" y="4193291"/>
            <a:ext cx="874575" cy="87256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15758355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1000"/>
                                        <p:tgtEl>
                                          <p:spTgt spid="15"/>
                                        </p:tgtEl>
                                      </p:cBhvr>
                                    </p:animEffect>
                                    <p:anim calcmode="lin" valueType="num">
                                      <p:cBhvr>
                                        <p:cTn id="13" dur="1000" fill="hold"/>
                                        <p:tgtEl>
                                          <p:spTgt spid="15"/>
                                        </p:tgtEl>
                                        <p:attrNameLst>
                                          <p:attrName>ppt_x</p:attrName>
                                        </p:attrNameLst>
                                      </p:cBhvr>
                                      <p:tavLst>
                                        <p:tav tm="0">
                                          <p:val>
                                            <p:strVal val="#ppt_x"/>
                                          </p:val>
                                        </p:tav>
                                        <p:tav tm="100000">
                                          <p:val>
                                            <p:strVal val="#ppt_x"/>
                                          </p:val>
                                        </p:tav>
                                      </p:tavLst>
                                    </p:anim>
                                    <p:anim calcmode="lin" valueType="num">
                                      <p:cBhvr>
                                        <p:cTn id="14" dur="1000" fill="hold"/>
                                        <p:tgtEl>
                                          <p:spTgt spid="15"/>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7"/>
                                        </p:tgtEl>
                                        <p:attrNameLst>
                                          <p:attrName>style.visibility</p:attrName>
                                        </p:attrNameLst>
                                      </p:cBhvr>
                                      <p:to>
                                        <p:strVal val="visible"/>
                                      </p:to>
                                    </p:set>
                                    <p:animEffect transition="in" filter="fade">
                                      <p:cBhvr>
                                        <p:cTn id="18" dur="500"/>
                                        <p:tgtEl>
                                          <p:spTgt spid="3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childTnLst>
                          </p:cTn>
                        </p:par>
                        <p:par>
                          <p:cTn id="27" fill="hold">
                            <p:stCondLst>
                              <p:cond delay="2500"/>
                            </p:stCondLst>
                            <p:childTnLst>
                              <p:par>
                                <p:cTn id="28" presetID="2" presetClass="entr" presetSubtype="8" fill="hold" grpId="0" nodeType="after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500" fill="hold"/>
                                        <p:tgtEl>
                                          <p:spTgt spid="22"/>
                                        </p:tgtEl>
                                        <p:attrNameLst>
                                          <p:attrName>ppt_x</p:attrName>
                                        </p:attrNameLst>
                                      </p:cBhvr>
                                      <p:tavLst>
                                        <p:tav tm="0">
                                          <p:val>
                                            <p:strVal val="0-#ppt_w/2"/>
                                          </p:val>
                                        </p:tav>
                                        <p:tav tm="100000">
                                          <p:val>
                                            <p:strVal val="#ppt_x"/>
                                          </p:val>
                                        </p:tav>
                                      </p:tavLst>
                                    </p:anim>
                                    <p:anim calcmode="lin" valueType="num">
                                      <p:cBhvr additive="base">
                                        <p:cTn id="31" dur="500" fill="hold"/>
                                        <p:tgtEl>
                                          <p:spTgt spid="22"/>
                                        </p:tgtEl>
                                        <p:attrNameLst>
                                          <p:attrName>ppt_y</p:attrName>
                                        </p:attrNameLst>
                                      </p:cBhvr>
                                      <p:tavLst>
                                        <p:tav tm="0">
                                          <p:val>
                                            <p:strVal val="#ppt_y"/>
                                          </p:val>
                                        </p:tav>
                                        <p:tav tm="100000">
                                          <p:val>
                                            <p:strVal val="#ppt_y"/>
                                          </p:val>
                                        </p:tav>
                                      </p:tavLst>
                                    </p:anim>
                                  </p:childTnLst>
                                </p:cTn>
                              </p:par>
                              <p:par>
                                <p:cTn id="32" presetID="2" presetClass="entr" presetSubtype="2"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1+#ppt_w/2"/>
                                          </p:val>
                                        </p:tav>
                                        <p:tav tm="100000">
                                          <p:val>
                                            <p:strVal val="#ppt_x"/>
                                          </p:val>
                                        </p:tav>
                                      </p:tavLst>
                                    </p:anim>
                                    <p:anim calcmode="lin" valueType="num">
                                      <p:cBhvr additive="base">
                                        <p:cTn id="35" dur="500" fill="hold"/>
                                        <p:tgtEl>
                                          <p:spTgt spid="23"/>
                                        </p:tgtEl>
                                        <p:attrNameLst>
                                          <p:attrName>ppt_y</p:attrName>
                                        </p:attrNameLst>
                                      </p:cBhvr>
                                      <p:tavLst>
                                        <p:tav tm="0">
                                          <p:val>
                                            <p:strVal val="#ppt_y"/>
                                          </p:val>
                                        </p:tav>
                                        <p:tav tm="100000">
                                          <p:val>
                                            <p:strVal val="#ppt_y"/>
                                          </p:val>
                                        </p:tav>
                                      </p:tavLst>
                                    </p:anim>
                                  </p:childTnLst>
                                </p:cTn>
                              </p:par>
                              <p:par>
                                <p:cTn id="36" presetID="2" presetClass="entr" presetSubtype="8"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 calcmode="lin" valueType="num">
                                      <p:cBhvr additive="base">
                                        <p:cTn id="38" dur="500" fill="hold"/>
                                        <p:tgtEl>
                                          <p:spTgt spid="24"/>
                                        </p:tgtEl>
                                        <p:attrNameLst>
                                          <p:attrName>ppt_x</p:attrName>
                                        </p:attrNameLst>
                                      </p:cBhvr>
                                      <p:tavLst>
                                        <p:tav tm="0">
                                          <p:val>
                                            <p:strVal val="0-#ppt_w/2"/>
                                          </p:val>
                                        </p:tav>
                                        <p:tav tm="100000">
                                          <p:val>
                                            <p:strVal val="#ppt_x"/>
                                          </p:val>
                                        </p:tav>
                                      </p:tavLst>
                                    </p:anim>
                                    <p:anim calcmode="lin" valueType="num">
                                      <p:cBhvr additive="base">
                                        <p:cTn id="39" dur="500" fill="hold"/>
                                        <p:tgtEl>
                                          <p:spTgt spid="24"/>
                                        </p:tgtEl>
                                        <p:attrNameLst>
                                          <p:attrName>ppt_y</p:attrName>
                                        </p:attrNameLst>
                                      </p:cBhvr>
                                      <p:tavLst>
                                        <p:tav tm="0">
                                          <p:val>
                                            <p:strVal val="#ppt_y"/>
                                          </p:val>
                                        </p:tav>
                                        <p:tav tm="100000">
                                          <p:val>
                                            <p:strVal val="#ppt_y"/>
                                          </p:val>
                                        </p:tav>
                                      </p:tavLst>
                                    </p:anim>
                                  </p:childTnLst>
                                </p:cTn>
                              </p:par>
                            </p:childTnLst>
                          </p:cTn>
                        </p:par>
                        <p:par>
                          <p:cTn id="40" fill="hold">
                            <p:stCondLst>
                              <p:cond delay="3000"/>
                            </p:stCondLst>
                            <p:childTnLst>
                              <p:par>
                                <p:cTn id="41" presetID="10"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5" grpId="0"/>
      <p:bldP spid="26" grpId="0"/>
      <p:bldP spid="27" grpId="0"/>
      <p:bldP spid="37"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0" y="0"/>
            <a:ext cx="12192000" cy="6858000"/>
          </a:xfrm>
          <a:prstGeom prst="rect">
            <a:avLst/>
          </a:prstGeom>
          <a:solidFill>
            <a:schemeClr val="accent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TextBox 1"/>
          <p:cNvSpPr txBox="1"/>
          <p:nvPr/>
        </p:nvSpPr>
        <p:spPr>
          <a:xfrm>
            <a:off x="4443165" y="3004958"/>
            <a:ext cx="6021637" cy="707886"/>
          </a:xfrm>
          <a:prstGeom prst="rect">
            <a:avLst/>
          </a:prstGeom>
          <a:noFill/>
        </p:spPr>
        <p:txBody>
          <a:bodyPr wrap="square" rtlCol="0">
            <a:spAutoFit/>
          </a:bodyPr>
          <a:lstStyle/>
          <a:p>
            <a:r>
              <a:rPr lang="id-ID" sz="4000" dirty="0" smtClean="0">
                <a:solidFill>
                  <a:schemeClr val="bg1"/>
                </a:solidFill>
                <a:latin typeface="Neris Black" panose="00000A00000000000000" pitchFamily="50" charset="0"/>
              </a:rPr>
              <a:t>Infographic</a:t>
            </a:r>
            <a:r>
              <a:rPr lang="id-ID" sz="4000" dirty="0" smtClean="0">
                <a:solidFill>
                  <a:schemeClr val="bg1"/>
                </a:solidFill>
                <a:latin typeface="Neris Light" panose="00000400000000000000" pitchFamily="50" charset="0"/>
              </a:rPr>
              <a:t> Section</a:t>
            </a:r>
            <a:endParaRPr lang="id-ID" sz="4000" dirty="0">
              <a:solidFill>
                <a:schemeClr val="accent3"/>
              </a:solidFill>
              <a:latin typeface="Neris Light" panose="00000400000000000000" pitchFamily="50" charset="0"/>
            </a:endParaRPr>
          </a:p>
        </p:txBody>
      </p:sp>
      <p:sp>
        <p:nvSpPr>
          <p:cNvPr id="10" name="TextBox 9"/>
          <p:cNvSpPr txBox="1"/>
          <p:nvPr/>
        </p:nvSpPr>
        <p:spPr>
          <a:xfrm>
            <a:off x="4503508" y="3635900"/>
            <a:ext cx="2796661" cy="276999"/>
          </a:xfrm>
          <a:prstGeom prst="rect">
            <a:avLst/>
          </a:prstGeom>
          <a:noFill/>
        </p:spPr>
        <p:txBody>
          <a:bodyPr wrap="square" rtlCol="0">
            <a:spAutoFit/>
          </a:bodyPr>
          <a:lstStyle/>
          <a:p>
            <a:r>
              <a:rPr lang="id-ID" sz="1200" dirty="0" smtClean="0">
                <a:solidFill>
                  <a:schemeClr val="bg1"/>
                </a:solidFill>
                <a:latin typeface="Neris Light" panose="00000400000000000000" pitchFamily="50" charset="0"/>
              </a:rPr>
              <a:t>Lorem ipsum dolor sit amet</a:t>
            </a:r>
            <a:endParaRPr lang="id-ID" sz="1200" dirty="0">
              <a:solidFill>
                <a:schemeClr val="bg1"/>
              </a:solidFill>
              <a:latin typeface="Neris Light" panose="00000400000000000000" pitchFamily="50" charset="0"/>
            </a:endParaRPr>
          </a:p>
        </p:txBody>
      </p:sp>
      <p:grpSp>
        <p:nvGrpSpPr>
          <p:cNvPr id="3" name="Group 2"/>
          <p:cNvGrpSpPr/>
          <p:nvPr/>
        </p:nvGrpSpPr>
        <p:grpSpPr>
          <a:xfrm>
            <a:off x="3139240" y="2659223"/>
            <a:ext cx="1273754" cy="1477555"/>
            <a:chOff x="3139240" y="2659223"/>
            <a:chExt cx="1273754" cy="1477555"/>
          </a:xfrm>
        </p:grpSpPr>
        <p:sp>
          <p:nvSpPr>
            <p:cNvPr id="11" name="Hexagon 10"/>
            <p:cNvSpPr/>
            <p:nvPr/>
          </p:nvSpPr>
          <p:spPr>
            <a:xfrm rot="16200000">
              <a:off x="3037339" y="2761124"/>
              <a:ext cx="1477555" cy="1273754"/>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6" name="Group 15"/>
            <p:cNvGrpSpPr/>
            <p:nvPr/>
          </p:nvGrpSpPr>
          <p:grpSpPr>
            <a:xfrm>
              <a:off x="3509766" y="3047925"/>
              <a:ext cx="525076" cy="762150"/>
              <a:chOff x="8591550" y="2065338"/>
              <a:chExt cx="474663" cy="688975"/>
            </a:xfrm>
            <a:solidFill>
              <a:schemeClr val="bg1"/>
            </a:solidFill>
          </p:grpSpPr>
          <p:sp>
            <p:nvSpPr>
              <p:cNvPr id="1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5" name="Picture Placeholder 4"/>
          <p:cNvSpPr>
            <a:spLocks noGrp="1"/>
          </p:cNvSpPr>
          <p:nvPr>
            <p:ph type="pic" sz="quarter" idx="10"/>
          </p:nvPr>
        </p:nvSpPr>
        <p:spPr/>
      </p:sp>
    </p:spTree>
    <p:extLst>
      <p:ext uri="{BB962C8B-B14F-4D97-AF65-F5344CB8AC3E}">
        <p14:creationId xmlns:p14="http://schemas.microsoft.com/office/powerpoint/2010/main" val="3829032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 grpId="0"/>
      <p:bldP spid="10"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smtClean="0"/>
              <a:t>Project Equipment </a:t>
            </a:r>
            <a:endParaRPr lang="id-ID" dirty="0"/>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grpSp>
        <p:nvGrpSpPr>
          <p:cNvPr id="4" name="Group 3"/>
          <p:cNvGrpSpPr/>
          <p:nvPr/>
        </p:nvGrpSpPr>
        <p:grpSpPr>
          <a:xfrm>
            <a:off x="6640733" y="3857197"/>
            <a:ext cx="4013104" cy="2247809"/>
            <a:chOff x="4455215" y="3178519"/>
            <a:chExt cx="3248025" cy="1819275"/>
          </a:xfrm>
        </p:grpSpPr>
        <p:sp>
          <p:nvSpPr>
            <p:cNvPr id="5" name="Oval 4"/>
            <p:cNvSpPr/>
            <p:nvPr/>
          </p:nvSpPr>
          <p:spPr>
            <a:xfrm>
              <a:off x="4455215" y="3349969"/>
              <a:ext cx="3248025" cy="1647825"/>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6" name="Oval 5"/>
            <p:cNvSpPr/>
            <p:nvPr/>
          </p:nvSpPr>
          <p:spPr>
            <a:xfrm>
              <a:off x="4474266" y="3178519"/>
              <a:ext cx="3190968" cy="16554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grpSp>
      <p:grpSp>
        <p:nvGrpSpPr>
          <p:cNvPr id="7" name="Group 6"/>
          <p:cNvGrpSpPr/>
          <p:nvPr/>
        </p:nvGrpSpPr>
        <p:grpSpPr>
          <a:xfrm>
            <a:off x="7143703" y="3439692"/>
            <a:ext cx="3007164" cy="1755630"/>
            <a:chOff x="4872410" y="2840610"/>
            <a:chExt cx="2433863" cy="1420928"/>
          </a:xfrm>
        </p:grpSpPr>
        <p:sp>
          <p:nvSpPr>
            <p:cNvPr id="8" name="Oval 7"/>
            <p:cNvSpPr/>
            <p:nvPr/>
          </p:nvSpPr>
          <p:spPr>
            <a:xfrm>
              <a:off x="4872410" y="3026763"/>
              <a:ext cx="2433863" cy="123477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9" name="Oval 8"/>
            <p:cNvSpPr/>
            <p:nvPr/>
          </p:nvSpPr>
          <p:spPr>
            <a:xfrm>
              <a:off x="4885109" y="2840610"/>
              <a:ext cx="2386425" cy="124052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grpSp>
      <p:grpSp>
        <p:nvGrpSpPr>
          <p:cNvPr id="10" name="Group 9"/>
          <p:cNvGrpSpPr/>
          <p:nvPr/>
        </p:nvGrpSpPr>
        <p:grpSpPr>
          <a:xfrm>
            <a:off x="7556309" y="3001484"/>
            <a:ext cx="2181949" cy="1324525"/>
            <a:chOff x="5206749" y="2418487"/>
            <a:chExt cx="1765970" cy="1072010"/>
          </a:xfrm>
        </p:grpSpPr>
        <p:sp>
          <p:nvSpPr>
            <p:cNvPr id="11" name="Oval 10"/>
            <p:cNvSpPr/>
            <p:nvPr/>
          </p:nvSpPr>
          <p:spPr>
            <a:xfrm>
              <a:off x="5206749" y="2584321"/>
              <a:ext cx="1765970" cy="90617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12" name="Oval 11"/>
            <p:cNvSpPr/>
            <p:nvPr/>
          </p:nvSpPr>
          <p:spPr>
            <a:xfrm>
              <a:off x="5219449" y="2418487"/>
              <a:ext cx="1709186" cy="91039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grpSp>
      <p:grpSp>
        <p:nvGrpSpPr>
          <p:cNvPr id="13" name="Group 12"/>
          <p:cNvGrpSpPr/>
          <p:nvPr/>
        </p:nvGrpSpPr>
        <p:grpSpPr>
          <a:xfrm>
            <a:off x="7991259" y="2645949"/>
            <a:ext cx="1312048" cy="821420"/>
            <a:chOff x="5567255" y="2130730"/>
            <a:chExt cx="1061912" cy="664820"/>
          </a:xfrm>
        </p:grpSpPr>
        <p:sp>
          <p:nvSpPr>
            <p:cNvPr id="14" name="Oval 13"/>
            <p:cNvSpPr/>
            <p:nvPr/>
          </p:nvSpPr>
          <p:spPr>
            <a:xfrm>
              <a:off x="5567256" y="2250649"/>
              <a:ext cx="1061911" cy="544901"/>
            </a:xfrm>
            <a:prstGeom prst="ellips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15" name="Oval 14"/>
            <p:cNvSpPr/>
            <p:nvPr/>
          </p:nvSpPr>
          <p:spPr>
            <a:xfrm>
              <a:off x="5567255" y="2130730"/>
              <a:ext cx="1055562" cy="5474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grpSp>
      <p:grpSp>
        <p:nvGrpSpPr>
          <p:cNvPr id="24" name="Group 23"/>
          <p:cNvGrpSpPr/>
          <p:nvPr/>
        </p:nvGrpSpPr>
        <p:grpSpPr>
          <a:xfrm flipH="1">
            <a:off x="1163003" y="2459451"/>
            <a:ext cx="6922920" cy="471383"/>
            <a:chOff x="4221330" y="2223664"/>
            <a:chExt cx="6091070" cy="471383"/>
          </a:xfrm>
        </p:grpSpPr>
        <p:cxnSp>
          <p:nvCxnSpPr>
            <p:cNvPr id="25" name="Straight Connector 24"/>
            <p:cNvCxnSpPr/>
            <p:nvPr/>
          </p:nvCxnSpPr>
          <p:spPr>
            <a:xfrm flipV="1">
              <a:off x="4221330" y="2223664"/>
              <a:ext cx="691096" cy="47138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4912426" y="2224329"/>
              <a:ext cx="5399974" cy="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sp>
        <p:nvSpPr>
          <p:cNvPr id="27" name="TextBox 26"/>
          <p:cNvSpPr txBox="1"/>
          <p:nvPr/>
        </p:nvSpPr>
        <p:spPr>
          <a:xfrm>
            <a:off x="1297177" y="2460116"/>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a:t>
            </a:r>
            <a:r>
              <a:rPr lang="id-ID" sz="1200" dirty="0" smtClean="0">
                <a:solidFill>
                  <a:schemeClr val="bg1"/>
                </a:solidFill>
              </a:rPr>
              <a:t>consectetuer.</a:t>
            </a:r>
            <a:endParaRPr lang="id-ID" sz="1200" dirty="0">
              <a:solidFill>
                <a:schemeClr val="bg1"/>
              </a:solidFill>
            </a:endParaRPr>
          </a:p>
        </p:txBody>
      </p:sp>
      <p:sp>
        <p:nvSpPr>
          <p:cNvPr id="28" name="TextBox 27"/>
          <p:cNvSpPr txBox="1"/>
          <p:nvPr/>
        </p:nvSpPr>
        <p:spPr>
          <a:xfrm>
            <a:off x="1297177" y="2077941"/>
            <a:ext cx="2587725" cy="400110"/>
          </a:xfrm>
          <a:prstGeom prst="rect">
            <a:avLst/>
          </a:prstGeom>
          <a:noFill/>
        </p:spPr>
        <p:txBody>
          <a:bodyPr wrap="square" rtlCol="0">
            <a:spAutoFit/>
          </a:bodyPr>
          <a:lstStyle/>
          <a:p>
            <a:r>
              <a:rPr lang="id-ID" sz="2000" b="1" dirty="0" smtClean="0">
                <a:solidFill>
                  <a:schemeClr val="bg1"/>
                </a:solidFill>
              </a:rPr>
              <a:t>Insert title here</a:t>
            </a:r>
            <a:endParaRPr lang="id-ID" sz="2000" b="1" dirty="0">
              <a:solidFill>
                <a:schemeClr val="bg1"/>
              </a:solidFill>
            </a:endParaRPr>
          </a:p>
        </p:txBody>
      </p:sp>
      <p:sp>
        <p:nvSpPr>
          <p:cNvPr id="29" name="TextBox 28"/>
          <p:cNvSpPr txBox="1"/>
          <p:nvPr/>
        </p:nvSpPr>
        <p:spPr>
          <a:xfrm>
            <a:off x="1649082" y="3368709"/>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a:t>
            </a:r>
            <a:r>
              <a:rPr lang="id-ID" sz="1200" dirty="0" smtClean="0">
                <a:solidFill>
                  <a:schemeClr val="bg1"/>
                </a:solidFill>
              </a:rPr>
              <a:t>consectetuer.</a:t>
            </a:r>
            <a:endParaRPr lang="id-ID" sz="1200" dirty="0">
              <a:solidFill>
                <a:schemeClr val="bg1"/>
              </a:solidFill>
            </a:endParaRPr>
          </a:p>
        </p:txBody>
      </p:sp>
      <p:sp>
        <p:nvSpPr>
          <p:cNvPr id="30" name="TextBox 29"/>
          <p:cNvSpPr txBox="1"/>
          <p:nvPr/>
        </p:nvSpPr>
        <p:spPr>
          <a:xfrm>
            <a:off x="1649082" y="3039582"/>
            <a:ext cx="2587725" cy="400110"/>
          </a:xfrm>
          <a:prstGeom prst="rect">
            <a:avLst/>
          </a:prstGeom>
          <a:noFill/>
        </p:spPr>
        <p:txBody>
          <a:bodyPr wrap="square" rtlCol="0">
            <a:spAutoFit/>
          </a:bodyPr>
          <a:lstStyle/>
          <a:p>
            <a:r>
              <a:rPr lang="id-ID" sz="2000" b="1" dirty="0" smtClean="0">
                <a:solidFill>
                  <a:schemeClr val="bg1"/>
                </a:solidFill>
              </a:rPr>
              <a:t>Insert title here</a:t>
            </a:r>
            <a:endParaRPr lang="id-ID" sz="2000" b="1" dirty="0">
              <a:solidFill>
                <a:schemeClr val="bg1"/>
              </a:solidFill>
            </a:endParaRPr>
          </a:p>
        </p:txBody>
      </p:sp>
      <p:grpSp>
        <p:nvGrpSpPr>
          <p:cNvPr id="31" name="Group 30"/>
          <p:cNvGrpSpPr/>
          <p:nvPr/>
        </p:nvGrpSpPr>
        <p:grpSpPr>
          <a:xfrm flipH="1">
            <a:off x="1568919" y="3396668"/>
            <a:ext cx="6050833" cy="278069"/>
            <a:chOff x="4627246" y="3160881"/>
            <a:chExt cx="6050833" cy="278069"/>
          </a:xfrm>
        </p:grpSpPr>
        <p:cxnSp>
          <p:nvCxnSpPr>
            <p:cNvPr id="32" name="Straight Connector 31"/>
            <p:cNvCxnSpPr/>
            <p:nvPr/>
          </p:nvCxnSpPr>
          <p:spPr>
            <a:xfrm flipV="1">
              <a:off x="4627246" y="3160881"/>
              <a:ext cx="658677" cy="27806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5278105" y="3163402"/>
              <a:ext cx="5399974" cy="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sp>
        <p:nvSpPr>
          <p:cNvPr id="34" name="TextBox 33"/>
          <p:cNvSpPr txBox="1"/>
          <p:nvPr/>
        </p:nvSpPr>
        <p:spPr>
          <a:xfrm>
            <a:off x="1993175" y="4235653"/>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a:t>
            </a:r>
            <a:r>
              <a:rPr lang="id-ID" sz="1200" dirty="0" smtClean="0">
                <a:solidFill>
                  <a:schemeClr val="bg1"/>
                </a:solidFill>
              </a:rPr>
              <a:t>consectetuer.</a:t>
            </a:r>
            <a:endParaRPr lang="id-ID" sz="1200" dirty="0">
              <a:solidFill>
                <a:schemeClr val="bg1"/>
              </a:solidFill>
            </a:endParaRPr>
          </a:p>
        </p:txBody>
      </p:sp>
      <p:sp>
        <p:nvSpPr>
          <p:cNvPr id="35" name="TextBox 34"/>
          <p:cNvSpPr txBox="1"/>
          <p:nvPr/>
        </p:nvSpPr>
        <p:spPr>
          <a:xfrm>
            <a:off x="1993175" y="3853478"/>
            <a:ext cx="2587725" cy="400110"/>
          </a:xfrm>
          <a:prstGeom prst="rect">
            <a:avLst/>
          </a:prstGeom>
          <a:noFill/>
        </p:spPr>
        <p:txBody>
          <a:bodyPr wrap="square" rtlCol="0">
            <a:spAutoFit/>
          </a:bodyPr>
          <a:lstStyle/>
          <a:p>
            <a:r>
              <a:rPr lang="id-ID" sz="2000" b="1" dirty="0" smtClean="0">
                <a:solidFill>
                  <a:schemeClr val="bg1"/>
                </a:solidFill>
              </a:rPr>
              <a:t>Insert title here</a:t>
            </a:r>
            <a:endParaRPr lang="id-ID" sz="2000" b="1" dirty="0">
              <a:solidFill>
                <a:schemeClr val="bg1"/>
              </a:solidFill>
            </a:endParaRPr>
          </a:p>
        </p:txBody>
      </p:sp>
      <p:sp>
        <p:nvSpPr>
          <p:cNvPr id="36" name="TextBox 35"/>
          <p:cNvSpPr txBox="1"/>
          <p:nvPr/>
        </p:nvSpPr>
        <p:spPr>
          <a:xfrm>
            <a:off x="2481245" y="5144246"/>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a:t>
            </a:r>
            <a:r>
              <a:rPr lang="id-ID" sz="1200" dirty="0" smtClean="0">
                <a:solidFill>
                  <a:schemeClr val="bg1"/>
                </a:solidFill>
              </a:rPr>
              <a:t>consectetuer.</a:t>
            </a:r>
            <a:endParaRPr lang="id-ID" sz="1200" dirty="0">
              <a:solidFill>
                <a:schemeClr val="bg1"/>
              </a:solidFill>
            </a:endParaRPr>
          </a:p>
        </p:txBody>
      </p:sp>
      <p:sp>
        <p:nvSpPr>
          <p:cNvPr id="37" name="TextBox 36"/>
          <p:cNvSpPr txBox="1"/>
          <p:nvPr/>
        </p:nvSpPr>
        <p:spPr>
          <a:xfrm>
            <a:off x="2481245" y="4815119"/>
            <a:ext cx="2587725" cy="400110"/>
          </a:xfrm>
          <a:prstGeom prst="rect">
            <a:avLst/>
          </a:prstGeom>
          <a:noFill/>
        </p:spPr>
        <p:txBody>
          <a:bodyPr wrap="square" rtlCol="0">
            <a:spAutoFit/>
          </a:bodyPr>
          <a:lstStyle/>
          <a:p>
            <a:r>
              <a:rPr lang="id-ID" sz="2000" b="1" dirty="0" smtClean="0">
                <a:solidFill>
                  <a:schemeClr val="bg1"/>
                </a:solidFill>
              </a:rPr>
              <a:t>Insert title here</a:t>
            </a:r>
            <a:endParaRPr lang="id-ID" sz="2000" b="1" dirty="0">
              <a:solidFill>
                <a:schemeClr val="bg1"/>
              </a:solidFill>
            </a:endParaRPr>
          </a:p>
        </p:txBody>
      </p:sp>
      <p:cxnSp>
        <p:nvCxnSpPr>
          <p:cNvPr id="38" name="Straight Connector 37"/>
          <p:cNvCxnSpPr/>
          <p:nvPr/>
        </p:nvCxnSpPr>
        <p:spPr>
          <a:xfrm flipH="1">
            <a:off x="1929455" y="4242188"/>
            <a:ext cx="5690297" cy="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39" name="Group 38"/>
          <p:cNvGrpSpPr/>
          <p:nvPr/>
        </p:nvGrpSpPr>
        <p:grpSpPr>
          <a:xfrm flipH="1">
            <a:off x="2397860" y="4611288"/>
            <a:ext cx="4698885" cy="574906"/>
            <a:chOff x="5456187" y="4515725"/>
            <a:chExt cx="6232222" cy="434682"/>
          </a:xfrm>
        </p:grpSpPr>
        <p:cxnSp>
          <p:nvCxnSpPr>
            <p:cNvPr id="40" name="Straight Connector 39"/>
            <p:cNvCxnSpPr/>
            <p:nvPr/>
          </p:nvCxnSpPr>
          <p:spPr>
            <a:xfrm>
              <a:off x="5456187" y="4515725"/>
              <a:ext cx="840066" cy="43216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6288435" y="4950407"/>
              <a:ext cx="5399974" cy="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0199899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25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50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75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1000"/>
                                        <p:tgtEl>
                                          <p:spTgt spid="10"/>
                                        </p:tgtEl>
                                      </p:cBhvr>
                                    </p:animEffect>
                                    <p:anim calcmode="lin" valueType="num">
                                      <p:cBhvr>
                                        <p:cTn id="18" dur="1000" fill="hold"/>
                                        <p:tgtEl>
                                          <p:spTgt spid="10"/>
                                        </p:tgtEl>
                                        <p:attrNameLst>
                                          <p:attrName>ppt_x</p:attrName>
                                        </p:attrNameLst>
                                      </p:cBhvr>
                                      <p:tavLst>
                                        <p:tav tm="0">
                                          <p:val>
                                            <p:strVal val="#ppt_x"/>
                                          </p:val>
                                        </p:tav>
                                        <p:tav tm="100000">
                                          <p:val>
                                            <p:strVal val="#ppt_x"/>
                                          </p:val>
                                        </p:tav>
                                      </p:tavLst>
                                    </p:anim>
                                    <p:anim calcmode="lin" valueType="num">
                                      <p:cBhvr>
                                        <p:cTn id="19" dur="1000" fill="hold"/>
                                        <p:tgtEl>
                                          <p:spTgt spid="10"/>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100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1000"/>
                                        <p:tgtEl>
                                          <p:spTgt spid="13"/>
                                        </p:tgtEl>
                                      </p:cBhvr>
                                    </p:animEffect>
                                    <p:anim calcmode="lin" valueType="num">
                                      <p:cBhvr>
                                        <p:cTn id="23" dur="1000" fill="hold"/>
                                        <p:tgtEl>
                                          <p:spTgt spid="13"/>
                                        </p:tgtEl>
                                        <p:attrNameLst>
                                          <p:attrName>ppt_x</p:attrName>
                                        </p:attrNameLst>
                                      </p:cBhvr>
                                      <p:tavLst>
                                        <p:tav tm="0">
                                          <p:val>
                                            <p:strVal val="#ppt_x"/>
                                          </p:val>
                                        </p:tav>
                                        <p:tav tm="100000">
                                          <p:val>
                                            <p:strVal val="#ppt_x"/>
                                          </p:val>
                                        </p:tav>
                                      </p:tavLst>
                                    </p:anim>
                                    <p:anim calcmode="lin" valueType="num">
                                      <p:cBhvr>
                                        <p:cTn id="24" dur="1000" fill="hold"/>
                                        <p:tgtEl>
                                          <p:spTgt spid="13"/>
                                        </p:tgtEl>
                                        <p:attrNameLst>
                                          <p:attrName>ppt_y</p:attrName>
                                        </p:attrNameLst>
                                      </p:cBhvr>
                                      <p:tavLst>
                                        <p:tav tm="0">
                                          <p:val>
                                            <p:strVal val="#ppt_y+.1"/>
                                          </p:val>
                                        </p:tav>
                                        <p:tav tm="100000">
                                          <p:val>
                                            <p:strVal val="#ppt_y"/>
                                          </p:val>
                                        </p:tav>
                                      </p:tavLst>
                                    </p:anim>
                                  </p:childTnLst>
                                </p:cTn>
                              </p:par>
                            </p:childTnLst>
                          </p:cTn>
                        </p:par>
                        <p:par>
                          <p:cTn id="25" fill="hold">
                            <p:stCondLst>
                              <p:cond delay="2000"/>
                            </p:stCondLst>
                            <p:childTnLst>
                              <p:par>
                                <p:cTn id="26" presetID="22" presetClass="entr" presetSubtype="2" fill="hold"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wipe(right)">
                                      <p:cBhvr>
                                        <p:cTn id="28" dur="500"/>
                                        <p:tgtEl>
                                          <p:spTgt spid="24"/>
                                        </p:tgtEl>
                                      </p:cBhvr>
                                    </p:animEffect>
                                  </p:childTnLst>
                                </p:cTn>
                              </p:par>
                              <p:par>
                                <p:cTn id="29" presetID="22" presetClass="entr" presetSubtype="2" fill="hold" nodeType="with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right)">
                                      <p:cBhvr>
                                        <p:cTn id="31" dur="500"/>
                                        <p:tgtEl>
                                          <p:spTgt spid="31"/>
                                        </p:tgtEl>
                                      </p:cBhvr>
                                    </p:animEffect>
                                  </p:childTnLst>
                                </p:cTn>
                              </p:par>
                              <p:par>
                                <p:cTn id="32" presetID="22" presetClass="entr" presetSubtype="2" fill="hold"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ipe(right)">
                                      <p:cBhvr>
                                        <p:cTn id="34" dur="500"/>
                                        <p:tgtEl>
                                          <p:spTgt spid="38"/>
                                        </p:tgtEl>
                                      </p:cBhvr>
                                    </p:animEffect>
                                  </p:childTnLst>
                                </p:cTn>
                              </p:par>
                              <p:par>
                                <p:cTn id="35" presetID="22" presetClass="entr" presetSubtype="2" fill="hold" nodeType="withEffect">
                                  <p:stCondLst>
                                    <p:cond delay="0"/>
                                  </p:stCondLst>
                                  <p:childTnLst>
                                    <p:set>
                                      <p:cBhvr>
                                        <p:cTn id="36" dur="1" fill="hold">
                                          <p:stCondLst>
                                            <p:cond delay="0"/>
                                          </p:stCondLst>
                                        </p:cTn>
                                        <p:tgtEl>
                                          <p:spTgt spid="39"/>
                                        </p:tgtEl>
                                        <p:attrNameLst>
                                          <p:attrName>style.visibility</p:attrName>
                                        </p:attrNameLst>
                                      </p:cBhvr>
                                      <p:to>
                                        <p:strVal val="visible"/>
                                      </p:to>
                                    </p:set>
                                    <p:animEffect transition="in" filter="wipe(right)">
                                      <p:cBhvr>
                                        <p:cTn id="37" dur="500"/>
                                        <p:tgtEl>
                                          <p:spTgt spid="39"/>
                                        </p:tgtEl>
                                      </p:cBhvr>
                                    </p:animEffect>
                                  </p:childTnLst>
                                </p:cTn>
                              </p:par>
                            </p:childTnLst>
                          </p:cTn>
                        </p:par>
                        <p:par>
                          <p:cTn id="38" fill="hold">
                            <p:stCondLst>
                              <p:cond delay="2500"/>
                            </p:stCondLst>
                            <p:childTnLst>
                              <p:par>
                                <p:cTn id="39" presetID="10"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fade">
                                      <p:cBhvr>
                                        <p:cTn id="41" dur="500"/>
                                        <p:tgtEl>
                                          <p:spTgt spid="28"/>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0"/>
                                        </p:tgtEl>
                                        <p:attrNameLst>
                                          <p:attrName>style.visibility</p:attrName>
                                        </p:attrNameLst>
                                      </p:cBhvr>
                                      <p:to>
                                        <p:strVal val="visible"/>
                                      </p:to>
                                    </p:set>
                                    <p:animEffect transition="in" filter="fade">
                                      <p:cBhvr>
                                        <p:cTn id="47" dur="500"/>
                                        <p:tgtEl>
                                          <p:spTgt spid="3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5"/>
                                        </p:tgtEl>
                                        <p:attrNameLst>
                                          <p:attrName>style.visibility</p:attrName>
                                        </p:attrNameLst>
                                      </p:cBhvr>
                                      <p:to>
                                        <p:strVal val="visible"/>
                                      </p:to>
                                    </p:set>
                                    <p:animEffect transition="in" filter="fade">
                                      <p:cBhvr>
                                        <p:cTn id="53" dur="500"/>
                                        <p:tgtEl>
                                          <p:spTgt spid="35"/>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500"/>
                                        <p:tgtEl>
                                          <p:spTgt spid="3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7"/>
                                        </p:tgtEl>
                                        <p:attrNameLst>
                                          <p:attrName>style.visibility</p:attrName>
                                        </p:attrNameLst>
                                      </p:cBhvr>
                                      <p:to>
                                        <p:strVal val="visible"/>
                                      </p:to>
                                    </p:set>
                                    <p:animEffect transition="in" filter="fade">
                                      <p:cBhvr>
                                        <p:cTn id="59" dur="500"/>
                                        <p:tgtEl>
                                          <p:spTgt spid="37"/>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6"/>
                                        </p:tgtEl>
                                        <p:attrNameLst>
                                          <p:attrName>style.visibility</p:attrName>
                                        </p:attrNameLst>
                                      </p:cBhvr>
                                      <p:to>
                                        <p:strVal val="visible"/>
                                      </p:to>
                                    </p:set>
                                    <p:animEffect transition="in" filter="fade">
                                      <p:cBhvr>
                                        <p:cTn id="6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P spid="30" grpId="0"/>
      <p:bldP spid="34" grpId="0"/>
      <p:bldP spid="35" grpId="0"/>
      <p:bldP spid="36" grpId="0"/>
      <p:bldP spid="3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p:txBody>
          <a:bodyPr/>
          <a:lstStyle/>
          <a:p>
            <a:r>
              <a:rPr lang="id-ID" smtClean="0"/>
              <a:t>About Our Company</a:t>
            </a:r>
            <a:endParaRPr lang="id-ID" dirty="0"/>
          </a:p>
        </p:txBody>
      </p:sp>
      <p:sp>
        <p:nvSpPr>
          <p:cNvPr id="4" name="Text Placeholder 3"/>
          <p:cNvSpPr>
            <a:spLocks noGrp="1"/>
          </p:cNvSpPr>
          <p:nvPr>
            <p:ph type="body" sz="quarter" idx="32"/>
          </p:nvPr>
        </p:nvSpPr>
        <p:spPr/>
        <p:txBody>
          <a:bodyPr/>
          <a:lstStyle/>
          <a:p>
            <a:r>
              <a:rPr lang="id-ID" dirty="0" smtClean="0"/>
              <a:t>Lorem ipsum dolor sit amet</a:t>
            </a:r>
            <a:endParaRPr lang="id-ID" dirty="0"/>
          </a:p>
        </p:txBody>
      </p:sp>
      <p:sp>
        <p:nvSpPr>
          <p:cNvPr id="9" name="TextBox 8"/>
          <p:cNvSpPr txBox="1"/>
          <p:nvPr/>
        </p:nvSpPr>
        <p:spPr>
          <a:xfrm>
            <a:off x="-1" y="5180501"/>
            <a:ext cx="2873829" cy="338554"/>
          </a:xfrm>
          <a:prstGeom prst="rect">
            <a:avLst/>
          </a:prstGeom>
          <a:solidFill>
            <a:schemeClr val="accent3"/>
          </a:solidFill>
        </p:spPr>
        <p:txBody>
          <a:bodyPr wrap="square" rtlCol="0">
            <a:spAutoFit/>
          </a:bodyPr>
          <a:lstStyle/>
          <a:p>
            <a:r>
              <a:rPr lang="id-ID" sz="1600" dirty="0" smtClean="0">
                <a:solidFill>
                  <a:schemeClr val="bg1"/>
                </a:solidFill>
                <a:latin typeface="Neris Light" panose="00000400000000000000" pitchFamily="50" charset="0"/>
              </a:rPr>
              <a:t>Lorem ipsum dolor sit amet</a:t>
            </a:r>
            <a:endParaRPr lang="id-ID" sz="1600" dirty="0">
              <a:solidFill>
                <a:schemeClr val="bg1"/>
              </a:solidFill>
              <a:latin typeface="Neris Light" panose="00000400000000000000" pitchFamily="50" charset="0"/>
            </a:endParaRPr>
          </a:p>
        </p:txBody>
      </p:sp>
      <p:sp>
        <p:nvSpPr>
          <p:cNvPr id="10" name="TextBox 9"/>
          <p:cNvSpPr txBox="1"/>
          <p:nvPr/>
        </p:nvSpPr>
        <p:spPr>
          <a:xfrm>
            <a:off x="6315611" y="2262729"/>
            <a:ext cx="4158895" cy="584775"/>
          </a:xfrm>
          <a:prstGeom prst="rect">
            <a:avLst/>
          </a:prstGeom>
          <a:noFill/>
        </p:spPr>
        <p:txBody>
          <a:bodyPr wrap="none" rtlCol="0">
            <a:spAutoFit/>
          </a:bodyPr>
          <a:lstStyle/>
          <a:p>
            <a:r>
              <a:rPr lang="id-ID" sz="3200" dirty="0" smtClean="0">
                <a:solidFill>
                  <a:schemeClr val="accent3"/>
                </a:solidFill>
                <a:latin typeface="Neris Thin" panose="00000300000000000000" pitchFamily="50" charset="0"/>
              </a:rPr>
              <a:t>Maximize </a:t>
            </a:r>
            <a:r>
              <a:rPr lang="id-ID" sz="3200" dirty="0" smtClean="0">
                <a:solidFill>
                  <a:schemeClr val="bg1"/>
                </a:solidFill>
                <a:latin typeface="Neris Thin" panose="00000300000000000000" pitchFamily="50" charset="0"/>
              </a:rPr>
              <a:t>Presentation</a:t>
            </a:r>
            <a:endParaRPr lang="en-US" sz="3200" dirty="0">
              <a:solidFill>
                <a:schemeClr val="bg1"/>
              </a:solidFill>
              <a:latin typeface="Neris Thin" panose="00000300000000000000" pitchFamily="50" charset="0"/>
            </a:endParaRPr>
          </a:p>
        </p:txBody>
      </p:sp>
      <p:sp>
        <p:nvSpPr>
          <p:cNvPr id="11" name="TextBox 10"/>
          <p:cNvSpPr txBox="1"/>
          <p:nvPr/>
        </p:nvSpPr>
        <p:spPr>
          <a:xfrm>
            <a:off x="6315611" y="3737859"/>
            <a:ext cx="4903931" cy="1569660"/>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r>
              <a:rPr lang="id-ID" sz="1200" dirty="0" smtClean="0">
                <a:solidFill>
                  <a:schemeClr val="bg1"/>
                </a:solidFill>
              </a:rPr>
              <a:t>. Ut wisi enim ad minim veniam, quis nostrud exerci tation ullamcorper suscipit lobortis nisl ut aliquip ex ea commodo consequat. </a:t>
            </a:r>
            <a:r>
              <a:rPr lang="id-ID" sz="1200" dirty="0">
                <a:solidFill>
                  <a:schemeClr val="bg1"/>
                </a:solidFill>
              </a:rPr>
              <a:t>Ut wisi enim ad minim veniam, quis nostrud exerci </a:t>
            </a:r>
            <a:r>
              <a:rPr lang="id-ID" sz="1200" dirty="0" smtClean="0">
                <a:solidFill>
                  <a:schemeClr val="bg1"/>
                </a:solidFill>
              </a:rPr>
              <a:t>tation.</a:t>
            </a:r>
          </a:p>
          <a:p>
            <a:r>
              <a:rPr lang="id-ID" sz="1200" dirty="0" smtClean="0">
                <a:solidFill>
                  <a:schemeClr val="bg1"/>
                </a:solidFill>
              </a:rPr>
              <a:t> </a:t>
            </a:r>
            <a:endParaRPr lang="id-ID" sz="1200" dirty="0">
              <a:solidFill>
                <a:schemeClr val="bg1"/>
              </a:solidFill>
            </a:endParaRPr>
          </a:p>
        </p:txBody>
      </p:sp>
      <p:sp>
        <p:nvSpPr>
          <p:cNvPr id="13" name="TextBox 12"/>
          <p:cNvSpPr txBox="1"/>
          <p:nvPr/>
        </p:nvSpPr>
        <p:spPr>
          <a:xfrm>
            <a:off x="6315611" y="2652992"/>
            <a:ext cx="3145092" cy="584775"/>
          </a:xfrm>
          <a:prstGeom prst="rect">
            <a:avLst/>
          </a:prstGeom>
          <a:noFill/>
        </p:spPr>
        <p:txBody>
          <a:bodyPr wrap="none" rtlCol="0">
            <a:spAutoFit/>
          </a:bodyPr>
          <a:lstStyle/>
          <a:p>
            <a:r>
              <a:rPr lang="id-ID" sz="3200" dirty="0" smtClean="0">
                <a:solidFill>
                  <a:schemeClr val="bg1"/>
                </a:solidFill>
                <a:latin typeface="Neris Thin" panose="00000300000000000000" pitchFamily="50" charset="0"/>
              </a:rPr>
              <a:t>The</a:t>
            </a:r>
            <a:r>
              <a:rPr lang="id-ID" sz="3200" dirty="0" smtClean="0">
                <a:solidFill>
                  <a:schemeClr val="bg1">
                    <a:lumMod val="65000"/>
                  </a:schemeClr>
                </a:solidFill>
                <a:latin typeface="Neris Thin" panose="00000300000000000000" pitchFamily="50" charset="0"/>
              </a:rPr>
              <a:t> </a:t>
            </a:r>
            <a:r>
              <a:rPr lang="id-ID" sz="3200" dirty="0" smtClean="0">
                <a:solidFill>
                  <a:schemeClr val="accent3"/>
                </a:solidFill>
                <a:latin typeface="Neris Thin" panose="00000300000000000000" pitchFamily="50" charset="0"/>
              </a:rPr>
              <a:t>Best</a:t>
            </a:r>
            <a:r>
              <a:rPr lang="id-ID" sz="3200" dirty="0" smtClean="0">
                <a:solidFill>
                  <a:schemeClr val="bg1">
                    <a:lumMod val="65000"/>
                  </a:schemeClr>
                </a:solidFill>
                <a:latin typeface="Neris Thin" panose="00000300000000000000" pitchFamily="50" charset="0"/>
              </a:rPr>
              <a:t> </a:t>
            </a:r>
            <a:r>
              <a:rPr lang="id-ID" sz="3200" dirty="0" smtClean="0">
                <a:solidFill>
                  <a:schemeClr val="bg1"/>
                </a:solidFill>
                <a:latin typeface="Neris Thin" panose="00000300000000000000" pitchFamily="50" charset="0"/>
              </a:rPr>
              <a:t>Partner</a:t>
            </a:r>
            <a:endParaRPr lang="en-US" sz="3200" dirty="0">
              <a:solidFill>
                <a:schemeClr val="bg1"/>
              </a:solidFill>
              <a:latin typeface="Neris Thin" panose="00000300000000000000" pitchFamily="50" charset="0"/>
            </a:endParaRPr>
          </a:p>
        </p:txBody>
      </p:sp>
      <p:sp>
        <p:nvSpPr>
          <p:cNvPr id="14" name="TextBox 13"/>
          <p:cNvSpPr txBox="1"/>
          <p:nvPr/>
        </p:nvSpPr>
        <p:spPr>
          <a:xfrm>
            <a:off x="6315611" y="3000294"/>
            <a:ext cx="3364960" cy="584775"/>
          </a:xfrm>
          <a:prstGeom prst="rect">
            <a:avLst/>
          </a:prstGeom>
          <a:noFill/>
        </p:spPr>
        <p:txBody>
          <a:bodyPr wrap="none" rtlCol="0">
            <a:spAutoFit/>
          </a:bodyPr>
          <a:lstStyle/>
          <a:p>
            <a:r>
              <a:rPr lang="id-ID" sz="3200" dirty="0" smtClean="0">
                <a:solidFill>
                  <a:schemeClr val="bg1"/>
                </a:solidFill>
                <a:latin typeface="Neris Thin" panose="00000300000000000000" pitchFamily="50" charset="0"/>
              </a:rPr>
              <a:t>For Your </a:t>
            </a:r>
            <a:r>
              <a:rPr lang="id-ID" sz="3200" dirty="0" smtClean="0">
                <a:solidFill>
                  <a:schemeClr val="accent3"/>
                </a:solidFill>
                <a:latin typeface="Neris Thin" panose="00000300000000000000" pitchFamily="50" charset="0"/>
              </a:rPr>
              <a:t>Business</a:t>
            </a:r>
            <a:endParaRPr lang="en-US" sz="3200" dirty="0">
              <a:solidFill>
                <a:schemeClr val="accent3"/>
              </a:solidFill>
              <a:latin typeface="Neris Thin" panose="00000300000000000000" pitchFamily="50"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3135770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50" presetClass="entr" presetSubtype="0" decel="10000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1000" fill="hold"/>
                                        <p:tgtEl>
                                          <p:spTgt spid="10"/>
                                        </p:tgtEl>
                                        <p:attrNameLst>
                                          <p:attrName>ppt_w</p:attrName>
                                        </p:attrNameLst>
                                      </p:cBhvr>
                                      <p:tavLst>
                                        <p:tav tm="0">
                                          <p:val>
                                            <p:strVal val="#ppt_w+.3"/>
                                          </p:val>
                                        </p:tav>
                                        <p:tav tm="100000">
                                          <p:val>
                                            <p:strVal val="#ppt_w"/>
                                          </p:val>
                                        </p:tav>
                                      </p:tavLst>
                                    </p:anim>
                                    <p:anim calcmode="lin" valueType="num">
                                      <p:cBhvr>
                                        <p:cTn id="12" dur="1000" fill="hold"/>
                                        <p:tgtEl>
                                          <p:spTgt spid="10"/>
                                        </p:tgtEl>
                                        <p:attrNameLst>
                                          <p:attrName>ppt_h</p:attrName>
                                        </p:attrNameLst>
                                      </p:cBhvr>
                                      <p:tavLst>
                                        <p:tav tm="0">
                                          <p:val>
                                            <p:strVal val="#ppt_h"/>
                                          </p:val>
                                        </p:tav>
                                        <p:tav tm="100000">
                                          <p:val>
                                            <p:strVal val="#ppt_h"/>
                                          </p:val>
                                        </p:tav>
                                      </p:tavLst>
                                    </p:anim>
                                    <p:animEffect transition="in" filter="fade">
                                      <p:cBhvr>
                                        <p:cTn id="13" dur="1000"/>
                                        <p:tgtEl>
                                          <p:spTgt spid="10"/>
                                        </p:tgtEl>
                                      </p:cBhvr>
                                    </p:animEffect>
                                  </p:childTnLst>
                                </p:cTn>
                              </p:par>
                              <p:par>
                                <p:cTn id="14" presetID="50" presetClass="entr" presetSubtype="0" decel="100000"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1000" fill="hold"/>
                                        <p:tgtEl>
                                          <p:spTgt spid="13"/>
                                        </p:tgtEl>
                                        <p:attrNameLst>
                                          <p:attrName>ppt_w</p:attrName>
                                        </p:attrNameLst>
                                      </p:cBhvr>
                                      <p:tavLst>
                                        <p:tav tm="0">
                                          <p:val>
                                            <p:strVal val="#ppt_w+.3"/>
                                          </p:val>
                                        </p:tav>
                                        <p:tav tm="100000">
                                          <p:val>
                                            <p:strVal val="#ppt_w"/>
                                          </p:val>
                                        </p:tav>
                                      </p:tavLst>
                                    </p:anim>
                                    <p:anim calcmode="lin" valueType="num">
                                      <p:cBhvr>
                                        <p:cTn id="17" dur="1000" fill="hold"/>
                                        <p:tgtEl>
                                          <p:spTgt spid="13"/>
                                        </p:tgtEl>
                                        <p:attrNameLst>
                                          <p:attrName>ppt_h</p:attrName>
                                        </p:attrNameLst>
                                      </p:cBhvr>
                                      <p:tavLst>
                                        <p:tav tm="0">
                                          <p:val>
                                            <p:strVal val="#ppt_h"/>
                                          </p:val>
                                        </p:tav>
                                        <p:tav tm="100000">
                                          <p:val>
                                            <p:strVal val="#ppt_h"/>
                                          </p:val>
                                        </p:tav>
                                      </p:tavLst>
                                    </p:anim>
                                    <p:animEffect transition="in" filter="fade">
                                      <p:cBhvr>
                                        <p:cTn id="18" dur="1000"/>
                                        <p:tgtEl>
                                          <p:spTgt spid="13"/>
                                        </p:tgtEl>
                                      </p:cBhvr>
                                    </p:animEffect>
                                  </p:childTnLst>
                                </p:cTn>
                              </p:par>
                              <p:par>
                                <p:cTn id="19" presetID="50" presetClass="entr" presetSubtype="0" decel="10000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p:cTn id="21" dur="1000" fill="hold"/>
                                        <p:tgtEl>
                                          <p:spTgt spid="14"/>
                                        </p:tgtEl>
                                        <p:attrNameLst>
                                          <p:attrName>ppt_w</p:attrName>
                                        </p:attrNameLst>
                                      </p:cBhvr>
                                      <p:tavLst>
                                        <p:tav tm="0">
                                          <p:val>
                                            <p:strVal val="#ppt_w+.3"/>
                                          </p:val>
                                        </p:tav>
                                        <p:tav tm="100000">
                                          <p:val>
                                            <p:strVal val="#ppt_w"/>
                                          </p:val>
                                        </p:tav>
                                      </p:tavLst>
                                    </p:anim>
                                    <p:anim calcmode="lin" valueType="num">
                                      <p:cBhvr>
                                        <p:cTn id="22" dur="1000" fill="hold"/>
                                        <p:tgtEl>
                                          <p:spTgt spid="14"/>
                                        </p:tgtEl>
                                        <p:attrNameLst>
                                          <p:attrName>ppt_h</p:attrName>
                                        </p:attrNameLst>
                                      </p:cBhvr>
                                      <p:tavLst>
                                        <p:tav tm="0">
                                          <p:val>
                                            <p:strVal val="#ppt_h"/>
                                          </p:val>
                                        </p:tav>
                                        <p:tav tm="100000">
                                          <p:val>
                                            <p:strVal val="#ppt_h"/>
                                          </p:val>
                                        </p:tav>
                                      </p:tavLst>
                                    </p:anim>
                                    <p:animEffect transition="in" filter="fade">
                                      <p:cBhvr>
                                        <p:cTn id="23" dur="1000"/>
                                        <p:tgtEl>
                                          <p:spTgt spid="14"/>
                                        </p:tgtEl>
                                      </p:cBhvr>
                                    </p:animEffect>
                                  </p:childTnLst>
                                </p:cTn>
                              </p:par>
                            </p:childTnLst>
                          </p:cTn>
                        </p:par>
                        <p:par>
                          <p:cTn id="24" fill="hold">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3" grpId="0"/>
      <p:bldP spid="1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smtClean="0"/>
              <a:t>Creative Cloud Technology</a:t>
            </a:r>
            <a:endParaRPr lang="id-ID" dirty="0"/>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cxnSp>
        <p:nvCxnSpPr>
          <p:cNvPr id="12" name="Elbow Connector 11"/>
          <p:cNvCxnSpPr/>
          <p:nvPr/>
        </p:nvCxnSpPr>
        <p:spPr>
          <a:xfrm rot="10800000" flipV="1">
            <a:off x="1802606" y="2858078"/>
            <a:ext cx="3353594" cy="1182682"/>
          </a:xfrm>
          <a:prstGeom prst="bentConnector3">
            <a:avLst>
              <a:gd name="adj1" fmla="val 99988"/>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3" name="Elbow Connector 12"/>
          <p:cNvCxnSpPr/>
          <p:nvPr/>
        </p:nvCxnSpPr>
        <p:spPr>
          <a:xfrm rot="10800000" flipV="1">
            <a:off x="4506277" y="3178691"/>
            <a:ext cx="1155958" cy="862069"/>
          </a:xfrm>
          <a:prstGeom prst="bentConnector3">
            <a:avLst>
              <a:gd name="adj1" fmla="val 51318"/>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4" name="Elbow Connector 13"/>
          <p:cNvCxnSpPr/>
          <p:nvPr/>
        </p:nvCxnSpPr>
        <p:spPr>
          <a:xfrm rot="10800000">
            <a:off x="6370165" y="3178573"/>
            <a:ext cx="1155958" cy="862069"/>
          </a:xfrm>
          <a:prstGeom prst="bentConnector3">
            <a:avLst>
              <a:gd name="adj1" fmla="val 51318"/>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Elbow Connector 14"/>
          <p:cNvCxnSpPr/>
          <p:nvPr/>
        </p:nvCxnSpPr>
        <p:spPr>
          <a:xfrm rot="10800000" flipH="1" flipV="1">
            <a:off x="6859620" y="2857960"/>
            <a:ext cx="3353594" cy="1182682"/>
          </a:xfrm>
          <a:prstGeom prst="bentConnector3">
            <a:avLst>
              <a:gd name="adj1" fmla="val 99988"/>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6" name="TextBox 15"/>
          <p:cNvSpPr txBox="1"/>
          <p:nvPr/>
        </p:nvSpPr>
        <p:spPr>
          <a:xfrm>
            <a:off x="665955" y="4840559"/>
            <a:ext cx="2273300" cy="338554"/>
          </a:xfrm>
          <a:prstGeom prst="rect">
            <a:avLst/>
          </a:prstGeom>
          <a:noFill/>
        </p:spPr>
        <p:txBody>
          <a:bodyPr wrap="square" rtlCol="0">
            <a:spAutoFit/>
          </a:bodyPr>
          <a:lstStyle/>
          <a:p>
            <a:pPr algn="ctr"/>
            <a:r>
              <a:rPr lang="id-ID" sz="1600" b="1" dirty="0" smtClean="0">
                <a:solidFill>
                  <a:schemeClr val="bg1"/>
                </a:solidFill>
                <a:latin typeface="Neris Thin" panose="00000300000000000000" pitchFamily="50" charset="0"/>
              </a:rPr>
              <a:t>Task Management</a:t>
            </a:r>
            <a:endParaRPr lang="id-ID" sz="1600" b="1" dirty="0">
              <a:solidFill>
                <a:schemeClr val="bg1"/>
              </a:solidFill>
              <a:latin typeface="Neris Thin" panose="00000300000000000000" pitchFamily="50" charset="0"/>
            </a:endParaRPr>
          </a:p>
        </p:txBody>
      </p:sp>
      <p:sp>
        <p:nvSpPr>
          <p:cNvPr id="17" name="TextBox 16"/>
          <p:cNvSpPr txBox="1"/>
          <p:nvPr/>
        </p:nvSpPr>
        <p:spPr>
          <a:xfrm>
            <a:off x="726676" y="5138610"/>
            <a:ext cx="2151858" cy="461665"/>
          </a:xfrm>
          <a:prstGeom prst="rect">
            <a:avLst/>
          </a:prstGeom>
          <a:noFill/>
        </p:spPr>
        <p:txBody>
          <a:bodyPr wrap="square" rtlCol="0">
            <a:spAutoFit/>
          </a:bodyPr>
          <a:lstStyle/>
          <a:p>
            <a:pPr algn="ctr"/>
            <a:r>
              <a:rPr lang="id-ID" sz="1200" dirty="0">
                <a:solidFill>
                  <a:schemeClr val="bg1"/>
                </a:solidFill>
              </a:rPr>
              <a:t>Lorem ipsum dolor sit amet, consectetuer </a:t>
            </a:r>
            <a:r>
              <a:rPr lang="id-ID" sz="1200" dirty="0" smtClean="0">
                <a:solidFill>
                  <a:schemeClr val="bg1"/>
                </a:solidFill>
              </a:rPr>
              <a:t>adipiscing.</a:t>
            </a:r>
            <a:endParaRPr lang="id-ID" sz="1200" dirty="0">
              <a:solidFill>
                <a:schemeClr val="bg1"/>
              </a:solidFill>
            </a:endParaRPr>
          </a:p>
        </p:txBody>
      </p:sp>
      <p:sp>
        <p:nvSpPr>
          <p:cNvPr id="18" name="TextBox 17"/>
          <p:cNvSpPr txBox="1"/>
          <p:nvPr/>
        </p:nvSpPr>
        <p:spPr>
          <a:xfrm>
            <a:off x="3388935" y="4840559"/>
            <a:ext cx="2273300" cy="338554"/>
          </a:xfrm>
          <a:prstGeom prst="rect">
            <a:avLst/>
          </a:prstGeom>
          <a:noFill/>
        </p:spPr>
        <p:txBody>
          <a:bodyPr wrap="square" rtlCol="0">
            <a:spAutoFit/>
          </a:bodyPr>
          <a:lstStyle/>
          <a:p>
            <a:pPr algn="ctr"/>
            <a:r>
              <a:rPr lang="id-ID" sz="1600" b="1" dirty="0" smtClean="0">
                <a:solidFill>
                  <a:schemeClr val="bg1"/>
                </a:solidFill>
                <a:latin typeface="Neris Thin" panose="00000300000000000000" pitchFamily="50" charset="0"/>
              </a:rPr>
              <a:t>Positioning</a:t>
            </a:r>
            <a:endParaRPr lang="id-ID" sz="1600" b="1" dirty="0">
              <a:solidFill>
                <a:schemeClr val="bg1"/>
              </a:solidFill>
              <a:latin typeface="Neris Thin" panose="00000300000000000000" pitchFamily="50" charset="0"/>
            </a:endParaRPr>
          </a:p>
        </p:txBody>
      </p:sp>
      <p:sp>
        <p:nvSpPr>
          <p:cNvPr id="19" name="TextBox 18"/>
          <p:cNvSpPr txBox="1"/>
          <p:nvPr/>
        </p:nvSpPr>
        <p:spPr>
          <a:xfrm>
            <a:off x="3449656" y="5138610"/>
            <a:ext cx="2151858" cy="461665"/>
          </a:xfrm>
          <a:prstGeom prst="rect">
            <a:avLst/>
          </a:prstGeom>
          <a:noFill/>
        </p:spPr>
        <p:txBody>
          <a:bodyPr wrap="square" rtlCol="0">
            <a:spAutoFit/>
          </a:bodyPr>
          <a:lstStyle/>
          <a:p>
            <a:pPr algn="ctr"/>
            <a:r>
              <a:rPr lang="id-ID" sz="1200" dirty="0">
                <a:solidFill>
                  <a:schemeClr val="bg1"/>
                </a:solidFill>
              </a:rPr>
              <a:t>Lorem ipsum dolor sit amet, consectetuer </a:t>
            </a:r>
            <a:r>
              <a:rPr lang="id-ID" sz="1200" dirty="0" smtClean="0">
                <a:solidFill>
                  <a:schemeClr val="bg1"/>
                </a:solidFill>
              </a:rPr>
              <a:t>adipiscing.</a:t>
            </a:r>
            <a:endParaRPr lang="id-ID" sz="1200" dirty="0">
              <a:solidFill>
                <a:schemeClr val="bg1"/>
              </a:solidFill>
            </a:endParaRPr>
          </a:p>
        </p:txBody>
      </p:sp>
      <p:sp>
        <p:nvSpPr>
          <p:cNvPr id="20" name="TextBox 19"/>
          <p:cNvSpPr txBox="1"/>
          <p:nvPr/>
        </p:nvSpPr>
        <p:spPr>
          <a:xfrm>
            <a:off x="6370164" y="4840559"/>
            <a:ext cx="2273300" cy="338554"/>
          </a:xfrm>
          <a:prstGeom prst="rect">
            <a:avLst/>
          </a:prstGeom>
          <a:noFill/>
        </p:spPr>
        <p:txBody>
          <a:bodyPr wrap="square" rtlCol="0">
            <a:spAutoFit/>
          </a:bodyPr>
          <a:lstStyle/>
          <a:p>
            <a:pPr algn="ctr"/>
            <a:r>
              <a:rPr lang="id-ID" sz="1600" b="1" dirty="0" smtClean="0">
                <a:solidFill>
                  <a:schemeClr val="bg1"/>
                </a:solidFill>
                <a:latin typeface="Neris Thin" panose="00000300000000000000" pitchFamily="50" charset="0"/>
              </a:rPr>
              <a:t>Communication</a:t>
            </a:r>
            <a:endParaRPr lang="id-ID" sz="1600" b="1" dirty="0">
              <a:solidFill>
                <a:schemeClr val="bg1"/>
              </a:solidFill>
              <a:latin typeface="Neris Thin" panose="00000300000000000000" pitchFamily="50" charset="0"/>
            </a:endParaRPr>
          </a:p>
        </p:txBody>
      </p:sp>
      <p:sp>
        <p:nvSpPr>
          <p:cNvPr id="21" name="TextBox 20"/>
          <p:cNvSpPr txBox="1"/>
          <p:nvPr/>
        </p:nvSpPr>
        <p:spPr>
          <a:xfrm>
            <a:off x="6430885" y="5138610"/>
            <a:ext cx="2151858" cy="461665"/>
          </a:xfrm>
          <a:prstGeom prst="rect">
            <a:avLst/>
          </a:prstGeom>
          <a:noFill/>
        </p:spPr>
        <p:txBody>
          <a:bodyPr wrap="square" rtlCol="0">
            <a:spAutoFit/>
          </a:bodyPr>
          <a:lstStyle/>
          <a:p>
            <a:pPr algn="ctr"/>
            <a:r>
              <a:rPr lang="id-ID" sz="1200" dirty="0">
                <a:solidFill>
                  <a:schemeClr val="bg1"/>
                </a:solidFill>
              </a:rPr>
              <a:t>Lorem ipsum dolor sit amet, consectetuer </a:t>
            </a:r>
            <a:r>
              <a:rPr lang="id-ID" sz="1200" dirty="0" smtClean="0">
                <a:solidFill>
                  <a:schemeClr val="bg1"/>
                </a:solidFill>
              </a:rPr>
              <a:t>adipiscing.</a:t>
            </a:r>
            <a:endParaRPr lang="id-ID" sz="1200" dirty="0">
              <a:solidFill>
                <a:schemeClr val="bg1"/>
              </a:solidFill>
            </a:endParaRPr>
          </a:p>
        </p:txBody>
      </p:sp>
      <p:sp>
        <p:nvSpPr>
          <p:cNvPr id="22" name="TextBox 21"/>
          <p:cNvSpPr txBox="1"/>
          <p:nvPr/>
        </p:nvSpPr>
        <p:spPr>
          <a:xfrm>
            <a:off x="9127364" y="4840559"/>
            <a:ext cx="2273300" cy="338554"/>
          </a:xfrm>
          <a:prstGeom prst="rect">
            <a:avLst/>
          </a:prstGeom>
          <a:noFill/>
        </p:spPr>
        <p:txBody>
          <a:bodyPr wrap="square" rtlCol="0">
            <a:spAutoFit/>
          </a:bodyPr>
          <a:lstStyle/>
          <a:p>
            <a:pPr algn="ctr"/>
            <a:r>
              <a:rPr lang="id-ID" sz="1600" b="1" dirty="0" smtClean="0">
                <a:solidFill>
                  <a:schemeClr val="bg1"/>
                </a:solidFill>
                <a:latin typeface="Neris Thin" panose="00000300000000000000" pitchFamily="50" charset="0"/>
              </a:rPr>
              <a:t>Item Sales</a:t>
            </a:r>
            <a:endParaRPr lang="id-ID" sz="1600" b="1" dirty="0">
              <a:solidFill>
                <a:schemeClr val="bg1"/>
              </a:solidFill>
              <a:latin typeface="Neris Thin" panose="00000300000000000000" pitchFamily="50" charset="0"/>
            </a:endParaRPr>
          </a:p>
        </p:txBody>
      </p:sp>
      <p:sp>
        <p:nvSpPr>
          <p:cNvPr id="23" name="TextBox 22"/>
          <p:cNvSpPr txBox="1"/>
          <p:nvPr/>
        </p:nvSpPr>
        <p:spPr>
          <a:xfrm>
            <a:off x="9188085" y="5138610"/>
            <a:ext cx="2151858" cy="461665"/>
          </a:xfrm>
          <a:prstGeom prst="rect">
            <a:avLst/>
          </a:prstGeom>
          <a:noFill/>
        </p:spPr>
        <p:txBody>
          <a:bodyPr wrap="square" rtlCol="0">
            <a:spAutoFit/>
          </a:bodyPr>
          <a:lstStyle/>
          <a:p>
            <a:pPr algn="ctr"/>
            <a:r>
              <a:rPr lang="id-ID" sz="1200" dirty="0">
                <a:solidFill>
                  <a:schemeClr val="bg1"/>
                </a:solidFill>
              </a:rPr>
              <a:t>Lorem ipsum dolor sit amet, consectetuer </a:t>
            </a:r>
            <a:r>
              <a:rPr lang="id-ID" sz="1200" dirty="0" smtClean="0">
                <a:solidFill>
                  <a:schemeClr val="bg1"/>
                </a:solidFill>
              </a:rPr>
              <a:t>adipiscing.</a:t>
            </a:r>
            <a:endParaRPr lang="id-ID" sz="1200" dirty="0">
              <a:solidFill>
                <a:schemeClr val="bg1"/>
              </a:solidFill>
            </a:endParaRPr>
          </a:p>
        </p:txBody>
      </p:sp>
      <p:grpSp>
        <p:nvGrpSpPr>
          <p:cNvPr id="7" name="Group 6"/>
          <p:cNvGrpSpPr/>
          <p:nvPr/>
        </p:nvGrpSpPr>
        <p:grpSpPr>
          <a:xfrm>
            <a:off x="5326949" y="2077941"/>
            <a:ext cx="1395228" cy="981020"/>
            <a:chOff x="5326949" y="2077941"/>
            <a:chExt cx="1395228" cy="981020"/>
          </a:xfrm>
        </p:grpSpPr>
        <p:grpSp>
          <p:nvGrpSpPr>
            <p:cNvPr id="4" name="Group 3"/>
            <p:cNvGrpSpPr/>
            <p:nvPr/>
          </p:nvGrpSpPr>
          <p:grpSpPr>
            <a:xfrm>
              <a:off x="5326949" y="2077941"/>
              <a:ext cx="1395228" cy="981020"/>
              <a:chOff x="5326949" y="2185319"/>
              <a:chExt cx="1395228" cy="981020"/>
            </a:xfrm>
            <a:solidFill>
              <a:schemeClr val="accent2"/>
            </a:solidFill>
          </p:grpSpPr>
          <p:sp>
            <p:nvSpPr>
              <p:cNvPr id="5" name="Freeform 477"/>
              <p:cNvSpPr>
                <a:spLocks noEditPoints="1"/>
              </p:cNvSpPr>
              <p:nvPr/>
            </p:nvSpPr>
            <p:spPr bwMode="auto">
              <a:xfrm>
                <a:off x="5326949" y="2185319"/>
                <a:ext cx="1395228" cy="981020"/>
              </a:xfrm>
              <a:custGeom>
                <a:avLst/>
                <a:gdLst>
                  <a:gd name="T0" fmla="*/ 10129 w 16127"/>
                  <a:gd name="T1" fmla="*/ 5999 h 11339"/>
                  <a:gd name="T2" fmla="*/ 9951 w 16127"/>
                  <a:gd name="T3" fmla="*/ 6074 h 11339"/>
                  <a:gd name="T4" fmla="*/ 9625 w 16127"/>
                  <a:gd name="T5" fmla="*/ 6173 h 11339"/>
                  <a:gd name="T6" fmla="*/ 8853 w 16127"/>
                  <a:gd name="T7" fmla="*/ 6350 h 11339"/>
                  <a:gd name="T8" fmla="*/ 7280 w 16127"/>
                  <a:gd name="T9" fmla="*/ 6572 h 11339"/>
                  <a:gd name="T10" fmla="*/ 6902 w 16127"/>
                  <a:gd name="T11" fmla="*/ 6590 h 11339"/>
                  <a:gd name="T12" fmla="*/ 6563 w 16127"/>
                  <a:gd name="T13" fmla="*/ 6586 h 11339"/>
                  <a:gd name="T14" fmla="*/ 6276 w 16127"/>
                  <a:gd name="T15" fmla="*/ 6557 h 11339"/>
                  <a:gd name="T16" fmla="*/ 6056 w 16127"/>
                  <a:gd name="T17" fmla="*/ 6496 h 11339"/>
                  <a:gd name="T18" fmla="*/ 5933 w 16127"/>
                  <a:gd name="T19" fmla="*/ 6369 h 11339"/>
                  <a:gd name="T20" fmla="*/ 6123 w 16127"/>
                  <a:gd name="T21" fmla="*/ 5800 h 11339"/>
                  <a:gd name="T22" fmla="*/ 6567 w 16127"/>
                  <a:gd name="T23" fmla="*/ 4897 h 11339"/>
                  <a:gd name="T24" fmla="*/ 7123 w 16127"/>
                  <a:gd name="T25" fmla="*/ 3921 h 11339"/>
                  <a:gd name="T26" fmla="*/ 7645 w 16127"/>
                  <a:gd name="T27" fmla="*/ 3136 h 11339"/>
                  <a:gd name="T28" fmla="*/ 7990 w 16127"/>
                  <a:gd name="T29" fmla="*/ 2802 h 11339"/>
                  <a:gd name="T30" fmla="*/ 8340 w 16127"/>
                  <a:gd name="T31" fmla="*/ 3062 h 11339"/>
                  <a:gd name="T32" fmla="*/ 8876 w 16127"/>
                  <a:gd name="T33" fmla="*/ 3724 h 11339"/>
                  <a:gd name="T34" fmla="*/ 9457 w 16127"/>
                  <a:gd name="T35" fmla="*/ 4565 h 11339"/>
                  <a:gd name="T36" fmla="*/ 9941 w 16127"/>
                  <a:gd name="T37" fmla="*/ 5357 h 11339"/>
                  <a:gd name="T38" fmla="*/ 10187 w 16127"/>
                  <a:gd name="T39" fmla="*/ 5875 h 11339"/>
                  <a:gd name="T40" fmla="*/ 16032 w 16127"/>
                  <a:gd name="T41" fmla="*/ 6870 h 11339"/>
                  <a:gd name="T42" fmla="*/ 15602 w 16127"/>
                  <a:gd name="T43" fmla="*/ 6048 h 11339"/>
                  <a:gd name="T44" fmla="*/ 14965 w 16127"/>
                  <a:gd name="T45" fmla="*/ 5616 h 11339"/>
                  <a:gd name="T46" fmla="*/ 14267 w 16127"/>
                  <a:gd name="T47" fmla="*/ 5494 h 11339"/>
                  <a:gd name="T48" fmla="*/ 13656 w 16127"/>
                  <a:gd name="T49" fmla="*/ 5595 h 11339"/>
                  <a:gd name="T50" fmla="*/ 13332 w 16127"/>
                  <a:gd name="T51" fmla="*/ 5772 h 11339"/>
                  <a:gd name="T52" fmla="*/ 13522 w 16127"/>
                  <a:gd name="T53" fmla="*/ 5435 h 11339"/>
                  <a:gd name="T54" fmla="*/ 13725 w 16127"/>
                  <a:gd name="T55" fmla="*/ 4890 h 11339"/>
                  <a:gd name="T56" fmla="*/ 13805 w 16127"/>
                  <a:gd name="T57" fmla="*/ 4202 h 11339"/>
                  <a:gd name="T58" fmla="*/ 13608 w 16127"/>
                  <a:gd name="T59" fmla="*/ 3458 h 11339"/>
                  <a:gd name="T60" fmla="*/ 12991 w 16127"/>
                  <a:gd name="T61" fmla="*/ 2750 h 11339"/>
                  <a:gd name="T62" fmla="*/ 12211 w 16127"/>
                  <a:gd name="T63" fmla="*/ 2366 h 11339"/>
                  <a:gd name="T64" fmla="*/ 11482 w 16127"/>
                  <a:gd name="T65" fmla="*/ 2359 h 11339"/>
                  <a:gd name="T66" fmla="*/ 10838 w 16127"/>
                  <a:gd name="T67" fmla="*/ 2628 h 11339"/>
                  <a:gd name="T68" fmla="*/ 10315 w 16127"/>
                  <a:gd name="T69" fmla="*/ 3075 h 11339"/>
                  <a:gd name="T70" fmla="*/ 9947 w 16127"/>
                  <a:gd name="T71" fmla="*/ 3598 h 11339"/>
                  <a:gd name="T72" fmla="*/ 9960 w 16127"/>
                  <a:gd name="T73" fmla="*/ 3424 h 11339"/>
                  <a:gd name="T74" fmla="*/ 10042 w 16127"/>
                  <a:gd name="T75" fmla="*/ 2605 h 11339"/>
                  <a:gd name="T76" fmla="*/ 9908 w 16127"/>
                  <a:gd name="T77" fmla="*/ 1547 h 11339"/>
                  <a:gd name="T78" fmla="*/ 9313 w 16127"/>
                  <a:gd name="T79" fmla="*/ 579 h 11339"/>
                  <a:gd name="T80" fmla="*/ 8015 w 16127"/>
                  <a:gd name="T81" fmla="*/ 31 h 11339"/>
                  <a:gd name="T82" fmla="*/ 6033 w 16127"/>
                  <a:gd name="T83" fmla="*/ 176 h 11339"/>
                  <a:gd name="T84" fmla="*/ 4425 w 16127"/>
                  <a:gd name="T85" fmla="*/ 848 h 11339"/>
                  <a:gd name="T86" fmla="*/ 3316 w 16127"/>
                  <a:gd name="T87" fmla="*/ 1912 h 11339"/>
                  <a:gd name="T88" fmla="*/ 2706 w 16127"/>
                  <a:gd name="T89" fmla="*/ 3269 h 11339"/>
                  <a:gd name="T90" fmla="*/ 2594 w 16127"/>
                  <a:gd name="T91" fmla="*/ 4817 h 11339"/>
                  <a:gd name="T92" fmla="*/ 2847 w 16127"/>
                  <a:gd name="T93" fmla="*/ 6177 h 11339"/>
                  <a:gd name="T94" fmla="*/ 2323 w 16127"/>
                  <a:gd name="T95" fmla="*/ 6167 h 11339"/>
                  <a:gd name="T96" fmla="*/ 1574 w 16127"/>
                  <a:gd name="T97" fmla="*/ 6286 h 11339"/>
                  <a:gd name="T98" fmla="*/ 786 w 16127"/>
                  <a:gd name="T99" fmla="*/ 6672 h 11339"/>
                  <a:gd name="T100" fmla="*/ 188 w 16127"/>
                  <a:gd name="T101" fmla="*/ 7462 h 11339"/>
                  <a:gd name="T102" fmla="*/ 14 w 16127"/>
                  <a:gd name="T103" fmla="*/ 8780 h 11339"/>
                  <a:gd name="T104" fmla="*/ 687 w 16127"/>
                  <a:gd name="T105" fmla="*/ 10061 h 11339"/>
                  <a:gd name="T106" fmla="*/ 2308 w 16127"/>
                  <a:gd name="T107" fmla="*/ 10921 h 11339"/>
                  <a:gd name="T108" fmla="*/ 4803 w 16127"/>
                  <a:gd name="T109" fmla="*/ 11317 h 11339"/>
                  <a:gd name="T110" fmla="*/ 8091 w 16127"/>
                  <a:gd name="T111" fmla="*/ 11207 h 11339"/>
                  <a:gd name="T112" fmla="*/ 12098 w 16127"/>
                  <a:gd name="T113" fmla="*/ 10549 h 11339"/>
                  <a:gd name="T114" fmla="*/ 13250 w 16127"/>
                  <a:gd name="T115" fmla="*/ 10281 h 11339"/>
                  <a:gd name="T116" fmla="*/ 14063 w 16127"/>
                  <a:gd name="T117" fmla="*/ 10001 h 11339"/>
                  <a:gd name="T118" fmla="*/ 14998 w 16127"/>
                  <a:gd name="T119" fmla="*/ 9498 h 11339"/>
                  <a:gd name="T120" fmla="*/ 15778 w 16127"/>
                  <a:gd name="T121" fmla="*/ 8733 h 11339"/>
                  <a:gd name="T122" fmla="*/ 16127 w 16127"/>
                  <a:gd name="T123" fmla="*/ 7664 h 1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7" h="11339">
                    <a:moveTo>
                      <a:pt x="10192" y="5949"/>
                    </a:moveTo>
                    <a:lnTo>
                      <a:pt x="10186" y="5958"/>
                    </a:lnTo>
                    <a:lnTo>
                      <a:pt x="10177" y="5967"/>
                    </a:lnTo>
                    <a:lnTo>
                      <a:pt x="10165" y="5978"/>
                    </a:lnTo>
                    <a:lnTo>
                      <a:pt x="10149" y="5988"/>
                    </a:lnTo>
                    <a:lnTo>
                      <a:pt x="10129" y="5999"/>
                    </a:lnTo>
                    <a:lnTo>
                      <a:pt x="10107" y="6011"/>
                    </a:lnTo>
                    <a:lnTo>
                      <a:pt x="10082" y="6023"/>
                    </a:lnTo>
                    <a:lnTo>
                      <a:pt x="10053" y="6036"/>
                    </a:lnTo>
                    <a:lnTo>
                      <a:pt x="10022" y="6048"/>
                    </a:lnTo>
                    <a:lnTo>
                      <a:pt x="9988" y="6061"/>
                    </a:lnTo>
                    <a:lnTo>
                      <a:pt x="9951" y="6074"/>
                    </a:lnTo>
                    <a:lnTo>
                      <a:pt x="9912" y="6088"/>
                    </a:lnTo>
                    <a:lnTo>
                      <a:pt x="9869" y="6101"/>
                    </a:lnTo>
                    <a:lnTo>
                      <a:pt x="9825" y="6115"/>
                    </a:lnTo>
                    <a:lnTo>
                      <a:pt x="9779" y="6130"/>
                    </a:lnTo>
                    <a:lnTo>
                      <a:pt x="9729" y="6144"/>
                    </a:lnTo>
                    <a:lnTo>
                      <a:pt x="9625" y="6173"/>
                    </a:lnTo>
                    <a:lnTo>
                      <a:pt x="9512" y="6202"/>
                    </a:lnTo>
                    <a:lnTo>
                      <a:pt x="9393" y="6233"/>
                    </a:lnTo>
                    <a:lnTo>
                      <a:pt x="9266" y="6262"/>
                    </a:lnTo>
                    <a:lnTo>
                      <a:pt x="9133" y="6292"/>
                    </a:lnTo>
                    <a:lnTo>
                      <a:pt x="8995" y="6322"/>
                    </a:lnTo>
                    <a:lnTo>
                      <a:pt x="8853" y="6350"/>
                    </a:lnTo>
                    <a:lnTo>
                      <a:pt x="8707" y="6378"/>
                    </a:lnTo>
                    <a:lnTo>
                      <a:pt x="9221" y="9549"/>
                    </a:lnTo>
                    <a:lnTo>
                      <a:pt x="7149" y="9842"/>
                    </a:lnTo>
                    <a:lnTo>
                      <a:pt x="7547" y="6549"/>
                    </a:lnTo>
                    <a:lnTo>
                      <a:pt x="7412" y="6562"/>
                    </a:lnTo>
                    <a:lnTo>
                      <a:pt x="7280" y="6572"/>
                    </a:lnTo>
                    <a:lnTo>
                      <a:pt x="7215" y="6577"/>
                    </a:lnTo>
                    <a:lnTo>
                      <a:pt x="7151" y="6580"/>
                    </a:lnTo>
                    <a:lnTo>
                      <a:pt x="7087" y="6584"/>
                    </a:lnTo>
                    <a:lnTo>
                      <a:pt x="7025" y="6586"/>
                    </a:lnTo>
                    <a:lnTo>
                      <a:pt x="6962" y="6589"/>
                    </a:lnTo>
                    <a:lnTo>
                      <a:pt x="6902" y="6590"/>
                    </a:lnTo>
                    <a:lnTo>
                      <a:pt x="6842" y="6591"/>
                    </a:lnTo>
                    <a:lnTo>
                      <a:pt x="6784" y="6592"/>
                    </a:lnTo>
                    <a:lnTo>
                      <a:pt x="6726" y="6591"/>
                    </a:lnTo>
                    <a:lnTo>
                      <a:pt x="6671" y="6590"/>
                    </a:lnTo>
                    <a:lnTo>
                      <a:pt x="6617" y="6589"/>
                    </a:lnTo>
                    <a:lnTo>
                      <a:pt x="6563" y="6586"/>
                    </a:lnTo>
                    <a:lnTo>
                      <a:pt x="6511" y="6583"/>
                    </a:lnTo>
                    <a:lnTo>
                      <a:pt x="6460" y="6580"/>
                    </a:lnTo>
                    <a:lnTo>
                      <a:pt x="6412" y="6575"/>
                    </a:lnTo>
                    <a:lnTo>
                      <a:pt x="6366" y="6570"/>
                    </a:lnTo>
                    <a:lnTo>
                      <a:pt x="6320" y="6564"/>
                    </a:lnTo>
                    <a:lnTo>
                      <a:pt x="6276" y="6557"/>
                    </a:lnTo>
                    <a:lnTo>
                      <a:pt x="6234" y="6549"/>
                    </a:lnTo>
                    <a:lnTo>
                      <a:pt x="6194" y="6541"/>
                    </a:lnTo>
                    <a:lnTo>
                      <a:pt x="6157" y="6531"/>
                    </a:lnTo>
                    <a:lnTo>
                      <a:pt x="6121" y="6521"/>
                    </a:lnTo>
                    <a:lnTo>
                      <a:pt x="6087" y="6509"/>
                    </a:lnTo>
                    <a:lnTo>
                      <a:pt x="6056" y="6496"/>
                    </a:lnTo>
                    <a:lnTo>
                      <a:pt x="6026" y="6483"/>
                    </a:lnTo>
                    <a:lnTo>
                      <a:pt x="6000" y="6470"/>
                    </a:lnTo>
                    <a:lnTo>
                      <a:pt x="5974" y="6454"/>
                    </a:lnTo>
                    <a:lnTo>
                      <a:pt x="5952" y="6439"/>
                    </a:lnTo>
                    <a:lnTo>
                      <a:pt x="5937" y="6412"/>
                    </a:lnTo>
                    <a:lnTo>
                      <a:pt x="5933" y="6369"/>
                    </a:lnTo>
                    <a:lnTo>
                      <a:pt x="5941" y="6308"/>
                    </a:lnTo>
                    <a:lnTo>
                      <a:pt x="5959" y="6233"/>
                    </a:lnTo>
                    <a:lnTo>
                      <a:pt x="5988" y="6143"/>
                    </a:lnTo>
                    <a:lnTo>
                      <a:pt x="6025" y="6040"/>
                    </a:lnTo>
                    <a:lnTo>
                      <a:pt x="6070" y="5926"/>
                    </a:lnTo>
                    <a:lnTo>
                      <a:pt x="6123" y="5800"/>
                    </a:lnTo>
                    <a:lnTo>
                      <a:pt x="6183" y="5666"/>
                    </a:lnTo>
                    <a:lnTo>
                      <a:pt x="6250" y="5524"/>
                    </a:lnTo>
                    <a:lnTo>
                      <a:pt x="6322" y="5374"/>
                    </a:lnTo>
                    <a:lnTo>
                      <a:pt x="6400" y="5219"/>
                    </a:lnTo>
                    <a:lnTo>
                      <a:pt x="6481" y="5060"/>
                    </a:lnTo>
                    <a:lnTo>
                      <a:pt x="6567" y="4897"/>
                    </a:lnTo>
                    <a:lnTo>
                      <a:pt x="6656" y="4733"/>
                    </a:lnTo>
                    <a:lnTo>
                      <a:pt x="6748" y="4567"/>
                    </a:lnTo>
                    <a:lnTo>
                      <a:pt x="6840" y="4402"/>
                    </a:lnTo>
                    <a:lnTo>
                      <a:pt x="6934" y="4239"/>
                    </a:lnTo>
                    <a:lnTo>
                      <a:pt x="7029" y="4078"/>
                    </a:lnTo>
                    <a:lnTo>
                      <a:pt x="7123" y="3921"/>
                    </a:lnTo>
                    <a:lnTo>
                      <a:pt x="7215" y="3770"/>
                    </a:lnTo>
                    <a:lnTo>
                      <a:pt x="7307" y="3625"/>
                    </a:lnTo>
                    <a:lnTo>
                      <a:pt x="7397" y="3488"/>
                    </a:lnTo>
                    <a:lnTo>
                      <a:pt x="7483" y="3361"/>
                    </a:lnTo>
                    <a:lnTo>
                      <a:pt x="7566" y="3243"/>
                    </a:lnTo>
                    <a:lnTo>
                      <a:pt x="7645" y="3136"/>
                    </a:lnTo>
                    <a:lnTo>
                      <a:pt x="7718" y="3042"/>
                    </a:lnTo>
                    <a:lnTo>
                      <a:pt x="7787" y="2961"/>
                    </a:lnTo>
                    <a:lnTo>
                      <a:pt x="7848" y="2896"/>
                    </a:lnTo>
                    <a:lnTo>
                      <a:pt x="7904" y="2847"/>
                    </a:lnTo>
                    <a:lnTo>
                      <a:pt x="7951" y="2815"/>
                    </a:lnTo>
                    <a:lnTo>
                      <a:pt x="7990" y="2802"/>
                    </a:lnTo>
                    <a:lnTo>
                      <a:pt x="8030" y="2808"/>
                    </a:lnTo>
                    <a:lnTo>
                      <a:pt x="8077" y="2830"/>
                    </a:lnTo>
                    <a:lnTo>
                      <a:pt x="8134" y="2868"/>
                    </a:lnTo>
                    <a:lnTo>
                      <a:pt x="8196" y="2919"/>
                    </a:lnTo>
                    <a:lnTo>
                      <a:pt x="8265" y="2984"/>
                    </a:lnTo>
                    <a:lnTo>
                      <a:pt x="8340" y="3062"/>
                    </a:lnTo>
                    <a:lnTo>
                      <a:pt x="8421" y="3151"/>
                    </a:lnTo>
                    <a:lnTo>
                      <a:pt x="8506" y="3249"/>
                    </a:lnTo>
                    <a:lnTo>
                      <a:pt x="8594" y="3357"/>
                    </a:lnTo>
                    <a:lnTo>
                      <a:pt x="8686" y="3473"/>
                    </a:lnTo>
                    <a:lnTo>
                      <a:pt x="8780" y="3595"/>
                    </a:lnTo>
                    <a:lnTo>
                      <a:pt x="8876" y="3724"/>
                    </a:lnTo>
                    <a:lnTo>
                      <a:pt x="8974" y="3858"/>
                    </a:lnTo>
                    <a:lnTo>
                      <a:pt x="9072" y="3996"/>
                    </a:lnTo>
                    <a:lnTo>
                      <a:pt x="9170" y="4137"/>
                    </a:lnTo>
                    <a:lnTo>
                      <a:pt x="9268" y="4279"/>
                    </a:lnTo>
                    <a:lnTo>
                      <a:pt x="9363" y="4421"/>
                    </a:lnTo>
                    <a:lnTo>
                      <a:pt x="9457" y="4565"/>
                    </a:lnTo>
                    <a:lnTo>
                      <a:pt x="9548" y="4706"/>
                    </a:lnTo>
                    <a:lnTo>
                      <a:pt x="9636" y="4845"/>
                    </a:lnTo>
                    <a:lnTo>
                      <a:pt x="9720" y="4981"/>
                    </a:lnTo>
                    <a:lnTo>
                      <a:pt x="9799" y="5111"/>
                    </a:lnTo>
                    <a:lnTo>
                      <a:pt x="9873" y="5238"/>
                    </a:lnTo>
                    <a:lnTo>
                      <a:pt x="9941" y="5357"/>
                    </a:lnTo>
                    <a:lnTo>
                      <a:pt x="10002" y="5468"/>
                    </a:lnTo>
                    <a:lnTo>
                      <a:pt x="10057" y="5571"/>
                    </a:lnTo>
                    <a:lnTo>
                      <a:pt x="10103" y="5664"/>
                    </a:lnTo>
                    <a:lnTo>
                      <a:pt x="10140" y="5747"/>
                    </a:lnTo>
                    <a:lnTo>
                      <a:pt x="10169" y="5817"/>
                    </a:lnTo>
                    <a:lnTo>
                      <a:pt x="10187" y="5875"/>
                    </a:lnTo>
                    <a:lnTo>
                      <a:pt x="10195" y="5920"/>
                    </a:lnTo>
                    <a:lnTo>
                      <a:pt x="10192" y="5949"/>
                    </a:lnTo>
                    <a:close/>
                    <a:moveTo>
                      <a:pt x="16123" y="7453"/>
                    </a:moveTo>
                    <a:lnTo>
                      <a:pt x="16104" y="7245"/>
                    </a:lnTo>
                    <a:lnTo>
                      <a:pt x="16074" y="7051"/>
                    </a:lnTo>
                    <a:lnTo>
                      <a:pt x="16032" y="6870"/>
                    </a:lnTo>
                    <a:lnTo>
                      <a:pt x="15981" y="6702"/>
                    </a:lnTo>
                    <a:lnTo>
                      <a:pt x="15920" y="6547"/>
                    </a:lnTo>
                    <a:lnTo>
                      <a:pt x="15852" y="6404"/>
                    </a:lnTo>
                    <a:lnTo>
                      <a:pt x="15776" y="6274"/>
                    </a:lnTo>
                    <a:lnTo>
                      <a:pt x="15693" y="6156"/>
                    </a:lnTo>
                    <a:lnTo>
                      <a:pt x="15602" y="6048"/>
                    </a:lnTo>
                    <a:lnTo>
                      <a:pt x="15506" y="5951"/>
                    </a:lnTo>
                    <a:lnTo>
                      <a:pt x="15405" y="5865"/>
                    </a:lnTo>
                    <a:lnTo>
                      <a:pt x="15300" y="5789"/>
                    </a:lnTo>
                    <a:lnTo>
                      <a:pt x="15192" y="5723"/>
                    </a:lnTo>
                    <a:lnTo>
                      <a:pt x="15080" y="5665"/>
                    </a:lnTo>
                    <a:lnTo>
                      <a:pt x="14965" y="5616"/>
                    </a:lnTo>
                    <a:lnTo>
                      <a:pt x="14849" y="5577"/>
                    </a:lnTo>
                    <a:lnTo>
                      <a:pt x="14732" y="5546"/>
                    </a:lnTo>
                    <a:lnTo>
                      <a:pt x="14615" y="5523"/>
                    </a:lnTo>
                    <a:lnTo>
                      <a:pt x="14498" y="5505"/>
                    </a:lnTo>
                    <a:lnTo>
                      <a:pt x="14382" y="5496"/>
                    </a:lnTo>
                    <a:lnTo>
                      <a:pt x="14267" y="5494"/>
                    </a:lnTo>
                    <a:lnTo>
                      <a:pt x="14155" y="5497"/>
                    </a:lnTo>
                    <a:lnTo>
                      <a:pt x="14046" y="5506"/>
                    </a:lnTo>
                    <a:lnTo>
                      <a:pt x="13942" y="5522"/>
                    </a:lnTo>
                    <a:lnTo>
                      <a:pt x="13841" y="5542"/>
                    </a:lnTo>
                    <a:lnTo>
                      <a:pt x="13746" y="5567"/>
                    </a:lnTo>
                    <a:lnTo>
                      <a:pt x="13656" y="5595"/>
                    </a:lnTo>
                    <a:lnTo>
                      <a:pt x="13573" y="5629"/>
                    </a:lnTo>
                    <a:lnTo>
                      <a:pt x="13497" y="5665"/>
                    </a:lnTo>
                    <a:lnTo>
                      <a:pt x="13429" y="5704"/>
                    </a:lnTo>
                    <a:lnTo>
                      <a:pt x="13369" y="5747"/>
                    </a:lnTo>
                    <a:lnTo>
                      <a:pt x="13319" y="5792"/>
                    </a:lnTo>
                    <a:lnTo>
                      <a:pt x="13332" y="5772"/>
                    </a:lnTo>
                    <a:lnTo>
                      <a:pt x="13368" y="5715"/>
                    </a:lnTo>
                    <a:lnTo>
                      <a:pt x="13392" y="5675"/>
                    </a:lnTo>
                    <a:lnTo>
                      <a:pt x="13422" y="5626"/>
                    </a:lnTo>
                    <a:lnTo>
                      <a:pt x="13453" y="5569"/>
                    </a:lnTo>
                    <a:lnTo>
                      <a:pt x="13487" y="5505"/>
                    </a:lnTo>
                    <a:lnTo>
                      <a:pt x="13522" y="5435"/>
                    </a:lnTo>
                    <a:lnTo>
                      <a:pt x="13558" y="5358"/>
                    </a:lnTo>
                    <a:lnTo>
                      <a:pt x="13594" y="5274"/>
                    </a:lnTo>
                    <a:lnTo>
                      <a:pt x="13629" y="5186"/>
                    </a:lnTo>
                    <a:lnTo>
                      <a:pt x="13663" y="5092"/>
                    </a:lnTo>
                    <a:lnTo>
                      <a:pt x="13696" y="4993"/>
                    </a:lnTo>
                    <a:lnTo>
                      <a:pt x="13725" y="4890"/>
                    </a:lnTo>
                    <a:lnTo>
                      <a:pt x="13751" y="4783"/>
                    </a:lnTo>
                    <a:lnTo>
                      <a:pt x="13773" y="4673"/>
                    </a:lnTo>
                    <a:lnTo>
                      <a:pt x="13789" y="4559"/>
                    </a:lnTo>
                    <a:lnTo>
                      <a:pt x="13802" y="4442"/>
                    </a:lnTo>
                    <a:lnTo>
                      <a:pt x="13807" y="4323"/>
                    </a:lnTo>
                    <a:lnTo>
                      <a:pt x="13805" y="4202"/>
                    </a:lnTo>
                    <a:lnTo>
                      <a:pt x="13795" y="4080"/>
                    </a:lnTo>
                    <a:lnTo>
                      <a:pt x="13777" y="3956"/>
                    </a:lnTo>
                    <a:lnTo>
                      <a:pt x="13750" y="3832"/>
                    </a:lnTo>
                    <a:lnTo>
                      <a:pt x="13714" y="3707"/>
                    </a:lnTo>
                    <a:lnTo>
                      <a:pt x="13666" y="3582"/>
                    </a:lnTo>
                    <a:lnTo>
                      <a:pt x="13608" y="3458"/>
                    </a:lnTo>
                    <a:lnTo>
                      <a:pt x="13537" y="3335"/>
                    </a:lnTo>
                    <a:lnTo>
                      <a:pt x="13455" y="3212"/>
                    </a:lnTo>
                    <a:lnTo>
                      <a:pt x="13358" y="3092"/>
                    </a:lnTo>
                    <a:lnTo>
                      <a:pt x="13248" y="2974"/>
                    </a:lnTo>
                    <a:lnTo>
                      <a:pt x="13123" y="2858"/>
                    </a:lnTo>
                    <a:lnTo>
                      <a:pt x="12991" y="2750"/>
                    </a:lnTo>
                    <a:lnTo>
                      <a:pt x="12859" y="2656"/>
                    </a:lnTo>
                    <a:lnTo>
                      <a:pt x="12727" y="2574"/>
                    </a:lnTo>
                    <a:lnTo>
                      <a:pt x="12597" y="2504"/>
                    </a:lnTo>
                    <a:lnTo>
                      <a:pt x="12467" y="2447"/>
                    </a:lnTo>
                    <a:lnTo>
                      <a:pt x="12338" y="2400"/>
                    </a:lnTo>
                    <a:lnTo>
                      <a:pt x="12211" y="2366"/>
                    </a:lnTo>
                    <a:lnTo>
                      <a:pt x="12085" y="2341"/>
                    </a:lnTo>
                    <a:lnTo>
                      <a:pt x="11961" y="2326"/>
                    </a:lnTo>
                    <a:lnTo>
                      <a:pt x="11838" y="2321"/>
                    </a:lnTo>
                    <a:lnTo>
                      <a:pt x="11717" y="2325"/>
                    </a:lnTo>
                    <a:lnTo>
                      <a:pt x="11598" y="2338"/>
                    </a:lnTo>
                    <a:lnTo>
                      <a:pt x="11482" y="2359"/>
                    </a:lnTo>
                    <a:lnTo>
                      <a:pt x="11368" y="2387"/>
                    </a:lnTo>
                    <a:lnTo>
                      <a:pt x="11256" y="2422"/>
                    </a:lnTo>
                    <a:lnTo>
                      <a:pt x="11147" y="2465"/>
                    </a:lnTo>
                    <a:lnTo>
                      <a:pt x="11042" y="2513"/>
                    </a:lnTo>
                    <a:lnTo>
                      <a:pt x="10938" y="2568"/>
                    </a:lnTo>
                    <a:lnTo>
                      <a:pt x="10838" y="2628"/>
                    </a:lnTo>
                    <a:lnTo>
                      <a:pt x="10742" y="2693"/>
                    </a:lnTo>
                    <a:lnTo>
                      <a:pt x="10649" y="2763"/>
                    </a:lnTo>
                    <a:lnTo>
                      <a:pt x="10560" y="2836"/>
                    </a:lnTo>
                    <a:lnTo>
                      <a:pt x="10474" y="2912"/>
                    </a:lnTo>
                    <a:lnTo>
                      <a:pt x="10392" y="2993"/>
                    </a:lnTo>
                    <a:lnTo>
                      <a:pt x="10315" y="3075"/>
                    </a:lnTo>
                    <a:lnTo>
                      <a:pt x="10242" y="3160"/>
                    </a:lnTo>
                    <a:lnTo>
                      <a:pt x="10174" y="3246"/>
                    </a:lnTo>
                    <a:lnTo>
                      <a:pt x="10109" y="3334"/>
                    </a:lnTo>
                    <a:lnTo>
                      <a:pt x="10051" y="3421"/>
                    </a:lnTo>
                    <a:lnTo>
                      <a:pt x="9996" y="3510"/>
                    </a:lnTo>
                    <a:lnTo>
                      <a:pt x="9947" y="3598"/>
                    </a:lnTo>
                    <a:lnTo>
                      <a:pt x="9904" y="3686"/>
                    </a:lnTo>
                    <a:lnTo>
                      <a:pt x="9907" y="3675"/>
                    </a:lnTo>
                    <a:lnTo>
                      <a:pt x="9915" y="3641"/>
                    </a:lnTo>
                    <a:lnTo>
                      <a:pt x="9927" y="3587"/>
                    </a:lnTo>
                    <a:lnTo>
                      <a:pt x="9943" y="3514"/>
                    </a:lnTo>
                    <a:lnTo>
                      <a:pt x="9960" y="3424"/>
                    </a:lnTo>
                    <a:lnTo>
                      <a:pt x="9978" y="3318"/>
                    </a:lnTo>
                    <a:lnTo>
                      <a:pt x="9996" y="3198"/>
                    </a:lnTo>
                    <a:lnTo>
                      <a:pt x="10012" y="3066"/>
                    </a:lnTo>
                    <a:lnTo>
                      <a:pt x="10027" y="2921"/>
                    </a:lnTo>
                    <a:lnTo>
                      <a:pt x="10037" y="2767"/>
                    </a:lnTo>
                    <a:lnTo>
                      <a:pt x="10042" y="2605"/>
                    </a:lnTo>
                    <a:lnTo>
                      <a:pt x="10041" y="2437"/>
                    </a:lnTo>
                    <a:lnTo>
                      <a:pt x="10033" y="2263"/>
                    </a:lnTo>
                    <a:lnTo>
                      <a:pt x="10016" y="2085"/>
                    </a:lnTo>
                    <a:lnTo>
                      <a:pt x="9991" y="1906"/>
                    </a:lnTo>
                    <a:lnTo>
                      <a:pt x="9955" y="1725"/>
                    </a:lnTo>
                    <a:lnTo>
                      <a:pt x="9908" y="1547"/>
                    </a:lnTo>
                    <a:lnTo>
                      <a:pt x="9847" y="1370"/>
                    </a:lnTo>
                    <a:lnTo>
                      <a:pt x="9773" y="1198"/>
                    </a:lnTo>
                    <a:lnTo>
                      <a:pt x="9683" y="1030"/>
                    </a:lnTo>
                    <a:lnTo>
                      <a:pt x="9577" y="871"/>
                    </a:lnTo>
                    <a:lnTo>
                      <a:pt x="9454" y="720"/>
                    </a:lnTo>
                    <a:lnTo>
                      <a:pt x="9313" y="579"/>
                    </a:lnTo>
                    <a:lnTo>
                      <a:pt x="9152" y="450"/>
                    </a:lnTo>
                    <a:lnTo>
                      <a:pt x="8970" y="333"/>
                    </a:lnTo>
                    <a:lnTo>
                      <a:pt x="8768" y="232"/>
                    </a:lnTo>
                    <a:lnTo>
                      <a:pt x="8541" y="147"/>
                    </a:lnTo>
                    <a:lnTo>
                      <a:pt x="8290" y="80"/>
                    </a:lnTo>
                    <a:lnTo>
                      <a:pt x="8015" y="31"/>
                    </a:lnTo>
                    <a:lnTo>
                      <a:pt x="7712" y="5"/>
                    </a:lnTo>
                    <a:lnTo>
                      <a:pt x="7383" y="0"/>
                    </a:lnTo>
                    <a:lnTo>
                      <a:pt x="7025" y="19"/>
                    </a:lnTo>
                    <a:lnTo>
                      <a:pt x="6681" y="58"/>
                    </a:lnTo>
                    <a:lnTo>
                      <a:pt x="6350" y="109"/>
                    </a:lnTo>
                    <a:lnTo>
                      <a:pt x="6033" y="176"/>
                    </a:lnTo>
                    <a:lnTo>
                      <a:pt x="5730" y="257"/>
                    </a:lnTo>
                    <a:lnTo>
                      <a:pt x="5442" y="350"/>
                    </a:lnTo>
                    <a:lnTo>
                      <a:pt x="5167" y="457"/>
                    </a:lnTo>
                    <a:lnTo>
                      <a:pt x="4906" y="575"/>
                    </a:lnTo>
                    <a:lnTo>
                      <a:pt x="4659" y="706"/>
                    </a:lnTo>
                    <a:lnTo>
                      <a:pt x="4425" y="848"/>
                    </a:lnTo>
                    <a:lnTo>
                      <a:pt x="4205" y="1000"/>
                    </a:lnTo>
                    <a:lnTo>
                      <a:pt x="4000" y="1164"/>
                    </a:lnTo>
                    <a:lnTo>
                      <a:pt x="3808" y="1337"/>
                    </a:lnTo>
                    <a:lnTo>
                      <a:pt x="3631" y="1520"/>
                    </a:lnTo>
                    <a:lnTo>
                      <a:pt x="3467" y="1712"/>
                    </a:lnTo>
                    <a:lnTo>
                      <a:pt x="3316" y="1912"/>
                    </a:lnTo>
                    <a:lnTo>
                      <a:pt x="3180" y="2121"/>
                    </a:lnTo>
                    <a:lnTo>
                      <a:pt x="3057" y="2338"/>
                    </a:lnTo>
                    <a:lnTo>
                      <a:pt x="2949" y="2561"/>
                    </a:lnTo>
                    <a:lnTo>
                      <a:pt x="2855" y="2791"/>
                    </a:lnTo>
                    <a:lnTo>
                      <a:pt x="2773" y="3027"/>
                    </a:lnTo>
                    <a:lnTo>
                      <a:pt x="2706" y="3269"/>
                    </a:lnTo>
                    <a:lnTo>
                      <a:pt x="2653" y="3516"/>
                    </a:lnTo>
                    <a:lnTo>
                      <a:pt x="2614" y="3769"/>
                    </a:lnTo>
                    <a:lnTo>
                      <a:pt x="2588" y="4025"/>
                    </a:lnTo>
                    <a:lnTo>
                      <a:pt x="2575" y="4286"/>
                    </a:lnTo>
                    <a:lnTo>
                      <a:pt x="2577" y="4551"/>
                    </a:lnTo>
                    <a:lnTo>
                      <a:pt x="2594" y="4817"/>
                    </a:lnTo>
                    <a:lnTo>
                      <a:pt x="2623" y="5087"/>
                    </a:lnTo>
                    <a:lnTo>
                      <a:pt x="2666" y="5359"/>
                    </a:lnTo>
                    <a:lnTo>
                      <a:pt x="2724" y="5632"/>
                    </a:lnTo>
                    <a:lnTo>
                      <a:pt x="2794" y="5906"/>
                    </a:lnTo>
                    <a:lnTo>
                      <a:pt x="2879" y="6181"/>
                    </a:lnTo>
                    <a:lnTo>
                      <a:pt x="2847" y="6177"/>
                    </a:lnTo>
                    <a:lnTo>
                      <a:pt x="2755" y="6169"/>
                    </a:lnTo>
                    <a:lnTo>
                      <a:pt x="2690" y="6166"/>
                    </a:lnTo>
                    <a:lnTo>
                      <a:pt x="2613" y="6163"/>
                    </a:lnTo>
                    <a:lnTo>
                      <a:pt x="2526" y="6162"/>
                    </a:lnTo>
                    <a:lnTo>
                      <a:pt x="2429" y="6163"/>
                    </a:lnTo>
                    <a:lnTo>
                      <a:pt x="2323" y="6167"/>
                    </a:lnTo>
                    <a:lnTo>
                      <a:pt x="2212" y="6174"/>
                    </a:lnTo>
                    <a:lnTo>
                      <a:pt x="2093" y="6185"/>
                    </a:lnTo>
                    <a:lnTo>
                      <a:pt x="1968" y="6202"/>
                    </a:lnTo>
                    <a:lnTo>
                      <a:pt x="1840" y="6224"/>
                    </a:lnTo>
                    <a:lnTo>
                      <a:pt x="1708" y="6252"/>
                    </a:lnTo>
                    <a:lnTo>
                      <a:pt x="1574" y="6286"/>
                    </a:lnTo>
                    <a:lnTo>
                      <a:pt x="1439" y="6329"/>
                    </a:lnTo>
                    <a:lnTo>
                      <a:pt x="1304" y="6378"/>
                    </a:lnTo>
                    <a:lnTo>
                      <a:pt x="1171" y="6438"/>
                    </a:lnTo>
                    <a:lnTo>
                      <a:pt x="1039" y="6505"/>
                    </a:lnTo>
                    <a:lnTo>
                      <a:pt x="911" y="6583"/>
                    </a:lnTo>
                    <a:lnTo>
                      <a:pt x="786" y="6672"/>
                    </a:lnTo>
                    <a:lnTo>
                      <a:pt x="667" y="6772"/>
                    </a:lnTo>
                    <a:lnTo>
                      <a:pt x="555" y="6883"/>
                    </a:lnTo>
                    <a:lnTo>
                      <a:pt x="450" y="7007"/>
                    </a:lnTo>
                    <a:lnTo>
                      <a:pt x="353" y="7145"/>
                    </a:lnTo>
                    <a:lnTo>
                      <a:pt x="266" y="7296"/>
                    </a:lnTo>
                    <a:lnTo>
                      <a:pt x="188" y="7462"/>
                    </a:lnTo>
                    <a:lnTo>
                      <a:pt x="124" y="7643"/>
                    </a:lnTo>
                    <a:lnTo>
                      <a:pt x="72" y="7839"/>
                    </a:lnTo>
                    <a:lnTo>
                      <a:pt x="32" y="8052"/>
                    </a:lnTo>
                    <a:lnTo>
                      <a:pt x="8" y="8282"/>
                    </a:lnTo>
                    <a:lnTo>
                      <a:pt x="0" y="8530"/>
                    </a:lnTo>
                    <a:lnTo>
                      <a:pt x="14" y="8780"/>
                    </a:lnTo>
                    <a:lnTo>
                      <a:pt x="57" y="9022"/>
                    </a:lnTo>
                    <a:lnTo>
                      <a:pt x="128" y="9252"/>
                    </a:lnTo>
                    <a:lnTo>
                      <a:pt x="227" y="9471"/>
                    </a:lnTo>
                    <a:lnTo>
                      <a:pt x="354" y="9679"/>
                    </a:lnTo>
                    <a:lnTo>
                      <a:pt x="507" y="9876"/>
                    </a:lnTo>
                    <a:lnTo>
                      <a:pt x="687" y="10061"/>
                    </a:lnTo>
                    <a:lnTo>
                      <a:pt x="893" y="10235"/>
                    </a:lnTo>
                    <a:lnTo>
                      <a:pt x="1126" y="10397"/>
                    </a:lnTo>
                    <a:lnTo>
                      <a:pt x="1384" y="10546"/>
                    </a:lnTo>
                    <a:lnTo>
                      <a:pt x="1667" y="10683"/>
                    </a:lnTo>
                    <a:lnTo>
                      <a:pt x="1976" y="10809"/>
                    </a:lnTo>
                    <a:lnTo>
                      <a:pt x="2308" y="10921"/>
                    </a:lnTo>
                    <a:lnTo>
                      <a:pt x="2666" y="11020"/>
                    </a:lnTo>
                    <a:lnTo>
                      <a:pt x="3047" y="11107"/>
                    </a:lnTo>
                    <a:lnTo>
                      <a:pt x="3451" y="11179"/>
                    </a:lnTo>
                    <a:lnTo>
                      <a:pt x="3880" y="11239"/>
                    </a:lnTo>
                    <a:lnTo>
                      <a:pt x="4329" y="11284"/>
                    </a:lnTo>
                    <a:lnTo>
                      <a:pt x="4803" y="11317"/>
                    </a:lnTo>
                    <a:lnTo>
                      <a:pt x="5298" y="11335"/>
                    </a:lnTo>
                    <a:lnTo>
                      <a:pt x="5814" y="11339"/>
                    </a:lnTo>
                    <a:lnTo>
                      <a:pt x="6352" y="11328"/>
                    </a:lnTo>
                    <a:lnTo>
                      <a:pt x="6912" y="11303"/>
                    </a:lnTo>
                    <a:lnTo>
                      <a:pt x="7491" y="11262"/>
                    </a:lnTo>
                    <a:lnTo>
                      <a:pt x="8091" y="11207"/>
                    </a:lnTo>
                    <a:lnTo>
                      <a:pt x="8712" y="11136"/>
                    </a:lnTo>
                    <a:lnTo>
                      <a:pt x="9351" y="11050"/>
                    </a:lnTo>
                    <a:lnTo>
                      <a:pt x="10010" y="10949"/>
                    </a:lnTo>
                    <a:lnTo>
                      <a:pt x="10688" y="10832"/>
                    </a:lnTo>
                    <a:lnTo>
                      <a:pt x="11384" y="10699"/>
                    </a:lnTo>
                    <a:lnTo>
                      <a:pt x="12098" y="10549"/>
                    </a:lnTo>
                    <a:lnTo>
                      <a:pt x="12831" y="10382"/>
                    </a:lnTo>
                    <a:lnTo>
                      <a:pt x="12869" y="10375"/>
                    </a:lnTo>
                    <a:lnTo>
                      <a:pt x="12978" y="10351"/>
                    </a:lnTo>
                    <a:lnTo>
                      <a:pt x="13056" y="10333"/>
                    </a:lnTo>
                    <a:lnTo>
                      <a:pt x="13146" y="10310"/>
                    </a:lnTo>
                    <a:lnTo>
                      <a:pt x="13250" y="10281"/>
                    </a:lnTo>
                    <a:lnTo>
                      <a:pt x="13365" y="10248"/>
                    </a:lnTo>
                    <a:lnTo>
                      <a:pt x="13490" y="10210"/>
                    </a:lnTo>
                    <a:lnTo>
                      <a:pt x="13624" y="10166"/>
                    </a:lnTo>
                    <a:lnTo>
                      <a:pt x="13764" y="10117"/>
                    </a:lnTo>
                    <a:lnTo>
                      <a:pt x="13911" y="10062"/>
                    </a:lnTo>
                    <a:lnTo>
                      <a:pt x="14063" y="10001"/>
                    </a:lnTo>
                    <a:lnTo>
                      <a:pt x="14217" y="9934"/>
                    </a:lnTo>
                    <a:lnTo>
                      <a:pt x="14374" y="9860"/>
                    </a:lnTo>
                    <a:lnTo>
                      <a:pt x="14531" y="9780"/>
                    </a:lnTo>
                    <a:lnTo>
                      <a:pt x="14690" y="9693"/>
                    </a:lnTo>
                    <a:lnTo>
                      <a:pt x="14845" y="9600"/>
                    </a:lnTo>
                    <a:lnTo>
                      <a:pt x="14998" y="9498"/>
                    </a:lnTo>
                    <a:lnTo>
                      <a:pt x="15146" y="9390"/>
                    </a:lnTo>
                    <a:lnTo>
                      <a:pt x="15288" y="9274"/>
                    </a:lnTo>
                    <a:lnTo>
                      <a:pt x="15424" y="9151"/>
                    </a:lnTo>
                    <a:lnTo>
                      <a:pt x="15552" y="9020"/>
                    </a:lnTo>
                    <a:lnTo>
                      <a:pt x="15670" y="8880"/>
                    </a:lnTo>
                    <a:lnTo>
                      <a:pt x="15778" y="8733"/>
                    </a:lnTo>
                    <a:lnTo>
                      <a:pt x="15874" y="8577"/>
                    </a:lnTo>
                    <a:lnTo>
                      <a:pt x="15957" y="8413"/>
                    </a:lnTo>
                    <a:lnTo>
                      <a:pt x="16024" y="8239"/>
                    </a:lnTo>
                    <a:lnTo>
                      <a:pt x="16076" y="8057"/>
                    </a:lnTo>
                    <a:lnTo>
                      <a:pt x="16111" y="7865"/>
                    </a:lnTo>
                    <a:lnTo>
                      <a:pt x="16127" y="7664"/>
                    </a:lnTo>
                    <a:lnTo>
                      <a:pt x="16123" y="7453"/>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p>
            </p:txBody>
          </p:sp>
          <p:sp>
            <p:nvSpPr>
              <p:cNvPr id="6" name="Isosceles Triangle 5"/>
              <p:cNvSpPr/>
              <p:nvPr/>
            </p:nvSpPr>
            <p:spPr>
              <a:xfrm>
                <a:off x="5644753" y="2305050"/>
                <a:ext cx="759619" cy="759619"/>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4" name="Group 23"/>
            <p:cNvGrpSpPr/>
            <p:nvPr/>
          </p:nvGrpSpPr>
          <p:grpSpPr>
            <a:xfrm>
              <a:off x="5755304" y="2417274"/>
              <a:ext cx="397812" cy="455391"/>
              <a:chOff x="2005013" y="4152900"/>
              <a:chExt cx="603250" cy="690563"/>
            </a:xfrm>
            <a:solidFill>
              <a:schemeClr val="bg1"/>
            </a:solidFill>
          </p:grpSpPr>
          <p:sp>
            <p:nvSpPr>
              <p:cNvPr id="25"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9" name="Group 28"/>
          <p:cNvGrpSpPr/>
          <p:nvPr/>
        </p:nvGrpSpPr>
        <p:grpSpPr>
          <a:xfrm>
            <a:off x="10059576" y="4183524"/>
            <a:ext cx="408876" cy="593485"/>
            <a:chOff x="8591550" y="2065338"/>
            <a:chExt cx="474663" cy="688975"/>
          </a:xfrm>
          <a:solidFill>
            <a:schemeClr val="accent6"/>
          </a:solidFill>
        </p:grpSpPr>
        <p:sp>
          <p:nvSpPr>
            <p:cNvPr id="30"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4228158" y="4245706"/>
            <a:ext cx="594853" cy="594853"/>
            <a:chOff x="3632200" y="4152900"/>
            <a:chExt cx="690563" cy="690563"/>
          </a:xfrm>
          <a:solidFill>
            <a:schemeClr val="accent4"/>
          </a:solidFill>
        </p:grpSpPr>
        <p:sp>
          <p:nvSpPr>
            <p:cNvPr id="33"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6" name="Freeform 213"/>
          <p:cNvSpPr>
            <a:spLocks noEditPoints="1"/>
          </p:cNvSpPr>
          <p:nvPr/>
        </p:nvSpPr>
        <p:spPr bwMode="auto">
          <a:xfrm>
            <a:off x="7209388" y="4216684"/>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266"/>
          <p:cNvSpPr>
            <a:spLocks noEditPoints="1"/>
          </p:cNvSpPr>
          <p:nvPr/>
        </p:nvSpPr>
        <p:spPr bwMode="auto">
          <a:xfrm>
            <a:off x="1505179" y="4218052"/>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25907017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par>
                                <p:cTn id="12" presetID="22" presetClass="entr" presetSubtype="2" fill="hold"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right)">
                                      <p:cBhvr>
                                        <p:cTn id="14" dur="500"/>
                                        <p:tgtEl>
                                          <p:spTgt spid="13"/>
                                        </p:tgtEl>
                                      </p:cBhvr>
                                    </p:animEffect>
                                  </p:childTnLst>
                                </p:cTn>
                              </p:par>
                              <p:par>
                                <p:cTn id="15" presetID="22" presetClass="entr" presetSubtype="8"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left)">
                                      <p:cBhvr>
                                        <p:cTn id="17" dur="500"/>
                                        <p:tgtEl>
                                          <p:spTgt spid="14"/>
                                        </p:tgtEl>
                                      </p:cBhvr>
                                    </p:animEffect>
                                  </p:childTnLst>
                                </p:cTn>
                              </p:par>
                              <p:par>
                                <p:cTn id="18" presetID="22" presetClass="entr" presetSubtype="8" fill="hold"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wipe(left)">
                                      <p:cBhvr>
                                        <p:cTn id="20" dur="500"/>
                                        <p:tgtEl>
                                          <p:spTgt spid="15"/>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500"/>
                                        <p:tgtEl>
                                          <p:spTgt spid="3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fade">
                                      <p:cBhvr>
                                        <p:cTn id="27" dur="500"/>
                                        <p:tgtEl>
                                          <p:spTgt spid="1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childTnLst>
                          </p:cTn>
                        </p:par>
                        <p:par>
                          <p:cTn id="31" fill="hold">
                            <p:stCondLst>
                              <p:cond delay="1500"/>
                            </p:stCondLst>
                            <p:childTnLst>
                              <p:par>
                                <p:cTn id="32" presetID="10" presetClass="entr" presetSubtype="0" fill="hold" nodeType="after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fade">
                                      <p:cBhvr>
                                        <p:cTn id="34" dur="500"/>
                                        <p:tgtEl>
                                          <p:spTgt spid="32"/>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fade">
                                      <p:cBhvr>
                                        <p:cTn id="37" dur="500"/>
                                        <p:tgtEl>
                                          <p:spTgt spid="1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500"/>
                                        <p:tgtEl>
                                          <p:spTgt spid="19"/>
                                        </p:tgtEl>
                                      </p:cBhvr>
                                    </p:animEffect>
                                  </p:childTnLst>
                                </p:cTn>
                              </p:par>
                            </p:childTnLst>
                          </p:cTn>
                        </p:par>
                        <p:par>
                          <p:cTn id="41" fill="hold">
                            <p:stCondLst>
                              <p:cond delay="2000"/>
                            </p:stCondLst>
                            <p:childTnLst>
                              <p:par>
                                <p:cTn id="42" presetID="10" presetClass="entr" presetSubtype="0" fill="hold" grpId="0" nodeType="after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500"/>
                                        <p:tgtEl>
                                          <p:spTgt spid="3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fade">
                                      <p:cBhvr>
                                        <p:cTn id="50" dur="500"/>
                                        <p:tgtEl>
                                          <p:spTgt spid="21"/>
                                        </p:tgtEl>
                                      </p:cBhvr>
                                    </p:animEffect>
                                  </p:childTnLst>
                                </p:cTn>
                              </p:par>
                            </p:childTnLst>
                          </p:cTn>
                        </p:par>
                        <p:par>
                          <p:cTn id="51" fill="hold">
                            <p:stCondLst>
                              <p:cond delay="2500"/>
                            </p:stCondLst>
                            <p:childTnLst>
                              <p:par>
                                <p:cTn id="52" presetID="10" presetClass="entr" presetSubtype="0" fill="hold"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fade">
                                      <p:cBhvr>
                                        <p:cTn id="54" dur="500"/>
                                        <p:tgtEl>
                                          <p:spTgt spid="2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3"/>
                                        </p:tgtEl>
                                        <p:attrNameLst>
                                          <p:attrName>style.visibility</p:attrName>
                                        </p:attrNameLst>
                                      </p:cBhvr>
                                      <p:to>
                                        <p:strVal val="visible"/>
                                      </p:to>
                                    </p:set>
                                    <p:animEffect transition="in" filter="fade">
                                      <p:cBhvr>
                                        <p:cTn id="60"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P spid="20" grpId="0"/>
      <p:bldP spid="21" grpId="0"/>
      <p:bldP spid="22" grpId="0"/>
      <p:bldP spid="23" grpId="0"/>
      <p:bldP spid="36" grpId="0" animBg="1"/>
      <p:bldP spid="37"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smtClean="0"/>
              <a:t>Sales Overflow</a:t>
            </a:r>
            <a:endParaRPr lang="id-ID" dirty="0"/>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13" name="TextBox 12"/>
          <p:cNvSpPr txBox="1"/>
          <p:nvPr/>
        </p:nvSpPr>
        <p:spPr>
          <a:xfrm>
            <a:off x="866549" y="3054543"/>
            <a:ext cx="2273300" cy="369332"/>
          </a:xfrm>
          <a:prstGeom prst="rect">
            <a:avLst/>
          </a:prstGeom>
          <a:noFill/>
        </p:spPr>
        <p:txBody>
          <a:bodyPr wrap="square" rtlCol="0">
            <a:spAutoFit/>
          </a:bodyPr>
          <a:lstStyle/>
          <a:p>
            <a:pPr algn="ctr"/>
            <a:r>
              <a:rPr lang="id-ID" b="1" dirty="0" smtClean="0">
                <a:solidFill>
                  <a:schemeClr val="bg1"/>
                </a:solidFill>
              </a:rPr>
              <a:t>Lorem Ipsum</a:t>
            </a:r>
            <a:endParaRPr lang="id-ID" b="1" dirty="0">
              <a:solidFill>
                <a:schemeClr val="bg1"/>
              </a:solidFill>
            </a:endParaRPr>
          </a:p>
        </p:txBody>
      </p:sp>
      <p:sp>
        <p:nvSpPr>
          <p:cNvPr id="14" name="TextBox 13"/>
          <p:cNvSpPr txBox="1"/>
          <p:nvPr/>
        </p:nvSpPr>
        <p:spPr>
          <a:xfrm>
            <a:off x="927270" y="3352594"/>
            <a:ext cx="2151858" cy="738664"/>
          </a:xfrm>
          <a:prstGeom prst="rect">
            <a:avLst/>
          </a:prstGeom>
          <a:noFill/>
        </p:spPr>
        <p:txBody>
          <a:bodyPr wrap="square" rtlCol="0">
            <a:spAutoFit/>
          </a:bodyPr>
          <a:lstStyle/>
          <a:p>
            <a:pPr algn="ctr"/>
            <a:r>
              <a:rPr lang="id-ID" sz="1400" dirty="0">
                <a:solidFill>
                  <a:schemeClr val="bg1"/>
                </a:solidFill>
              </a:rPr>
              <a:t>Lorem ipsum dolor sit amet, consectetuer </a:t>
            </a:r>
            <a:r>
              <a:rPr lang="id-ID" sz="1400" dirty="0" smtClean="0">
                <a:solidFill>
                  <a:schemeClr val="bg1"/>
                </a:solidFill>
              </a:rPr>
              <a:t>adipiscing.</a:t>
            </a:r>
            <a:endParaRPr lang="id-ID" sz="1400" dirty="0">
              <a:solidFill>
                <a:schemeClr val="bg1"/>
              </a:solidFill>
            </a:endParaRPr>
          </a:p>
        </p:txBody>
      </p:sp>
      <p:sp>
        <p:nvSpPr>
          <p:cNvPr id="15" name="TextBox 14"/>
          <p:cNvSpPr txBox="1"/>
          <p:nvPr/>
        </p:nvSpPr>
        <p:spPr>
          <a:xfrm>
            <a:off x="866549" y="5089787"/>
            <a:ext cx="2273300" cy="369332"/>
          </a:xfrm>
          <a:prstGeom prst="rect">
            <a:avLst/>
          </a:prstGeom>
          <a:noFill/>
        </p:spPr>
        <p:txBody>
          <a:bodyPr wrap="square" rtlCol="0">
            <a:spAutoFit/>
          </a:bodyPr>
          <a:lstStyle/>
          <a:p>
            <a:pPr algn="ctr"/>
            <a:r>
              <a:rPr lang="id-ID" b="1" dirty="0">
                <a:solidFill>
                  <a:schemeClr val="bg1"/>
                </a:solidFill>
              </a:rPr>
              <a:t>Lorem Ipsum</a:t>
            </a:r>
          </a:p>
        </p:txBody>
      </p:sp>
      <p:sp>
        <p:nvSpPr>
          <p:cNvPr id="16" name="TextBox 15"/>
          <p:cNvSpPr txBox="1"/>
          <p:nvPr/>
        </p:nvSpPr>
        <p:spPr>
          <a:xfrm>
            <a:off x="927270" y="5387838"/>
            <a:ext cx="2151858" cy="738664"/>
          </a:xfrm>
          <a:prstGeom prst="rect">
            <a:avLst/>
          </a:prstGeom>
          <a:noFill/>
        </p:spPr>
        <p:txBody>
          <a:bodyPr wrap="square" rtlCol="0">
            <a:spAutoFit/>
          </a:bodyPr>
          <a:lstStyle/>
          <a:p>
            <a:pPr algn="ctr"/>
            <a:r>
              <a:rPr lang="id-ID" sz="1400" dirty="0">
                <a:solidFill>
                  <a:schemeClr val="bg1"/>
                </a:solidFill>
              </a:rPr>
              <a:t>Lorem ipsum dolor sit amet, consectetuer </a:t>
            </a:r>
            <a:r>
              <a:rPr lang="id-ID" sz="1400" dirty="0" smtClean="0">
                <a:solidFill>
                  <a:schemeClr val="bg1"/>
                </a:solidFill>
              </a:rPr>
              <a:t>adipiscing.</a:t>
            </a:r>
            <a:endParaRPr lang="id-ID" sz="1400" dirty="0">
              <a:solidFill>
                <a:schemeClr val="bg1"/>
              </a:solidFill>
            </a:endParaRPr>
          </a:p>
        </p:txBody>
      </p:sp>
      <p:sp>
        <p:nvSpPr>
          <p:cNvPr id="17" name="TextBox 16"/>
          <p:cNvSpPr txBox="1"/>
          <p:nvPr/>
        </p:nvSpPr>
        <p:spPr>
          <a:xfrm>
            <a:off x="9235950" y="3040029"/>
            <a:ext cx="2273300" cy="369332"/>
          </a:xfrm>
          <a:prstGeom prst="rect">
            <a:avLst/>
          </a:prstGeom>
          <a:noFill/>
        </p:spPr>
        <p:txBody>
          <a:bodyPr wrap="square" rtlCol="0">
            <a:spAutoFit/>
          </a:bodyPr>
          <a:lstStyle/>
          <a:p>
            <a:pPr algn="ctr"/>
            <a:r>
              <a:rPr lang="id-ID" b="1" dirty="0">
                <a:solidFill>
                  <a:schemeClr val="bg1"/>
                </a:solidFill>
              </a:rPr>
              <a:t>Lorem Ipsum</a:t>
            </a:r>
          </a:p>
        </p:txBody>
      </p:sp>
      <p:sp>
        <p:nvSpPr>
          <p:cNvPr id="18" name="TextBox 17"/>
          <p:cNvSpPr txBox="1"/>
          <p:nvPr/>
        </p:nvSpPr>
        <p:spPr>
          <a:xfrm>
            <a:off x="9296671" y="3338080"/>
            <a:ext cx="2151858" cy="738664"/>
          </a:xfrm>
          <a:prstGeom prst="rect">
            <a:avLst/>
          </a:prstGeom>
          <a:noFill/>
        </p:spPr>
        <p:txBody>
          <a:bodyPr wrap="square" rtlCol="0">
            <a:spAutoFit/>
          </a:bodyPr>
          <a:lstStyle/>
          <a:p>
            <a:pPr algn="ctr"/>
            <a:r>
              <a:rPr lang="id-ID" sz="1400" dirty="0">
                <a:solidFill>
                  <a:schemeClr val="bg1"/>
                </a:solidFill>
              </a:rPr>
              <a:t>Lorem ipsum dolor sit amet, consectetuer </a:t>
            </a:r>
            <a:r>
              <a:rPr lang="id-ID" sz="1400" dirty="0" smtClean="0">
                <a:solidFill>
                  <a:schemeClr val="bg1"/>
                </a:solidFill>
              </a:rPr>
              <a:t>adipiscing.</a:t>
            </a:r>
            <a:endParaRPr lang="id-ID" sz="1400" dirty="0">
              <a:solidFill>
                <a:schemeClr val="bg1"/>
              </a:solidFill>
            </a:endParaRPr>
          </a:p>
        </p:txBody>
      </p:sp>
      <p:sp>
        <p:nvSpPr>
          <p:cNvPr id="19" name="TextBox 18"/>
          <p:cNvSpPr txBox="1"/>
          <p:nvPr/>
        </p:nvSpPr>
        <p:spPr>
          <a:xfrm>
            <a:off x="9235950" y="5075273"/>
            <a:ext cx="2273300" cy="369332"/>
          </a:xfrm>
          <a:prstGeom prst="rect">
            <a:avLst/>
          </a:prstGeom>
          <a:noFill/>
        </p:spPr>
        <p:txBody>
          <a:bodyPr wrap="square" rtlCol="0">
            <a:spAutoFit/>
          </a:bodyPr>
          <a:lstStyle/>
          <a:p>
            <a:pPr algn="ctr"/>
            <a:r>
              <a:rPr lang="id-ID" b="1" dirty="0">
                <a:solidFill>
                  <a:schemeClr val="bg1"/>
                </a:solidFill>
              </a:rPr>
              <a:t>Lorem Ipsum</a:t>
            </a:r>
          </a:p>
        </p:txBody>
      </p:sp>
      <p:sp>
        <p:nvSpPr>
          <p:cNvPr id="20" name="TextBox 19"/>
          <p:cNvSpPr txBox="1"/>
          <p:nvPr/>
        </p:nvSpPr>
        <p:spPr>
          <a:xfrm>
            <a:off x="9296671" y="5373324"/>
            <a:ext cx="2151858" cy="738664"/>
          </a:xfrm>
          <a:prstGeom prst="rect">
            <a:avLst/>
          </a:prstGeom>
          <a:noFill/>
        </p:spPr>
        <p:txBody>
          <a:bodyPr wrap="square" rtlCol="0">
            <a:spAutoFit/>
          </a:bodyPr>
          <a:lstStyle/>
          <a:p>
            <a:pPr algn="ctr"/>
            <a:r>
              <a:rPr lang="id-ID" sz="1400" dirty="0">
                <a:solidFill>
                  <a:schemeClr val="bg1"/>
                </a:solidFill>
              </a:rPr>
              <a:t>Lorem ipsum dolor sit amet, consectetuer </a:t>
            </a:r>
            <a:r>
              <a:rPr lang="id-ID" sz="1400" dirty="0" smtClean="0">
                <a:solidFill>
                  <a:schemeClr val="bg1"/>
                </a:solidFill>
              </a:rPr>
              <a:t>adipiscing.</a:t>
            </a:r>
            <a:endParaRPr lang="id-ID" sz="1400" dirty="0">
              <a:solidFill>
                <a:schemeClr val="bg1"/>
              </a:solidFill>
            </a:endParaRPr>
          </a:p>
        </p:txBody>
      </p:sp>
      <p:cxnSp>
        <p:nvCxnSpPr>
          <p:cNvPr id="21" name="Elbow Connector 20"/>
          <p:cNvCxnSpPr/>
          <p:nvPr/>
        </p:nvCxnSpPr>
        <p:spPr>
          <a:xfrm rot="10800000">
            <a:off x="2016441" y="2056015"/>
            <a:ext cx="3107103" cy="998529"/>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2" name="Elbow Connector 21"/>
          <p:cNvCxnSpPr/>
          <p:nvPr/>
        </p:nvCxnSpPr>
        <p:spPr>
          <a:xfrm flipV="1">
            <a:off x="7038719" y="2056015"/>
            <a:ext cx="3295906" cy="998530"/>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Elbow Connector 22"/>
          <p:cNvCxnSpPr/>
          <p:nvPr/>
        </p:nvCxnSpPr>
        <p:spPr>
          <a:xfrm rot="10800000" flipV="1">
            <a:off x="2599509" y="4219232"/>
            <a:ext cx="2077480" cy="634945"/>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4" name="Elbow Connector 23"/>
          <p:cNvCxnSpPr/>
          <p:nvPr/>
        </p:nvCxnSpPr>
        <p:spPr>
          <a:xfrm>
            <a:off x="7362802" y="4211165"/>
            <a:ext cx="2688935" cy="627048"/>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10" name="Group 9"/>
          <p:cNvGrpSpPr/>
          <p:nvPr/>
        </p:nvGrpSpPr>
        <p:grpSpPr>
          <a:xfrm>
            <a:off x="4834089" y="2863508"/>
            <a:ext cx="2400000" cy="2403069"/>
            <a:chOff x="4834089" y="2863508"/>
            <a:chExt cx="2400000" cy="2403069"/>
          </a:xfrm>
        </p:grpSpPr>
        <p:grpSp>
          <p:nvGrpSpPr>
            <p:cNvPr id="9" name="Group 8"/>
            <p:cNvGrpSpPr/>
            <p:nvPr/>
          </p:nvGrpSpPr>
          <p:grpSpPr>
            <a:xfrm>
              <a:off x="4834089" y="2863508"/>
              <a:ext cx="2400000" cy="2403069"/>
              <a:chOff x="4834089" y="2863508"/>
              <a:chExt cx="2400000" cy="2403069"/>
            </a:xfrm>
          </p:grpSpPr>
          <p:sp>
            <p:nvSpPr>
              <p:cNvPr id="4" name="Oval 3"/>
              <p:cNvSpPr/>
              <p:nvPr/>
            </p:nvSpPr>
            <p:spPr>
              <a:xfrm>
                <a:off x="4834089" y="2867023"/>
                <a:ext cx="2400000" cy="2399554"/>
              </a:xfrm>
              <a:prstGeom prst="ellipse">
                <a:avLst/>
              </a:prstGeom>
              <a:solidFill>
                <a:schemeClr val="accent2"/>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Pie 4"/>
              <p:cNvSpPr/>
              <p:nvPr/>
            </p:nvSpPr>
            <p:spPr>
              <a:xfrm>
                <a:off x="4834089" y="2863508"/>
                <a:ext cx="2400000" cy="2399554"/>
              </a:xfrm>
              <a:prstGeom prst="pie">
                <a:avLst>
                  <a:gd name="adj1" fmla="val 20614838"/>
                  <a:gd name="adj2" fmla="val 569856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Pie 5"/>
              <p:cNvSpPr/>
              <p:nvPr/>
            </p:nvSpPr>
            <p:spPr>
              <a:xfrm>
                <a:off x="4834089" y="2863508"/>
                <a:ext cx="2400000" cy="2399554"/>
              </a:xfrm>
              <a:prstGeom prst="pie">
                <a:avLst>
                  <a:gd name="adj1" fmla="val 16879409"/>
                  <a:gd name="adj2" fmla="val 20653419"/>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Pie 6"/>
              <p:cNvSpPr/>
              <p:nvPr/>
            </p:nvSpPr>
            <p:spPr>
              <a:xfrm>
                <a:off x="4834089" y="2867023"/>
                <a:ext cx="2400000" cy="2399554"/>
              </a:xfrm>
              <a:prstGeom prst="pie">
                <a:avLst>
                  <a:gd name="adj1" fmla="val 5635187"/>
                  <a:gd name="adj2" fmla="val 1130580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Oval 7"/>
              <p:cNvSpPr/>
              <p:nvPr/>
            </p:nvSpPr>
            <p:spPr>
              <a:xfrm>
                <a:off x="5249635" y="3288357"/>
                <a:ext cx="1549856" cy="1549856"/>
              </a:xfrm>
              <a:prstGeom prst="ellipse">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26" name="Group 25"/>
            <p:cNvGrpSpPr/>
            <p:nvPr/>
          </p:nvGrpSpPr>
          <p:grpSpPr>
            <a:xfrm>
              <a:off x="5700331" y="3711773"/>
              <a:ext cx="731619" cy="729942"/>
              <a:chOff x="2790825" y="4152900"/>
              <a:chExt cx="692150" cy="690563"/>
            </a:xfrm>
            <a:solidFill>
              <a:schemeClr val="bg1">
                <a:lumMod val="75000"/>
              </a:schemeClr>
            </a:solidFill>
          </p:grpSpPr>
          <p:sp>
            <p:nvSpPr>
              <p:cNvPr id="27"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8"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31" name="Group 30"/>
          <p:cNvGrpSpPr/>
          <p:nvPr/>
        </p:nvGrpSpPr>
        <p:grpSpPr>
          <a:xfrm>
            <a:off x="1705772" y="2446812"/>
            <a:ext cx="594853" cy="501865"/>
            <a:chOff x="3714750" y="2139950"/>
            <a:chExt cx="690563" cy="582613"/>
          </a:xfrm>
          <a:solidFill>
            <a:schemeClr val="accent2"/>
          </a:solidFill>
        </p:grpSpPr>
        <p:sp>
          <p:nvSpPr>
            <p:cNvPr id="32"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5" name="Group 34"/>
          <p:cNvGrpSpPr/>
          <p:nvPr/>
        </p:nvGrpSpPr>
        <p:grpSpPr>
          <a:xfrm>
            <a:off x="1672952" y="4423714"/>
            <a:ext cx="594853" cy="593485"/>
            <a:chOff x="4594225" y="2119313"/>
            <a:chExt cx="690563" cy="688975"/>
          </a:xfrm>
          <a:solidFill>
            <a:schemeClr val="accent4"/>
          </a:solidFill>
        </p:grpSpPr>
        <p:sp>
          <p:nvSpPr>
            <p:cNvPr id="3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9" name="Group 38"/>
          <p:cNvGrpSpPr/>
          <p:nvPr/>
        </p:nvGrpSpPr>
        <p:grpSpPr>
          <a:xfrm>
            <a:off x="10149701" y="2341726"/>
            <a:ext cx="445798" cy="593485"/>
            <a:chOff x="6305550" y="2119313"/>
            <a:chExt cx="517525" cy="688975"/>
          </a:xfrm>
          <a:solidFill>
            <a:schemeClr val="accent3"/>
          </a:solidFill>
        </p:grpSpPr>
        <p:sp>
          <p:nvSpPr>
            <p:cNvPr id="40"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10205617" y="4405132"/>
            <a:ext cx="408876" cy="593485"/>
            <a:chOff x="8591550" y="2065338"/>
            <a:chExt cx="474663" cy="688975"/>
          </a:xfrm>
          <a:solidFill>
            <a:schemeClr val="accent6"/>
          </a:solidFill>
        </p:grpSpPr>
        <p:sp>
          <p:nvSpPr>
            <p:cNvPr id="4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16220047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22" presetClass="entr" presetSubtype="2" fill="hold"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wipe(right)">
                                      <p:cBhvr>
                                        <p:cTn id="13" dur="500"/>
                                        <p:tgtEl>
                                          <p:spTgt spid="21"/>
                                        </p:tgtEl>
                                      </p:cBhvr>
                                    </p:animEffect>
                                  </p:childTnLst>
                                </p:cTn>
                              </p:par>
                              <p:par>
                                <p:cTn id="14" presetID="22" presetClass="entr" presetSubtype="2" fill="hold"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wipe(right)">
                                      <p:cBhvr>
                                        <p:cTn id="16" dur="500"/>
                                        <p:tgtEl>
                                          <p:spTgt spid="23"/>
                                        </p:tgtEl>
                                      </p:cBhvr>
                                    </p:animEffect>
                                  </p:childTnLst>
                                </p:cTn>
                              </p:par>
                              <p:par>
                                <p:cTn id="17" presetID="22" presetClass="entr" presetSubtype="8" fill="hold" nodeType="with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wipe(left)">
                                      <p:cBhvr>
                                        <p:cTn id="19" dur="500"/>
                                        <p:tgtEl>
                                          <p:spTgt spid="22"/>
                                        </p:tgtEl>
                                      </p:cBhvr>
                                    </p:animEffect>
                                  </p:childTnLst>
                                </p:cTn>
                              </p:par>
                              <p:par>
                                <p:cTn id="20" presetID="22" presetClass="entr" presetSubtype="8" fill="hold" nodeType="with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wipe(left)">
                                      <p:cBhvr>
                                        <p:cTn id="22" dur="500"/>
                                        <p:tgtEl>
                                          <p:spTgt spid="24"/>
                                        </p:tgtEl>
                                      </p:cBhvr>
                                    </p:animEffect>
                                  </p:childTnLst>
                                </p:cTn>
                              </p:par>
                            </p:childTnLst>
                          </p:cTn>
                        </p:par>
                        <p:par>
                          <p:cTn id="23" fill="hold">
                            <p:stCondLst>
                              <p:cond delay="1000"/>
                            </p:stCondLst>
                            <p:childTnLst>
                              <p:par>
                                <p:cTn id="24" presetID="10" presetClass="entr" presetSubtype="0" fill="hold" nodeType="after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fade">
                                      <p:cBhvr>
                                        <p:cTn id="26" dur="500"/>
                                        <p:tgtEl>
                                          <p:spTgt spid="31"/>
                                        </p:tgtEl>
                                      </p:cBhvr>
                                    </p:animEffect>
                                  </p:childTnLst>
                                </p:cTn>
                              </p:par>
                              <p:par>
                                <p:cTn id="27" presetID="10" presetClass="entr" presetSubtype="0" fill="hold"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childTnLst>
                                </p:cTn>
                              </p:par>
                              <p:par>
                                <p:cTn id="30" presetID="10" presetClass="entr" presetSubtype="0" fill="hold" nodeType="withEffect">
                                  <p:stCondLst>
                                    <p:cond delay="0"/>
                                  </p:stCondLst>
                                  <p:childTnLst>
                                    <p:set>
                                      <p:cBhvr>
                                        <p:cTn id="31" dur="1" fill="hold">
                                          <p:stCondLst>
                                            <p:cond delay="0"/>
                                          </p:stCondLst>
                                        </p:cTn>
                                        <p:tgtEl>
                                          <p:spTgt spid="35"/>
                                        </p:tgtEl>
                                        <p:attrNameLst>
                                          <p:attrName>style.visibility</p:attrName>
                                        </p:attrNameLst>
                                      </p:cBhvr>
                                      <p:to>
                                        <p:strVal val="visible"/>
                                      </p:to>
                                    </p:set>
                                    <p:animEffect transition="in" filter="fade">
                                      <p:cBhvr>
                                        <p:cTn id="32" dur="500"/>
                                        <p:tgtEl>
                                          <p:spTgt spid="35"/>
                                        </p:tgtEl>
                                      </p:cBhvr>
                                    </p:animEffect>
                                  </p:childTnLst>
                                </p:cTn>
                              </p:par>
                              <p:par>
                                <p:cTn id="33" presetID="10" presetClass="entr" presetSubtype="0" fill="hold" nodeType="with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childTnLst>
                          </p:cTn>
                        </p:par>
                        <p:par>
                          <p:cTn id="36" fill="hold">
                            <p:stCondLst>
                              <p:cond delay="1500"/>
                            </p:stCondLst>
                            <p:childTnLst>
                              <p:par>
                                <p:cTn id="37" presetID="10"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500"/>
                                        <p:tgtEl>
                                          <p:spTgt spid="13"/>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500"/>
                                        <p:tgtEl>
                                          <p:spTgt spid="17"/>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50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fade">
                                      <p:cBhvr>
                                        <p:cTn id="57" dur="500"/>
                                        <p:tgtEl>
                                          <p:spTgt spid="19"/>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0"/>
                                        </p:tgtEl>
                                        <p:attrNameLst>
                                          <p:attrName>style.visibility</p:attrName>
                                        </p:attrNameLst>
                                      </p:cBhvr>
                                      <p:to>
                                        <p:strVal val="visible"/>
                                      </p:to>
                                    </p:set>
                                    <p:animEffect transition="in" filter="fade">
                                      <p:cBhvr>
                                        <p:cTn id="60"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6" grpId="0"/>
      <p:bldP spid="17" grpId="0"/>
      <p:bldP spid="18" grpId="0"/>
      <p:bldP spid="19" grpId="0"/>
      <p:bldP spid="20"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1" name="Group 150"/>
          <p:cNvGrpSpPr/>
          <p:nvPr/>
        </p:nvGrpSpPr>
        <p:grpSpPr>
          <a:xfrm>
            <a:off x="0" y="1310138"/>
            <a:ext cx="12192000" cy="4237735"/>
            <a:chOff x="0" y="1809510"/>
            <a:chExt cx="12192000" cy="4237735"/>
          </a:xfrm>
        </p:grpSpPr>
        <p:grpSp>
          <p:nvGrpSpPr>
            <p:cNvPr id="152" name="Group 151"/>
            <p:cNvGrpSpPr/>
            <p:nvPr/>
          </p:nvGrpSpPr>
          <p:grpSpPr>
            <a:xfrm>
              <a:off x="0" y="1809510"/>
              <a:ext cx="12192000" cy="2117733"/>
              <a:chOff x="0" y="2162802"/>
              <a:chExt cx="12192000" cy="2117733"/>
            </a:xfrm>
          </p:grpSpPr>
          <p:grpSp>
            <p:nvGrpSpPr>
              <p:cNvPr id="199" name="Group 198"/>
              <p:cNvGrpSpPr/>
              <p:nvPr/>
            </p:nvGrpSpPr>
            <p:grpSpPr>
              <a:xfrm flipH="1">
                <a:off x="3847207" y="2812854"/>
                <a:ext cx="1513720" cy="1467681"/>
                <a:chOff x="3024188" y="3378200"/>
                <a:chExt cx="2609851" cy="2530475"/>
              </a:xfrm>
            </p:grpSpPr>
            <p:sp>
              <p:nvSpPr>
                <p:cNvPr id="242"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43"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00" name="Group 199"/>
              <p:cNvGrpSpPr/>
              <p:nvPr/>
            </p:nvGrpSpPr>
            <p:grpSpPr>
              <a:xfrm flipH="1">
                <a:off x="3087585" y="2162802"/>
                <a:ext cx="1510958" cy="2117733"/>
                <a:chOff x="4338638" y="2257425"/>
                <a:chExt cx="2605088" cy="3651250"/>
              </a:xfrm>
            </p:grpSpPr>
            <p:sp>
              <p:nvSpPr>
                <p:cNvPr id="240"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41"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01" name="Group 200"/>
              <p:cNvGrpSpPr/>
              <p:nvPr/>
            </p:nvGrpSpPr>
            <p:grpSpPr>
              <a:xfrm flipH="1">
                <a:off x="2320597" y="3142484"/>
                <a:ext cx="1510958" cy="1138051"/>
                <a:chOff x="5661026" y="3946525"/>
                <a:chExt cx="2605088" cy="1962150"/>
              </a:xfrm>
            </p:grpSpPr>
            <p:sp>
              <p:nvSpPr>
                <p:cNvPr id="238"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39"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02" name="Group 201"/>
              <p:cNvGrpSpPr/>
              <p:nvPr/>
            </p:nvGrpSpPr>
            <p:grpSpPr>
              <a:xfrm flipH="1">
                <a:off x="1558213" y="2555043"/>
                <a:ext cx="1513720" cy="1725492"/>
                <a:chOff x="6970713" y="2933700"/>
                <a:chExt cx="2609851" cy="2974975"/>
              </a:xfrm>
            </p:grpSpPr>
            <p:sp>
              <p:nvSpPr>
                <p:cNvPr id="236"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37"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accent5">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03" name="Group 202"/>
              <p:cNvGrpSpPr/>
              <p:nvPr/>
            </p:nvGrpSpPr>
            <p:grpSpPr>
              <a:xfrm flipH="1">
                <a:off x="793987" y="3872640"/>
                <a:ext cx="1510958" cy="407895"/>
                <a:chOff x="8293101" y="5205412"/>
                <a:chExt cx="2605088" cy="703264"/>
              </a:xfrm>
            </p:grpSpPr>
            <p:sp>
              <p:nvSpPr>
                <p:cNvPr id="234"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35"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04" name="Group 203"/>
              <p:cNvGrpSpPr/>
              <p:nvPr/>
            </p:nvGrpSpPr>
            <p:grpSpPr>
              <a:xfrm flipH="1">
                <a:off x="0" y="3473955"/>
                <a:ext cx="1510958" cy="806580"/>
                <a:chOff x="1706563" y="4518025"/>
                <a:chExt cx="2605088" cy="1390650"/>
              </a:xfrm>
            </p:grpSpPr>
            <p:sp>
              <p:nvSpPr>
                <p:cNvPr id="232"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33"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05" name="Group 204"/>
              <p:cNvGrpSpPr/>
              <p:nvPr/>
            </p:nvGrpSpPr>
            <p:grpSpPr>
              <a:xfrm flipH="1">
                <a:off x="4616036" y="2555043"/>
                <a:ext cx="1513720" cy="1725492"/>
                <a:chOff x="6970713" y="2933700"/>
                <a:chExt cx="2609851" cy="2974975"/>
              </a:xfrm>
            </p:grpSpPr>
            <p:sp>
              <p:nvSpPr>
                <p:cNvPr id="230"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31"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accent5">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06" name="Group 205"/>
              <p:cNvGrpSpPr/>
              <p:nvPr/>
            </p:nvGrpSpPr>
            <p:grpSpPr>
              <a:xfrm flipH="1">
                <a:off x="5374276" y="3142484"/>
                <a:ext cx="1510958" cy="1138051"/>
                <a:chOff x="5661026" y="3946525"/>
                <a:chExt cx="2605088" cy="1962150"/>
              </a:xfrm>
            </p:grpSpPr>
            <p:sp>
              <p:nvSpPr>
                <p:cNvPr id="228"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29"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07" name="Group 206"/>
              <p:cNvGrpSpPr/>
              <p:nvPr/>
            </p:nvGrpSpPr>
            <p:grpSpPr>
              <a:xfrm flipH="1">
                <a:off x="6140802" y="2812853"/>
                <a:ext cx="1510958" cy="1467682"/>
                <a:chOff x="8293101" y="5205412"/>
                <a:chExt cx="2605088" cy="703264"/>
              </a:xfrm>
            </p:grpSpPr>
            <p:sp>
              <p:nvSpPr>
                <p:cNvPr id="226"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27"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08" name="Group 207"/>
              <p:cNvGrpSpPr/>
              <p:nvPr/>
            </p:nvGrpSpPr>
            <p:grpSpPr>
              <a:xfrm flipH="1">
                <a:off x="6891679" y="3473955"/>
                <a:ext cx="1510958" cy="806580"/>
                <a:chOff x="1706563" y="4518025"/>
                <a:chExt cx="2605088" cy="1390650"/>
              </a:xfrm>
            </p:grpSpPr>
            <p:sp>
              <p:nvSpPr>
                <p:cNvPr id="224"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25"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09" name="Group 208"/>
              <p:cNvGrpSpPr/>
              <p:nvPr/>
            </p:nvGrpSpPr>
            <p:grpSpPr>
              <a:xfrm flipH="1">
                <a:off x="7667873" y="2356274"/>
                <a:ext cx="1510958" cy="1924261"/>
                <a:chOff x="4338638" y="2257425"/>
                <a:chExt cx="2605088" cy="3651250"/>
              </a:xfrm>
            </p:grpSpPr>
            <p:sp>
              <p:nvSpPr>
                <p:cNvPr id="222"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23"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10" name="Group 209"/>
              <p:cNvGrpSpPr/>
              <p:nvPr/>
            </p:nvGrpSpPr>
            <p:grpSpPr>
              <a:xfrm flipH="1">
                <a:off x="9923262" y="3142484"/>
                <a:ext cx="1510958" cy="1138051"/>
                <a:chOff x="5661026" y="3946525"/>
                <a:chExt cx="2605088" cy="1962150"/>
              </a:xfrm>
            </p:grpSpPr>
            <p:sp>
              <p:nvSpPr>
                <p:cNvPr id="220"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21"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11" name="Group 210"/>
              <p:cNvGrpSpPr/>
              <p:nvPr/>
            </p:nvGrpSpPr>
            <p:grpSpPr>
              <a:xfrm flipH="1">
                <a:off x="9160878" y="2555043"/>
                <a:ext cx="1513720" cy="1725492"/>
                <a:chOff x="6970713" y="2933700"/>
                <a:chExt cx="2609851" cy="2974975"/>
              </a:xfrm>
            </p:grpSpPr>
            <p:sp>
              <p:nvSpPr>
                <p:cNvPr id="218"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19"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accent5">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12" name="Group 211"/>
              <p:cNvGrpSpPr/>
              <p:nvPr/>
            </p:nvGrpSpPr>
            <p:grpSpPr>
              <a:xfrm flipH="1">
                <a:off x="8396651" y="3473954"/>
                <a:ext cx="1510958" cy="806581"/>
                <a:chOff x="8293101" y="5205412"/>
                <a:chExt cx="2605088" cy="703264"/>
              </a:xfrm>
            </p:grpSpPr>
            <p:sp>
              <p:nvSpPr>
                <p:cNvPr id="216"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17"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13" name="Group 212"/>
              <p:cNvGrpSpPr/>
              <p:nvPr/>
            </p:nvGrpSpPr>
            <p:grpSpPr>
              <a:xfrm flipH="1">
                <a:off x="10681042" y="3473955"/>
                <a:ext cx="1510958" cy="806580"/>
                <a:chOff x="1706563" y="4518025"/>
                <a:chExt cx="2605088" cy="1390650"/>
              </a:xfrm>
            </p:grpSpPr>
            <p:sp>
              <p:nvSpPr>
                <p:cNvPr id="214"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15"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53" name="Group 152"/>
            <p:cNvGrpSpPr/>
            <p:nvPr/>
          </p:nvGrpSpPr>
          <p:grpSpPr>
            <a:xfrm>
              <a:off x="0" y="3929512"/>
              <a:ext cx="12192000" cy="2117733"/>
              <a:chOff x="0" y="4248935"/>
              <a:chExt cx="12192000" cy="2117733"/>
            </a:xfrm>
          </p:grpSpPr>
          <p:grpSp>
            <p:nvGrpSpPr>
              <p:cNvPr id="154" name="Group 153"/>
              <p:cNvGrpSpPr/>
              <p:nvPr/>
            </p:nvGrpSpPr>
            <p:grpSpPr>
              <a:xfrm flipH="1" flipV="1">
                <a:off x="3847207" y="4248935"/>
                <a:ext cx="1513720" cy="1467681"/>
                <a:chOff x="3024188" y="3378200"/>
                <a:chExt cx="2609851" cy="2530475"/>
              </a:xfrm>
            </p:grpSpPr>
            <p:sp>
              <p:nvSpPr>
                <p:cNvPr id="197"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8"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55" name="Group 154"/>
              <p:cNvGrpSpPr/>
              <p:nvPr/>
            </p:nvGrpSpPr>
            <p:grpSpPr>
              <a:xfrm flipH="1" flipV="1">
                <a:off x="3087585" y="4248935"/>
                <a:ext cx="1510958" cy="2117733"/>
                <a:chOff x="4338638" y="2257425"/>
                <a:chExt cx="2605088" cy="3651250"/>
              </a:xfrm>
            </p:grpSpPr>
            <p:sp>
              <p:nvSpPr>
                <p:cNvPr id="195"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6"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56" name="Group 155"/>
              <p:cNvGrpSpPr/>
              <p:nvPr/>
            </p:nvGrpSpPr>
            <p:grpSpPr>
              <a:xfrm flipH="1" flipV="1">
                <a:off x="2320597" y="4248935"/>
                <a:ext cx="1510958" cy="1138051"/>
                <a:chOff x="5661026" y="3946525"/>
                <a:chExt cx="2605088" cy="1962150"/>
              </a:xfrm>
            </p:grpSpPr>
            <p:sp>
              <p:nvSpPr>
                <p:cNvPr id="193"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4"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57" name="Group 156"/>
              <p:cNvGrpSpPr/>
              <p:nvPr/>
            </p:nvGrpSpPr>
            <p:grpSpPr>
              <a:xfrm flipH="1" flipV="1">
                <a:off x="1558213" y="4248935"/>
                <a:ext cx="1513720" cy="1725492"/>
                <a:chOff x="6970713" y="2933700"/>
                <a:chExt cx="2609851" cy="2974975"/>
              </a:xfrm>
            </p:grpSpPr>
            <p:sp>
              <p:nvSpPr>
                <p:cNvPr id="191"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2"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accent5">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58" name="Group 157"/>
              <p:cNvGrpSpPr/>
              <p:nvPr/>
            </p:nvGrpSpPr>
            <p:grpSpPr>
              <a:xfrm flipH="1" flipV="1">
                <a:off x="793987" y="4248935"/>
                <a:ext cx="1510958" cy="407895"/>
                <a:chOff x="8293101" y="5205412"/>
                <a:chExt cx="2605088" cy="703264"/>
              </a:xfrm>
            </p:grpSpPr>
            <p:sp>
              <p:nvSpPr>
                <p:cNvPr id="189"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0"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59" name="Group 158"/>
              <p:cNvGrpSpPr/>
              <p:nvPr/>
            </p:nvGrpSpPr>
            <p:grpSpPr>
              <a:xfrm flipH="1" flipV="1">
                <a:off x="0" y="4248935"/>
                <a:ext cx="1510958" cy="806580"/>
                <a:chOff x="1706563" y="4518025"/>
                <a:chExt cx="2605088" cy="1390650"/>
              </a:xfrm>
            </p:grpSpPr>
            <p:sp>
              <p:nvSpPr>
                <p:cNvPr id="187"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88"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60" name="Group 159"/>
              <p:cNvGrpSpPr/>
              <p:nvPr/>
            </p:nvGrpSpPr>
            <p:grpSpPr>
              <a:xfrm flipH="1" flipV="1">
                <a:off x="4616036" y="4248935"/>
                <a:ext cx="1513720" cy="1725492"/>
                <a:chOff x="6970713" y="2933700"/>
                <a:chExt cx="2609851" cy="2974975"/>
              </a:xfrm>
            </p:grpSpPr>
            <p:sp>
              <p:nvSpPr>
                <p:cNvPr id="185"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86"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accent5">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61" name="Group 160"/>
              <p:cNvGrpSpPr/>
              <p:nvPr/>
            </p:nvGrpSpPr>
            <p:grpSpPr>
              <a:xfrm flipH="1" flipV="1">
                <a:off x="5374276" y="4248935"/>
                <a:ext cx="1510958" cy="1138051"/>
                <a:chOff x="5661026" y="3946525"/>
                <a:chExt cx="2605088" cy="1962150"/>
              </a:xfrm>
            </p:grpSpPr>
            <p:sp>
              <p:nvSpPr>
                <p:cNvPr id="183"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84"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62" name="Group 161"/>
              <p:cNvGrpSpPr/>
              <p:nvPr/>
            </p:nvGrpSpPr>
            <p:grpSpPr>
              <a:xfrm flipH="1" flipV="1">
                <a:off x="6140802" y="4248935"/>
                <a:ext cx="1510958" cy="1467682"/>
                <a:chOff x="8293101" y="5205412"/>
                <a:chExt cx="2605088" cy="703264"/>
              </a:xfrm>
            </p:grpSpPr>
            <p:sp>
              <p:nvSpPr>
                <p:cNvPr id="181"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82"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63" name="Group 162"/>
              <p:cNvGrpSpPr/>
              <p:nvPr/>
            </p:nvGrpSpPr>
            <p:grpSpPr>
              <a:xfrm flipH="1" flipV="1">
                <a:off x="6891679" y="4248935"/>
                <a:ext cx="1510958" cy="806580"/>
                <a:chOff x="1706563" y="4518025"/>
                <a:chExt cx="2605088" cy="1390650"/>
              </a:xfrm>
            </p:grpSpPr>
            <p:sp>
              <p:nvSpPr>
                <p:cNvPr id="17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8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64" name="Group 163"/>
              <p:cNvGrpSpPr/>
              <p:nvPr/>
            </p:nvGrpSpPr>
            <p:grpSpPr>
              <a:xfrm flipH="1" flipV="1">
                <a:off x="7667873" y="4248935"/>
                <a:ext cx="1510958" cy="1924261"/>
                <a:chOff x="4338638" y="2257425"/>
                <a:chExt cx="2605088" cy="3651250"/>
              </a:xfrm>
            </p:grpSpPr>
            <p:sp>
              <p:nvSpPr>
                <p:cNvPr id="177"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accent3">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8"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65" name="Group 164"/>
              <p:cNvGrpSpPr/>
              <p:nvPr/>
            </p:nvGrpSpPr>
            <p:grpSpPr>
              <a:xfrm flipH="1" flipV="1">
                <a:off x="9923262" y="4248935"/>
                <a:ext cx="1510958" cy="1138051"/>
                <a:chOff x="5661026" y="3946525"/>
                <a:chExt cx="2605088" cy="1962150"/>
              </a:xfrm>
            </p:grpSpPr>
            <p:sp>
              <p:nvSpPr>
                <p:cNvPr id="175"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accent4">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6"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66" name="Group 165"/>
              <p:cNvGrpSpPr/>
              <p:nvPr/>
            </p:nvGrpSpPr>
            <p:grpSpPr>
              <a:xfrm flipH="1" flipV="1">
                <a:off x="9160878" y="4248935"/>
                <a:ext cx="1513720" cy="1725492"/>
                <a:chOff x="6970713" y="2933700"/>
                <a:chExt cx="2609851" cy="2974975"/>
              </a:xfrm>
            </p:grpSpPr>
            <p:sp>
              <p:nvSpPr>
                <p:cNvPr id="173"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4"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accent5">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67" name="Group 166"/>
              <p:cNvGrpSpPr/>
              <p:nvPr/>
            </p:nvGrpSpPr>
            <p:grpSpPr>
              <a:xfrm flipH="1" flipV="1">
                <a:off x="8396651" y="4248935"/>
                <a:ext cx="1510958" cy="806581"/>
                <a:chOff x="8293101" y="5205412"/>
                <a:chExt cx="2605088" cy="703264"/>
              </a:xfrm>
            </p:grpSpPr>
            <p:sp>
              <p:nvSpPr>
                <p:cNvPr id="171"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accent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2"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68" name="Group 167"/>
              <p:cNvGrpSpPr/>
              <p:nvPr/>
            </p:nvGrpSpPr>
            <p:grpSpPr>
              <a:xfrm flipH="1" flipV="1">
                <a:off x="10681042" y="4248935"/>
                <a:ext cx="1510958" cy="806580"/>
                <a:chOff x="1706563" y="4518025"/>
                <a:chExt cx="2605088" cy="1390650"/>
              </a:xfrm>
            </p:grpSpPr>
            <p:sp>
              <p:nvSpPr>
                <p:cNvPr id="169"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accent2">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0"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grpSp>
        <p:nvGrpSpPr>
          <p:cNvPr id="244" name="Group 243"/>
          <p:cNvGrpSpPr/>
          <p:nvPr/>
        </p:nvGrpSpPr>
        <p:grpSpPr>
          <a:xfrm>
            <a:off x="8975165" y="324859"/>
            <a:ext cx="2240269" cy="897169"/>
            <a:chOff x="7440961" y="4423697"/>
            <a:chExt cx="2240269" cy="897168"/>
          </a:xfrm>
        </p:grpSpPr>
        <p:grpSp>
          <p:nvGrpSpPr>
            <p:cNvPr id="245" name="Group 244"/>
            <p:cNvGrpSpPr/>
            <p:nvPr/>
          </p:nvGrpSpPr>
          <p:grpSpPr>
            <a:xfrm>
              <a:off x="7440961" y="4423697"/>
              <a:ext cx="2240269" cy="897168"/>
              <a:chOff x="8198838" y="3829029"/>
              <a:chExt cx="2240269" cy="897168"/>
            </a:xfrm>
          </p:grpSpPr>
          <p:sp>
            <p:nvSpPr>
              <p:cNvPr id="247" name="TextBox 246"/>
              <p:cNvSpPr txBox="1"/>
              <p:nvPr/>
            </p:nvSpPr>
            <p:spPr>
              <a:xfrm>
                <a:off x="8198838" y="3829029"/>
                <a:ext cx="2038315" cy="400110"/>
              </a:xfrm>
              <a:prstGeom prst="rect">
                <a:avLst/>
              </a:prstGeom>
              <a:noFill/>
            </p:spPr>
            <p:txBody>
              <a:bodyPr wrap="none" rtlCol="0">
                <a:spAutoFit/>
              </a:bodyPr>
              <a:lstStyle/>
              <a:p>
                <a:r>
                  <a:rPr lang="en-US" sz="2000" b="1" dirty="0">
                    <a:solidFill>
                      <a:schemeClr val="bg1"/>
                    </a:solidFill>
                  </a:rPr>
                  <a:t>Short Description</a:t>
                </a:r>
                <a:endParaRPr lang="id-ID" sz="2000" b="1" dirty="0">
                  <a:solidFill>
                    <a:schemeClr val="bg1"/>
                  </a:solidFill>
                </a:endParaRPr>
              </a:p>
            </p:txBody>
          </p:sp>
          <p:sp>
            <p:nvSpPr>
              <p:cNvPr id="248" name="TextBox 247"/>
              <p:cNvSpPr txBox="1"/>
              <p:nvPr/>
            </p:nvSpPr>
            <p:spPr>
              <a:xfrm>
                <a:off x="8198838" y="4295310"/>
                <a:ext cx="2240269" cy="430887"/>
              </a:xfrm>
              <a:prstGeom prst="rect">
                <a:avLst/>
              </a:prstGeom>
              <a:noFill/>
            </p:spPr>
            <p:txBody>
              <a:bodyPr wrap="square" rtlCol="0">
                <a:spAutoFit/>
              </a:bodyPr>
              <a:lstStyle/>
              <a:p>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dolor sit </a:t>
                </a:r>
                <a:r>
                  <a:rPr lang="en-US" sz="1100" dirty="0" err="1">
                    <a:solidFill>
                      <a:schemeClr val="bg1"/>
                    </a:solidFill>
                  </a:rPr>
                  <a:t>amet</a:t>
                </a:r>
                <a:r>
                  <a:rPr lang="en-US" sz="1100" dirty="0">
                    <a:solidFill>
                      <a:schemeClr val="bg1"/>
                    </a:solidFill>
                  </a:rPr>
                  <a:t>, </a:t>
                </a:r>
                <a:r>
                  <a:rPr lang="en-US" sz="1100" dirty="0" err="1">
                    <a:solidFill>
                      <a:schemeClr val="bg1"/>
                    </a:solidFill>
                  </a:rPr>
                  <a:t>consectetur</a:t>
                </a:r>
                <a:r>
                  <a:rPr lang="en-US" sz="1100" dirty="0">
                    <a:solidFill>
                      <a:schemeClr val="bg1"/>
                    </a:solidFill>
                  </a:rPr>
                  <a:t> </a:t>
                </a:r>
                <a:r>
                  <a:rPr lang="en-US" sz="1100" dirty="0" err="1">
                    <a:solidFill>
                      <a:schemeClr val="bg1"/>
                    </a:solidFill>
                  </a:rPr>
                  <a:t>adipiscing</a:t>
                </a:r>
                <a:r>
                  <a:rPr lang="en-US" sz="1100" dirty="0">
                    <a:solidFill>
                      <a:schemeClr val="bg1"/>
                    </a:solidFill>
                  </a:rPr>
                  <a:t> </a:t>
                </a:r>
                <a:r>
                  <a:rPr lang="en-US" sz="1100" dirty="0" err="1">
                    <a:solidFill>
                      <a:schemeClr val="bg1"/>
                    </a:solidFill>
                  </a:rPr>
                  <a:t>elit</a:t>
                </a:r>
                <a:r>
                  <a:rPr lang="en-US" sz="1100" dirty="0">
                    <a:solidFill>
                      <a:schemeClr val="bg1"/>
                    </a:solidFill>
                  </a:rPr>
                  <a:t>. </a:t>
                </a:r>
              </a:p>
            </p:txBody>
          </p:sp>
        </p:grpSp>
        <p:sp>
          <p:nvSpPr>
            <p:cNvPr id="246" name="TextBox 34"/>
            <p:cNvSpPr txBox="1"/>
            <p:nvPr/>
          </p:nvSpPr>
          <p:spPr>
            <a:xfrm>
              <a:off x="7440961" y="4706982"/>
              <a:ext cx="1948194" cy="276999"/>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en-US" sz="1200" i="1" dirty="0">
                  <a:solidFill>
                    <a:schemeClr val="bg1"/>
                  </a:solidFill>
                </a:rPr>
                <a:t>Since 2003-2006</a:t>
              </a:r>
              <a:endParaRPr lang="en-US" sz="1200" i="1" dirty="0">
                <a:solidFill>
                  <a:schemeClr val="bg1"/>
                </a:solidFill>
                <a:latin typeface="+mj-lt"/>
              </a:endParaRPr>
            </a:p>
          </p:txBody>
        </p:sp>
      </p:grpSp>
      <p:grpSp>
        <p:nvGrpSpPr>
          <p:cNvPr id="249" name="Group 248"/>
          <p:cNvGrpSpPr/>
          <p:nvPr/>
        </p:nvGrpSpPr>
        <p:grpSpPr>
          <a:xfrm>
            <a:off x="5394266" y="5216535"/>
            <a:ext cx="2240269" cy="897169"/>
            <a:chOff x="7440961" y="4423697"/>
            <a:chExt cx="2240269" cy="897168"/>
          </a:xfrm>
        </p:grpSpPr>
        <p:grpSp>
          <p:nvGrpSpPr>
            <p:cNvPr id="250" name="Group 249"/>
            <p:cNvGrpSpPr/>
            <p:nvPr/>
          </p:nvGrpSpPr>
          <p:grpSpPr>
            <a:xfrm>
              <a:off x="7440961" y="4423697"/>
              <a:ext cx="2240269" cy="897168"/>
              <a:chOff x="8198838" y="3829029"/>
              <a:chExt cx="2240269" cy="897168"/>
            </a:xfrm>
          </p:grpSpPr>
          <p:sp>
            <p:nvSpPr>
              <p:cNvPr id="252" name="TextBox 251"/>
              <p:cNvSpPr txBox="1"/>
              <p:nvPr/>
            </p:nvSpPr>
            <p:spPr>
              <a:xfrm>
                <a:off x="8198838" y="3829029"/>
                <a:ext cx="2038315" cy="400110"/>
              </a:xfrm>
              <a:prstGeom prst="rect">
                <a:avLst/>
              </a:prstGeom>
              <a:noFill/>
            </p:spPr>
            <p:txBody>
              <a:bodyPr wrap="none" rtlCol="0">
                <a:spAutoFit/>
              </a:bodyPr>
              <a:lstStyle/>
              <a:p>
                <a:r>
                  <a:rPr lang="en-US" sz="2000" b="1" dirty="0">
                    <a:solidFill>
                      <a:schemeClr val="bg1"/>
                    </a:solidFill>
                  </a:rPr>
                  <a:t>Short Description</a:t>
                </a:r>
                <a:endParaRPr lang="id-ID" sz="2000" b="1" dirty="0">
                  <a:solidFill>
                    <a:schemeClr val="bg1"/>
                  </a:solidFill>
                </a:endParaRPr>
              </a:p>
            </p:txBody>
          </p:sp>
          <p:sp>
            <p:nvSpPr>
              <p:cNvPr id="253" name="TextBox 252"/>
              <p:cNvSpPr txBox="1"/>
              <p:nvPr/>
            </p:nvSpPr>
            <p:spPr>
              <a:xfrm>
                <a:off x="8198838" y="4295310"/>
                <a:ext cx="2240269" cy="430887"/>
              </a:xfrm>
              <a:prstGeom prst="rect">
                <a:avLst/>
              </a:prstGeom>
              <a:noFill/>
            </p:spPr>
            <p:txBody>
              <a:bodyPr wrap="square" rtlCol="0">
                <a:spAutoFit/>
              </a:bodyPr>
              <a:lstStyle/>
              <a:p>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dolor sit </a:t>
                </a:r>
                <a:r>
                  <a:rPr lang="en-US" sz="1100" dirty="0" err="1">
                    <a:solidFill>
                      <a:schemeClr val="bg1"/>
                    </a:solidFill>
                  </a:rPr>
                  <a:t>amet</a:t>
                </a:r>
                <a:r>
                  <a:rPr lang="en-US" sz="1100" dirty="0">
                    <a:solidFill>
                      <a:schemeClr val="bg1"/>
                    </a:solidFill>
                  </a:rPr>
                  <a:t>, </a:t>
                </a:r>
                <a:r>
                  <a:rPr lang="en-US" sz="1100" dirty="0" err="1">
                    <a:solidFill>
                      <a:schemeClr val="bg1"/>
                    </a:solidFill>
                  </a:rPr>
                  <a:t>consectetur</a:t>
                </a:r>
                <a:r>
                  <a:rPr lang="en-US" sz="1100" dirty="0">
                    <a:solidFill>
                      <a:schemeClr val="bg1"/>
                    </a:solidFill>
                  </a:rPr>
                  <a:t> </a:t>
                </a:r>
                <a:r>
                  <a:rPr lang="en-US" sz="1100" dirty="0" err="1">
                    <a:solidFill>
                      <a:schemeClr val="bg1"/>
                    </a:solidFill>
                  </a:rPr>
                  <a:t>adipiscing</a:t>
                </a:r>
                <a:r>
                  <a:rPr lang="en-US" sz="1100" dirty="0">
                    <a:solidFill>
                      <a:schemeClr val="bg1"/>
                    </a:solidFill>
                  </a:rPr>
                  <a:t> </a:t>
                </a:r>
                <a:r>
                  <a:rPr lang="en-US" sz="1100" dirty="0" err="1">
                    <a:solidFill>
                      <a:schemeClr val="bg1"/>
                    </a:solidFill>
                  </a:rPr>
                  <a:t>elit</a:t>
                </a:r>
                <a:r>
                  <a:rPr lang="en-US" sz="1100" dirty="0">
                    <a:solidFill>
                      <a:schemeClr val="bg1"/>
                    </a:solidFill>
                  </a:rPr>
                  <a:t>. </a:t>
                </a:r>
              </a:p>
            </p:txBody>
          </p:sp>
        </p:grpSp>
        <p:sp>
          <p:nvSpPr>
            <p:cNvPr id="251" name="TextBox 34"/>
            <p:cNvSpPr txBox="1"/>
            <p:nvPr/>
          </p:nvSpPr>
          <p:spPr>
            <a:xfrm>
              <a:off x="7440961" y="4706982"/>
              <a:ext cx="1948194" cy="276999"/>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en-US" sz="1200" i="1" dirty="0">
                  <a:solidFill>
                    <a:schemeClr val="bg1"/>
                  </a:solidFill>
                </a:rPr>
                <a:t>Since 2003-2006</a:t>
              </a:r>
              <a:endParaRPr lang="en-US" sz="1200" i="1" dirty="0">
                <a:solidFill>
                  <a:schemeClr val="bg1"/>
                </a:solidFill>
                <a:latin typeface="+mj-lt"/>
              </a:endParaRPr>
            </a:p>
          </p:txBody>
        </p:sp>
      </p:grpSp>
      <p:grpSp>
        <p:nvGrpSpPr>
          <p:cNvPr id="254" name="Group 253"/>
          <p:cNvGrpSpPr/>
          <p:nvPr/>
        </p:nvGrpSpPr>
        <p:grpSpPr>
          <a:xfrm>
            <a:off x="10053262" y="4933251"/>
            <a:ext cx="2240269" cy="897169"/>
            <a:chOff x="7440961" y="4423697"/>
            <a:chExt cx="2240269" cy="897168"/>
          </a:xfrm>
        </p:grpSpPr>
        <p:grpSp>
          <p:nvGrpSpPr>
            <p:cNvPr id="255" name="Group 254"/>
            <p:cNvGrpSpPr/>
            <p:nvPr/>
          </p:nvGrpSpPr>
          <p:grpSpPr>
            <a:xfrm>
              <a:off x="7440961" y="4423697"/>
              <a:ext cx="2240269" cy="897168"/>
              <a:chOff x="8198838" y="3829029"/>
              <a:chExt cx="2240269" cy="897168"/>
            </a:xfrm>
          </p:grpSpPr>
          <p:sp>
            <p:nvSpPr>
              <p:cNvPr id="257" name="TextBox 256"/>
              <p:cNvSpPr txBox="1"/>
              <p:nvPr/>
            </p:nvSpPr>
            <p:spPr>
              <a:xfrm>
                <a:off x="8198838" y="3829029"/>
                <a:ext cx="2038315" cy="400110"/>
              </a:xfrm>
              <a:prstGeom prst="rect">
                <a:avLst/>
              </a:prstGeom>
              <a:noFill/>
            </p:spPr>
            <p:txBody>
              <a:bodyPr wrap="none" rtlCol="0">
                <a:spAutoFit/>
              </a:bodyPr>
              <a:lstStyle/>
              <a:p>
                <a:r>
                  <a:rPr lang="en-US" sz="2000" b="1" dirty="0">
                    <a:solidFill>
                      <a:schemeClr val="bg1"/>
                    </a:solidFill>
                  </a:rPr>
                  <a:t>Short Description</a:t>
                </a:r>
                <a:endParaRPr lang="id-ID" sz="2000" b="1" dirty="0">
                  <a:solidFill>
                    <a:schemeClr val="bg1"/>
                  </a:solidFill>
                </a:endParaRPr>
              </a:p>
            </p:txBody>
          </p:sp>
          <p:sp>
            <p:nvSpPr>
              <p:cNvPr id="258" name="TextBox 257"/>
              <p:cNvSpPr txBox="1"/>
              <p:nvPr/>
            </p:nvSpPr>
            <p:spPr>
              <a:xfrm>
                <a:off x="8198838" y="4295310"/>
                <a:ext cx="2240269" cy="430887"/>
              </a:xfrm>
              <a:prstGeom prst="rect">
                <a:avLst/>
              </a:prstGeom>
              <a:noFill/>
            </p:spPr>
            <p:txBody>
              <a:bodyPr wrap="square" rtlCol="0">
                <a:spAutoFit/>
              </a:bodyPr>
              <a:lstStyle/>
              <a:p>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dolor sit </a:t>
                </a:r>
                <a:r>
                  <a:rPr lang="en-US" sz="1100" dirty="0" err="1">
                    <a:solidFill>
                      <a:schemeClr val="bg1"/>
                    </a:solidFill>
                  </a:rPr>
                  <a:t>amet</a:t>
                </a:r>
                <a:r>
                  <a:rPr lang="en-US" sz="1100" dirty="0">
                    <a:solidFill>
                      <a:schemeClr val="bg1"/>
                    </a:solidFill>
                  </a:rPr>
                  <a:t>, </a:t>
                </a:r>
                <a:r>
                  <a:rPr lang="en-US" sz="1100" dirty="0" err="1">
                    <a:solidFill>
                      <a:schemeClr val="bg1"/>
                    </a:solidFill>
                  </a:rPr>
                  <a:t>consectetur</a:t>
                </a:r>
                <a:r>
                  <a:rPr lang="en-US" sz="1100" dirty="0">
                    <a:solidFill>
                      <a:schemeClr val="bg1"/>
                    </a:solidFill>
                  </a:rPr>
                  <a:t> </a:t>
                </a:r>
                <a:r>
                  <a:rPr lang="en-US" sz="1100" dirty="0" err="1">
                    <a:solidFill>
                      <a:schemeClr val="bg1"/>
                    </a:solidFill>
                  </a:rPr>
                  <a:t>adipiscing</a:t>
                </a:r>
                <a:r>
                  <a:rPr lang="en-US" sz="1100" dirty="0">
                    <a:solidFill>
                      <a:schemeClr val="bg1"/>
                    </a:solidFill>
                  </a:rPr>
                  <a:t> </a:t>
                </a:r>
                <a:r>
                  <a:rPr lang="en-US" sz="1100" dirty="0" err="1">
                    <a:solidFill>
                      <a:schemeClr val="bg1"/>
                    </a:solidFill>
                  </a:rPr>
                  <a:t>elit</a:t>
                </a:r>
                <a:r>
                  <a:rPr lang="en-US" sz="1100" dirty="0">
                    <a:solidFill>
                      <a:schemeClr val="bg1"/>
                    </a:solidFill>
                  </a:rPr>
                  <a:t>. </a:t>
                </a:r>
              </a:p>
            </p:txBody>
          </p:sp>
        </p:grpSp>
        <p:sp>
          <p:nvSpPr>
            <p:cNvPr id="256" name="TextBox 34"/>
            <p:cNvSpPr txBox="1"/>
            <p:nvPr/>
          </p:nvSpPr>
          <p:spPr>
            <a:xfrm>
              <a:off x="7440961" y="4706982"/>
              <a:ext cx="1948194" cy="276999"/>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en-US" sz="1200" i="1" dirty="0">
                  <a:solidFill>
                    <a:schemeClr val="bg1"/>
                  </a:solidFill>
                </a:rPr>
                <a:t>Since 2003-2006</a:t>
              </a:r>
              <a:endParaRPr lang="en-US" sz="1200" i="1" dirty="0">
                <a:solidFill>
                  <a:schemeClr val="bg1"/>
                </a:solidFill>
                <a:latin typeface="+mj-lt"/>
              </a:endParaRPr>
            </a:p>
          </p:txBody>
        </p:sp>
      </p:grpSp>
      <p:grpSp>
        <p:nvGrpSpPr>
          <p:cNvPr id="259" name="Group 258"/>
          <p:cNvGrpSpPr/>
          <p:nvPr/>
        </p:nvGrpSpPr>
        <p:grpSpPr>
          <a:xfrm>
            <a:off x="5031170" y="661150"/>
            <a:ext cx="2240269" cy="897169"/>
            <a:chOff x="7440961" y="4423697"/>
            <a:chExt cx="2240269" cy="897168"/>
          </a:xfrm>
        </p:grpSpPr>
        <p:grpSp>
          <p:nvGrpSpPr>
            <p:cNvPr id="260" name="Group 259"/>
            <p:cNvGrpSpPr/>
            <p:nvPr/>
          </p:nvGrpSpPr>
          <p:grpSpPr>
            <a:xfrm>
              <a:off x="7440961" y="4423697"/>
              <a:ext cx="2240269" cy="897168"/>
              <a:chOff x="8198838" y="3829029"/>
              <a:chExt cx="2240269" cy="897168"/>
            </a:xfrm>
          </p:grpSpPr>
          <p:sp>
            <p:nvSpPr>
              <p:cNvPr id="262" name="TextBox 261"/>
              <p:cNvSpPr txBox="1"/>
              <p:nvPr/>
            </p:nvSpPr>
            <p:spPr>
              <a:xfrm>
                <a:off x="8198838" y="3829029"/>
                <a:ext cx="2038315" cy="400110"/>
              </a:xfrm>
              <a:prstGeom prst="rect">
                <a:avLst/>
              </a:prstGeom>
              <a:noFill/>
            </p:spPr>
            <p:txBody>
              <a:bodyPr wrap="none" rtlCol="0">
                <a:spAutoFit/>
              </a:bodyPr>
              <a:lstStyle/>
              <a:p>
                <a:r>
                  <a:rPr lang="en-US" sz="2000" b="1" dirty="0">
                    <a:solidFill>
                      <a:schemeClr val="bg1"/>
                    </a:solidFill>
                  </a:rPr>
                  <a:t>Short Description</a:t>
                </a:r>
                <a:endParaRPr lang="id-ID" sz="2000" b="1" dirty="0">
                  <a:solidFill>
                    <a:schemeClr val="bg1"/>
                  </a:solidFill>
                </a:endParaRPr>
              </a:p>
            </p:txBody>
          </p:sp>
          <p:sp>
            <p:nvSpPr>
              <p:cNvPr id="263" name="TextBox 262"/>
              <p:cNvSpPr txBox="1"/>
              <p:nvPr/>
            </p:nvSpPr>
            <p:spPr>
              <a:xfrm>
                <a:off x="8198838" y="4295310"/>
                <a:ext cx="2240269" cy="430887"/>
              </a:xfrm>
              <a:prstGeom prst="rect">
                <a:avLst/>
              </a:prstGeom>
              <a:noFill/>
            </p:spPr>
            <p:txBody>
              <a:bodyPr wrap="square" rtlCol="0">
                <a:spAutoFit/>
              </a:bodyPr>
              <a:lstStyle/>
              <a:p>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dolor sit </a:t>
                </a:r>
                <a:r>
                  <a:rPr lang="en-US" sz="1100" dirty="0" err="1">
                    <a:solidFill>
                      <a:schemeClr val="bg1"/>
                    </a:solidFill>
                  </a:rPr>
                  <a:t>amet</a:t>
                </a:r>
                <a:r>
                  <a:rPr lang="en-US" sz="1100" dirty="0">
                    <a:solidFill>
                      <a:schemeClr val="bg1"/>
                    </a:solidFill>
                  </a:rPr>
                  <a:t>, </a:t>
                </a:r>
                <a:r>
                  <a:rPr lang="en-US" sz="1100" dirty="0" err="1">
                    <a:solidFill>
                      <a:schemeClr val="bg1"/>
                    </a:solidFill>
                  </a:rPr>
                  <a:t>consectetur</a:t>
                </a:r>
                <a:r>
                  <a:rPr lang="en-US" sz="1100" dirty="0">
                    <a:solidFill>
                      <a:schemeClr val="bg1"/>
                    </a:solidFill>
                  </a:rPr>
                  <a:t> </a:t>
                </a:r>
                <a:r>
                  <a:rPr lang="en-US" sz="1100" dirty="0" err="1">
                    <a:solidFill>
                      <a:schemeClr val="bg1"/>
                    </a:solidFill>
                  </a:rPr>
                  <a:t>adipiscing</a:t>
                </a:r>
                <a:r>
                  <a:rPr lang="en-US" sz="1100" dirty="0">
                    <a:solidFill>
                      <a:schemeClr val="bg1"/>
                    </a:solidFill>
                  </a:rPr>
                  <a:t> </a:t>
                </a:r>
                <a:r>
                  <a:rPr lang="en-US" sz="1100" dirty="0" err="1">
                    <a:solidFill>
                      <a:schemeClr val="bg1"/>
                    </a:solidFill>
                  </a:rPr>
                  <a:t>elit</a:t>
                </a:r>
                <a:r>
                  <a:rPr lang="en-US" sz="1100" dirty="0">
                    <a:solidFill>
                      <a:schemeClr val="bg1"/>
                    </a:solidFill>
                  </a:rPr>
                  <a:t>. </a:t>
                </a:r>
              </a:p>
            </p:txBody>
          </p:sp>
        </p:grpSp>
        <p:sp>
          <p:nvSpPr>
            <p:cNvPr id="261" name="TextBox 34"/>
            <p:cNvSpPr txBox="1"/>
            <p:nvPr/>
          </p:nvSpPr>
          <p:spPr>
            <a:xfrm>
              <a:off x="7440961" y="4706982"/>
              <a:ext cx="1948194" cy="276999"/>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en-US" sz="1200" i="1" dirty="0">
                  <a:solidFill>
                    <a:schemeClr val="bg1"/>
                  </a:solidFill>
                </a:rPr>
                <a:t>Since 2003-2006</a:t>
              </a:r>
              <a:endParaRPr lang="en-US" sz="1200" i="1" dirty="0">
                <a:solidFill>
                  <a:schemeClr val="bg1"/>
                </a:solidFill>
                <a:latin typeface="+mj-lt"/>
              </a:endParaRPr>
            </a:p>
          </p:txBody>
        </p:sp>
      </p:grpSp>
      <p:grpSp>
        <p:nvGrpSpPr>
          <p:cNvPr id="264" name="Group 263"/>
          <p:cNvGrpSpPr/>
          <p:nvPr/>
        </p:nvGrpSpPr>
        <p:grpSpPr>
          <a:xfrm>
            <a:off x="197925" y="1196703"/>
            <a:ext cx="2240269" cy="897169"/>
            <a:chOff x="7440961" y="4423697"/>
            <a:chExt cx="2240269" cy="897168"/>
          </a:xfrm>
        </p:grpSpPr>
        <p:grpSp>
          <p:nvGrpSpPr>
            <p:cNvPr id="265" name="Group 264"/>
            <p:cNvGrpSpPr/>
            <p:nvPr/>
          </p:nvGrpSpPr>
          <p:grpSpPr>
            <a:xfrm>
              <a:off x="7440961" y="4423697"/>
              <a:ext cx="2240269" cy="897168"/>
              <a:chOff x="8198838" y="3829029"/>
              <a:chExt cx="2240269" cy="897168"/>
            </a:xfrm>
          </p:grpSpPr>
          <p:sp>
            <p:nvSpPr>
              <p:cNvPr id="267" name="TextBox 266"/>
              <p:cNvSpPr txBox="1"/>
              <p:nvPr/>
            </p:nvSpPr>
            <p:spPr>
              <a:xfrm>
                <a:off x="8198838" y="3829029"/>
                <a:ext cx="2038315" cy="400110"/>
              </a:xfrm>
              <a:prstGeom prst="rect">
                <a:avLst/>
              </a:prstGeom>
              <a:noFill/>
            </p:spPr>
            <p:txBody>
              <a:bodyPr wrap="none" rtlCol="0">
                <a:spAutoFit/>
              </a:bodyPr>
              <a:lstStyle/>
              <a:p>
                <a:r>
                  <a:rPr lang="en-US" sz="2000" b="1" dirty="0">
                    <a:solidFill>
                      <a:schemeClr val="bg1"/>
                    </a:solidFill>
                  </a:rPr>
                  <a:t>Short Description</a:t>
                </a:r>
                <a:endParaRPr lang="id-ID" sz="2000" b="1" dirty="0">
                  <a:solidFill>
                    <a:schemeClr val="bg1"/>
                  </a:solidFill>
                </a:endParaRPr>
              </a:p>
            </p:txBody>
          </p:sp>
          <p:sp>
            <p:nvSpPr>
              <p:cNvPr id="268" name="TextBox 267"/>
              <p:cNvSpPr txBox="1"/>
              <p:nvPr/>
            </p:nvSpPr>
            <p:spPr>
              <a:xfrm>
                <a:off x="8198838" y="4295310"/>
                <a:ext cx="2240269" cy="430887"/>
              </a:xfrm>
              <a:prstGeom prst="rect">
                <a:avLst/>
              </a:prstGeom>
              <a:noFill/>
            </p:spPr>
            <p:txBody>
              <a:bodyPr wrap="square" rtlCol="0">
                <a:spAutoFit/>
              </a:bodyPr>
              <a:lstStyle/>
              <a:p>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dolor sit </a:t>
                </a:r>
                <a:r>
                  <a:rPr lang="en-US" sz="1100" dirty="0" err="1">
                    <a:solidFill>
                      <a:schemeClr val="bg1"/>
                    </a:solidFill>
                  </a:rPr>
                  <a:t>amet</a:t>
                </a:r>
                <a:r>
                  <a:rPr lang="en-US" sz="1100" dirty="0">
                    <a:solidFill>
                      <a:schemeClr val="bg1"/>
                    </a:solidFill>
                  </a:rPr>
                  <a:t>, </a:t>
                </a:r>
                <a:r>
                  <a:rPr lang="en-US" sz="1100" dirty="0" err="1">
                    <a:solidFill>
                      <a:schemeClr val="bg1"/>
                    </a:solidFill>
                  </a:rPr>
                  <a:t>consectetur</a:t>
                </a:r>
                <a:r>
                  <a:rPr lang="en-US" sz="1100" dirty="0">
                    <a:solidFill>
                      <a:schemeClr val="bg1"/>
                    </a:solidFill>
                  </a:rPr>
                  <a:t> </a:t>
                </a:r>
                <a:r>
                  <a:rPr lang="en-US" sz="1100" dirty="0" err="1">
                    <a:solidFill>
                      <a:schemeClr val="bg1"/>
                    </a:solidFill>
                  </a:rPr>
                  <a:t>adipiscing</a:t>
                </a:r>
                <a:r>
                  <a:rPr lang="en-US" sz="1100" dirty="0">
                    <a:solidFill>
                      <a:schemeClr val="bg1"/>
                    </a:solidFill>
                  </a:rPr>
                  <a:t> </a:t>
                </a:r>
                <a:r>
                  <a:rPr lang="en-US" sz="1100" dirty="0" err="1">
                    <a:solidFill>
                      <a:schemeClr val="bg1"/>
                    </a:solidFill>
                  </a:rPr>
                  <a:t>elit</a:t>
                </a:r>
                <a:r>
                  <a:rPr lang="en-US" sz="1100" dirty="0">
                    <a:solidFill>
                      <a:schemeClr val="bg1"/>
                    </a:solidFill>
                  </a:rPr>
                  <a:t>. </a:t>
                </a:r>
              </a:p>
            </p:txBody>
          </p:sp>
        </p:grpSp>
        <p:sp>
          <p:nvSpPr>
            <p:cNvPr id="266" name="TextBox 34"/>
            <p:cNvSpPr txBox="1"/>
            <p:nvPr/>
          </p:nvSpPr>
          <p:spPr>
            <a:xfrm>
              <a:off x="7440961" y="4706982"/>
              <a:ext cx="1948194" cy="276999"/>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en-US" sz="1200" i="1" dirty="0">
                  <a:solidFill>
                    <a:schemeClr val="bg1"/>
                  </a:solidFill>
                </a:rPr>
                <a:t>Since 2003-2006</a:t>
              </a:r>
              <a:endParaRPr lang="en-US" sz="1200" i="1" dirty="0">
                <a:solidFill>
                  <a:schemeClr val="bg1"/>
                </a:solidFill>
                <a:latin typeface="+mj-lt"/>
              </a:endParaRPr>
            </a:p>
          </p:txBody>
        </p:sp>
      </p:grpSp>
      <p:grpSp>
        <p:nvGrpSpPr>
          <p:cNvPr id="269" name="Group 268"/>
          <p:cNvGrpSpPr/>
          <p:nvPr/>
        </p:nvGrpSpPr>
        <p:grpSpPr>
          <a:xfrm>
            <a:off x="1374598" y="5270135"/>
            <a:ext cx="2240269" cy="897169"/>
            <a:chOff x="7440961" y="4423697"/>
            <a:chExt cx="2240269" cy="897168"/>
          </a:xfrm>
        </p:grpSpPr>
        <p:grpSp>
          <p:nvGrpSpPr>
            <p:cNvPr id="270" name="Group 269"/>
            <p:cNvGrpSpPr/>
            <p:nvPr/>
          </p:nvGrpSpPr>
          <p:grpSpPr>
            <a:xfrm>
              <a:off x="7440961" y="4423697"/>
              <a:ext cx="2240269" cy="897168"/>
              <a:chOff x="8198838" y="3829029"/>
              <a:chExt cx="2240269" cy="897168"/>
            </a:xfrm>
          </p:grpSpPr>
          <p:sp>
            <p:nvSpPr>
              <p:cNvPr id="272" name="TextBox 271"/>
              <p:cNvSpPr txBox="1"/>
              <p:nvPr/>
            </p:nvSpPr>
            <p:spPr>
              <a:xfrm>
                <a:off x="8198838" y="3829029"/>
                <a:ext cx="2038315" cy="400110"/>
              </a:xfrm>
              <a:prstGeom prst="rect">
                <a:avLst/>
              </a:prstGeom>
              <a:noFill/>
            </p:spPr>
            <p:txBody>
              <a:bodyPr wrap="none" rtlCol="0">
                <a:spAutoFit/>
              </a:bodyPr>
              <a:lstStyle/>
              <a:p>
                <a:r>
                  <a:rPr lang="en-US" sz="2000" b="1" dirty="0">
                    <a:solidFill>
                      <a:schemeClr val="bg1"/>
                    </a:solidFill>
                  </a:rPr>
                  <a:t>Short Description</a:t>
                </a:r>
                <a:endParaRPr lang="id-ID" sz="2000" b="1" dirty="0">
                  <a:solidFill>
                    <a:schemeClr val="bg1"/>
                  </a:solidFill>
                </a:endParaRPr>
              </a:p>
            </p:txBody>
          </p:sp>
          <p:sp>
            <p:nvSpPr>
              <p:cNvPr id="273" name="TextBox 272"/>
              <p:cNvSpPr txBox="1"/>
              <p:nvPr/>
            </p:nvSpPr>
            <p:spPr>
              <a:xfrm>
                <a:off x="8198838" y="4295310"/>
                <a:ext cx="2240269" cy="430887"/>
              </a:xfrm>
              <a:prstGeom prst="rect">
                <a:avLst/>
              </a:prstGeom>
              <a:noFill/>
            </p:spPr>
            <p:txBody>
              <a:bodyPr wrap="square" rtlCol="0">
                <a:spAutoFit/>
              </a:bodyPr>
              <a:lstStyle/>
              <a:p>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dolor sit </a:t>
                </a:r>
                <a:r>
                  <a:rPr lang="en-US" sz="1100" dirty="0" err="1">
                    <a:solidFill>
                      <a:schemeClr val="bg1"/>
                    </a:solidFill>
                  </a:rPr>
                  <a:t>amet</a:t>
                </a:r>
                <a:r>
                  <a:rPr lang="en-US" sz="1100" dirty="0">
                    <a:solidFill>
                      <a:schemeClr val="bg1"/>
                    </a:solidFill>
                  </a:rPr>
                  <a:t>, </a:t>
                </a:r>
                <a:r>
                  <a:rPr lang="en-US" sz="1100" dirty="0" err="1">
                    <a:solidFill>
                      <a:schemeClr val="bg1"/>
                    </a:solidFill>
                  </a:rPr>
                  <a:t>consectetur</a:t>
                </a:r>
                <a:r>
                  <a:rPr lang="en-US" sz="1100" dirty="0">
                    <a:solidFill>
                      <a:schemeClr val="bg1"/>
                    </a:solidFill>
                  </a:rPr>
                  <a:t> </a:t>
                </a:r>
                <a:r>
                  <a:rPr lang="en-US" sz="1100" dirty="0" err="1">
                    <a:solidFill>
                      <a:schemeClr val="bg1"/>
                    </a:solidFill>
                  </a:rPr>
                  <a:t>adipiscing</a:t>
                </a:r>
                <a:r>
                  <a:rPr lang="en-US" sz="1100" dirty="0">
                    <a:solidFill>
                      <a:schemeClr val="bg1"/>
                    </a:solidFill>
                  </a:rPr>
                  <a:t> </a:t>
                </a:r>
                <a:r>
                  <a:rPr lang="en-US" sz="1100" dirty="0" err="1">
                    <a:solidFill>
                      <a:schemeClr val="bg1"/>
                    </a:solidFill>
                  </a:rPr>
                  <a:t>elit</a:t>
                </a:r>
                <a:r>
                  <a:rPr lang="en-US" sz="1100" dirty="0">
                    <a:solidFill>
                      <a:schemeClr val="bg1"/>
                    </a:solidFill>
                  </a:rPr>
                  <a:t>. </a:t>
                </a:r>
              </a:p>
            </p:txBody>
          </p:sp>
        </p:grpSp>
        <p:sp>
          <p:nvSpPr>
            <p:cNvPr id="271" name="TextBox 34"/>
            <p:cNvSpPr txBox="1"/>
            <p:nvPr/>
          </p:nvSpPr>
          <p:spPr>
            <a:xfrm>
              <a:off x="7440961" y="4706982"/>
              <a:ext cx="1948194" cy="276999"/>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en-US" sz="1200" i="1" dirty="0">
                  <a:solidFill>
                    <a:schemeClr val="bg1"/>
                  </a:solidFill>
                </a:rPr>
                <a:t>Since 2003-2006</a:t>
              </a:r>
              <a:endParaRPr lang="en-US" sz="1200" i="1" dirty="0">
                <a:solidFill>
                  <a:schemeClr val="bg1"/>
                </a:solidFill>
                <a:latin typeface="+mj-lt"/>
              </a:endParaRPr>
            </a:p>
          </p:txBody>
        </p:sp>
      </p:grpSp>
      <p:grpSp>
        <p:nvGrpSpPr>
          <p:cNvPr id="280" name="Group 279"/>
          <p:cNvGrpSpPr/>
          <p:nvPr/>
        </p:nvGrpSpPr>
        <p:grpSpPr>
          <a:xfrm>
            <a:off x="767825" y="4205367"/>
            <a:ext cx="567391" cy="1288164"/>
            <a:chOff x="767823" y="4205366"/>
            <a:chExt cx="567390" cy="1288164"/>
          </a:xfrm>
        </p:grpSpPr>
        <p:cxnSp>
          <p:nvCxnSpPr>
            <p:cNvPr id="281" name="Straight Connector 280"/>
            <p:cNvCxnSpPr/>
            <p:nvPr/>
          </p:nvCxnSpPr>
          <p:spPr>
            <a:xfrm>
              <a:off x="767823" y="4205366"/>
              <a:ext cx="426212" cy="1288164"/>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82" name="Straight Connector 281"/>
            <p:cNvCxnSpPr/>
            <p:nvPr/>
          </p:nvCxnSpPr>
          <p:spPr>
            <a:xfrm flipH="1">
              <a:off x="1194035" y="5485898"/>
              <a:ext cx="14117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283" name="Group 282"/>
          <p:cNvGrpSpPr/>
          <p:nvPr/>
        </p:nvGrpSpPr>
        <p:grpSpPr>
          <a:xfrm>
            <a:off x="4628438" y="4794809"/>
            <a:ext cx="502012" cy="1015295"/>
            <a:chOff x="833201" y="4478235"/>
            <a:chExt cx="502012" cy="1015295"/>
          </a:xfrm>
        </p:grpSpPr>
        <p:cxnSp>
          <p:nvCxnSpPr>
            <p:cNvPr id="284" name="Straight Connector 283"/>
            <p:cNvCxnSpPr>
              <a:stCxn id="197" idx="0"/>
            </p:cNvCxnSpPr>
            <p:nvPr/>
          </p:nvCxnSpPr>
          <p:spPr>
            <a:xfrm>
              <a:off x="833201" y="4478235"/>
              <a:ext cx="360834" cy="101529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p:cNvCxnSpPr/>
            <p:nvPr/>
          </p:nvCxnSpPr>
          <p:spPr>
            <a:xfrm flipH="1">
              <a:off x="1194035" y="5485898"/>
              <a:ext cx="14117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286" name="Group 285"/>
          <p:cNvGrpSpPr/>
          <p:nvPr/>
        </p:nvGrpSpPr>
        <p:grpSpPr>
          <a:xfrm>
            <a:off x="9172779" y="4166061"/>
            <a:ext cx="825016" cy="1365567"/>
            <a:chOff x="510197" y="4127963"/>
            <a:chExt cx="825016" cy="1365567"/>
          </a:xfrm>
        </p:grpSpPr>
        <p:cxnSp>
          <p:nvCxnSpPr>
            <p:cNvPr id="287" name="Straight Connector 286"/>
            <p:cNvCxnSpPr>
              <a:stCxn id="171" idx="0"/>
            </p:cNvCxnSpPr>
            <p:nvPr/>
          </p:nvCxnSpPr>
          <p:spPr>
            <a:xfrm>
              <a:off x="510197" y="4127963"/>
              <a:ext cx="683838" cy="1365567"/>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88" name="Straight Connector 287"/>
            <p:cNvCxnSpPr/>
            <p:nvPr/>
          </p:nvCxnSpPr>
          <p:spPr>
            <a:xfrm flipH="1">
              <a:off x="1194035" y="5485898"/>
              <a:ext cx="14117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289" name="Group 288"/>
          <p:cNvGrpSpPr/>
          <p:nvPr/>
        </p:nvGrpSpPr>
        <p:grpSpPr>
          <a:xfrm flipH="1" flipV="1">
            <a:off x="2304950" y="1342873"/>
            <a:ext cx="750529" cy="1015295"/>
            <a:chOff x="833201" y="4478235"/>
            <a:chExt cx="750529" cy="1015295"/>
          </a:xfrm>
        </p:grpSpPr>
        <p:cxnSp>
          <p:nvCxnSpPr>
            <p:cNvPr id="290" name="Straight Connector 289"/>
            <p:cNvCxnSpPr/>
            <p:nvPr/>
          </p:nvCxnSpPr>
          <p:spPr>
            <a:xfrm>
              <a:off x="833201" y="4478235"/>
              <a:ext cx="360834" cy="101529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p:cNvCxnSpPr/>
            <p:nvPr/>
          </p:nvCxnSpPr>
          <p:spPr>
            <a:xfrm flipH="1" flipV="1">
              <a:off x="1187212" y="5489120"/>
              <a:ext cx="39651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292" name="Group 291"/>
          <p:cNvGrpSpPr/>
          <p:nvPr/>
        </p:nvGrpSpPr>
        <p:grpSpPr>
          <a:xfrm flipV="1">
            <a:off x="4584328" y="1028026"/>
            <a:ext cx="546120" cy="1015295"/>
            <a:chOff x="833201" y="4478235"/>
            <a:chExt cx="546120" cy="1015295"/>
          </a:xfrm>
        </p:grpSpPr>
        <p:cxnSp>
          <p:nvCxnSpPr>
            <p:cNvPr id="293" name="Straight Connector 292"/>
            <p:cNvCxnSpPr/>
            <p:nvPr/>
          </p:nvCxnSpPr>
          <p:spPr>
            <a:xfrm>
              <a:off x="833201" y="4478235"/>
              <a:ext cx="360834" cy="1015295"/>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p:cNvCxnSpPr/>
            <p:nvPr/>
          </p:nvCxnSpPr>
          <p:spPr>
            <a:xfrm flipH="1" flipV="1">
              <a:off x="1187212" y="5489120"/>
              <a:ext cx="192109" cy="441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295" name="Group 294"/>
          <p:cNvGrpSpPr/>
          <p:nvPr/>
        </p:nvGrpSpPr>
        <p:grpSpPr>
          <a:xfrm flipV="1">
            <a:off x="8445771" y="828145"/>
            <a:ext cx="441752" cy="824091"/>
            <a:chOff x="937569" y="4669440"/>
            <a:chExt cx="441752" cy="824090"/>
          </a:xfrm>
        </p:grpSpPr>
        <p:cxnSp>
          <p:nvCxnSpPr>
            <p:cNvPr id="296" name="Straight Connector 295"/>
            <p:cNvCxnSpPr/>
            <p:nvPr/>
          </p:nvCxnSpPr>
          <p:spPr>
            <a:xfrm>
              <a:off x="937569" y="4669440"/>
              <a:ext cx="248846" cy="824087"/>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97" name="Straight Connector 296"/>
            <p:cNvCxnSpPr/>
            <p:nvPr/>
          </p:nvCxnSpPr>
          <p:spPr>
            <a:xfrm flipH="1" flipV="1">
              <a:off x="1187212" y="5489120"/>
              <a:ext cx="192109" cy="441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554107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1"/>
                                        </p:tgtEl>
                                        <p:attrNameLst>
                                          <p:attrName>style.visibility</p:attrName>
                                        </p:attrNameLst>
                                      </p:cBhvr>
                                      <p:to>
                                        <p:strVal val="visible"/>
                                      </p:to>
                                    </p:set>
                                    <p:animEffect transition="in" filter="wipe(left)">
                                      <p:cBhvr>
                                        <p:cTn id="7" dur="500"/>
                                        <p:tgtEl>
                                          <p:spTgt spid="151"/>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95"/>
                                        </p:tgtEl>
                                        <p:attrNameLst>
                                          <p:attrName>style.visibility</p:attrName>
                                        </p:attrNameLst>
                                      </p:cBhvr>
                                      <p:to>
                                        <p:strVal val="visible"/>
                                      </p:to>
                                    </p:set>
                                    <p:animEffect transition="in" filter="wipe(down)">
                                      <p:cBhvr>
                                        <p:cTn id="11" dur="500"/>
                                        <p:tgtEl>
                                          <p:spTgt spid="295"/>
                                        </p:tgtEl>
                                      </p:cBhvr>
                                    </p:animEffect>
                                  </p:childTnLst>
                                </p:cTn>
                              </p:par>
                              <p:par>
                                <p:cTn id="12" presetID="22" presetClass="entr" presetSubtype="4" fill="hold" nodeType="withEffect">
                                  <p:stCondLst>
                                    <p:cond delay="0"/>
                                  </p:stCondLst>
                                  <p:childTnLst>
                                    <p:set>
                                      <p:cBhvr>
                                        <p:cTn id="13" dur="1" fill="hold">
                                          <p:stCondLst>
                                            <p:cond delay="0"/>
                                          </p:stCondLst>
                                        </p:cTn>
                                        <p:tgtEl>
                                          <p:spTgt spid="292"/>
                                        </p:tgtEl>
                                        <p:attrNameLst>
                                          <p:attrName>style.visibility</p:attrName>
                                        </p:attrNameLst>
                                      </p:cBhvr>
                                      <p:to>
                                        <p:strVal val="visible"/>
                                      </p:to>
                                    </p:set>
                                    <p:animEffect transition="in" filter="wipe(down)">
                                      <p:cBhvr>
                                        <p:cTn id="14" dur="500"/>
                                        <p:tgtEl>
                                          <p:spTgt spid="292"/>
                                        </p:tgtEl>
                                      </p:cBhvr>
                                    </p:animEffect>
                                  </p:childTnLst>
                                </p:cTn>
                              </p:par>
                              <p:par>
                                <p:cTn id="15" presetID="22" presetClass="entr" presetSubtype="4" fill="hold" nodeType="withEffect">
                                  <p:stCondLst>
                                    <p:cond delay="0"/>
                                  </p:stCondLst>
                                  <p:childTnLst>
                                    <p:set>
                                      <p:cBhvr>
                                        <p:cTn id="16" dur="1" fill="hold">
                                          <p:stCondLst>
                                            <p:cond delay="0"/>
                                          </p:stCondLst>
                                        </p:cTn>
                                        <p:tgtEl>
                                          <p:spTgt spid="289"/>
                                        </p:tgtEl>
                                        <p:attrNameLst>
                                          <p:attrName>style.visibility</p:attrName>
                                        </p:attrNameLst>
                                      </p:cBhvr>
                                      <p:to>
                                        <p:strVal val="visible"/>
                                      </p:to>
                                    </p:set>
                                    <p:animEffect transition="in" filter="wipe(down)">
                                      <p:cBhvr>
                                        <p:cTn id="17" dur="500"/>
                                        <p:tgtEl>
                                          <p:spTgt spid="289"/>
                                        </p:tgtEl>
                                      </p:cBhvr>
                                    </p:animEffect>
                                  </p:childTnLst>
                                </p:cTn>
                              </p:par>
                              <p:par>
                                <p:cTn id="18" presetID="22" presetClass="entr" presetSubtype="1" fill="hold" nodeType="withEffect">
                                  <p:stCondLst>
                                    <p:cond delay="0"/>
                                  </p:stCondLst>
                                  <p:childTnLst>
                                    <p:set>
                                      <p:cBhvr>
                                        <p:cTn id="19" dur="1" fill="hold">
                                          <p:stCondLst>
                                            <p:cond delay="0"/>
                                          </p:stCondLst>
                                        </p:cTn>
                                        <p:tgtEl>
                                          <p:spTgt spid="286"/>
                                        </p:tgtEl>
                                        <p:attrNameLst>
                                          <p:attrName>style.visibility</p:attrName>
                                        </p:attrNameLst>
                                      </p:cBhvr>
                                      <p:to>
                                        <p:strVal val="visible"/>
                                      </p:to>
                                    </p:set>
                                    <p:animEffect transition="in" filter="wipe(up)">
                                      <p:cBhvr>
                                        <p:cTn id="20" dur="500"/>
                                        <p:tgtEl>
                                          <p:spTgt spid="286"/>
                                        </p:tgtEl>
                                      </p:cBhvr>
                                    </p:animEffect>
                                  </p:childTnLst>
                                </p:cTn>
                              </p:par>
                              <p:par>
                                <p:cTn id="21" presetID="22" presetClass="entr" presetSubtype="1" fill="hold" nodeType="withEffect">
                                  <p:stCondLst>
                                    <p:cond delay="0"/>
                                  </p:stCondLst>
                                  <p:childTnLst>
                                    <p:set>
                                      <p:cBhvr>
                                        <p:cTn id="22" dur="1" fill="hold">
                                          <p:stCondLst>
                                            <p:cond delay="0"/>
                                          </p:stCondLst>
                                        </p:cTn>
                                        <p:tgtEl>
                                          <p:spTgt spid="283"/>
                                        </p:tgtEl>
                                        <p:attrNameLst>
                                          <p:attrName>style.visibility</p:attrName>
                                        </p:attrNameLst>
                                      </p:cBhvr>
                                      <p:to>
                                        <p:strVal val="visible"/>
                                      </p:to>
                                    </p:set>
                                    <p:animEffect transition="in" filter="wipe(up)">
                                      <p:cBhvr>
                                        <p:cTn id="23" dur="500"/>
                                        <p:tgtEl>
                                          <p:spTgt spid="283"/>
                                        </p:tgtEl>
                                      </p:cBhvr>
                                    </p:animEffect>
                                  </p:childTnLst>
                                </p:cTn>
                              </p:par>
                              <p:par>
                                <p:cTn id="24" presetID="22" presetClass="entr" presetSubtype="1" fill="hold" nodeType="withEffect">
                                  <p:stCondLst>
                                    <p:cond delay="0"/>
                                  </p:stCondLst>
                                  <p:childTnLst>
                                    <p:set>
                                      <p:cBhvr>
                                        <p:cTn id="25" dur="1" fill="hold">
                                          <p:stCondLst>
                                            <p:cond delay="0"/>
                                          </p:stCondLst>
                                        </p:cTn>
                                        <p:tgtEl>
                                          <p:spTgt spid="280"/>
                                        </p:tgtEl>
                                        <p:attrNameLst>
                                          <p:attrName>style.visibility</p:attrName>
                                        </p:attrNameLst>
                                      </p:cBhvr>
                                      <p:to>
                                        <p:strVal val="visible"/>
                                      </p:to>
                                    </p:set>
                                    <p:animEffect transition="in" filter="wipe(up)">
                                      <p:cBhvr>
                                        <p:cTn id="26" dur="500"/>
                                        <p:tgtEl>
                                          <p:spTgt spid="280"/>
                                        </p:tgtEl>
                                      </p:cBhvr>
                                    </p:animEffect>
                                  </p:childTnLst>
                                </p:cTn>
                              </p:par>
                              <p:par>
                                <p:cTn id="27" presetID="22" presetClass="entr" presetSubtype="8" fill="hold" nodeType="withEffect">
                                  <p:stCondLst>
                                    <p:cond delay="0"/>
                                  </p:stCondLst>
                                  <p:childTnLst>
                                    <p:set>
                                      <p:cBhvr>
                                        <p:cTn id="28" dur="1" fill="hold">
                                          <p:stCondLst>
                                            <p:cond delay="0"/>
                                          </p:stCondLst>
                                        </p:cTn>
                                        <p:tgtEl>
                                          <p:spTgt spid="244"/>
                                        </p:tgtEl>
                                        <p:attrNameLst>
                                          <p:attrName>style.visibility</p:attrName>
                                        </p:attrNameLst>
                                      </p:cBhvr>
                                      <p:to>
                                        <p:strVal val="visible"/>
                                      </p:to>
                                    </p:set>
                                    <p:animEffect transition="in" filter="wipe(left)">
                                      <p:cBhvr>
                                        <p:cTn id="29" dur="500"/>
                                        <p:tgtEl>
                                          <p:spTgt spid="244"/>
                                        </p:tgtEl>
                                      </p:cBhvr>
                                    </p:animEffect>
                                  </p:childTnLst>
                                </p:cTn>
                              </p:par>
                              <p:par>
                                <p:cTn id="30" presetID="22" presetClass="entr" presetSubtype="8" fill="hold" nodeType="withEffect">
                                  <p:stCondLst>
                                    <p:cond delay="0"/>
                                  </p:stCondLst>
                                  <p:childTnLst>
                                    <p:set>
                                      <p:cBhvr>
                                        <p:cTn id="31" dur="1" fill="hold">
                                          <p:stCondLst>
                                            <p:cond delay="0"/>
                                          </p:stCondLst>
                                        </p:cTn>
                                        <p:tgtEl>
                                          <p:spTgt spid="259"/>
                                        </p:tgtEl>
                                        <p:attrNameLst>
                                          <p:attrName>style.visibility</p:attrName>
                                        </p:attrNameLst>
                                      </p:cBhvr>
                                      <p:to>
                                        <p:strVal val="visible"/>
                                      </p:to>
                                    </p:set>
                                    <p:animEffect transition="in" filter="wipe(left)">
                                      <p:cBhvr>
                                        <p:cTn id="32" dur="500"/>
                                        <p:tgtEl>
                                          <p:spTgt spid="259"/>
                                        </p:tgtEl>
                                      </p:cBhvr>
                                    </p:animEffect>
                                  </p:childTnLst>
                                </p:cTn>
                              </p:par>
                              <p:par>
                                <p:cTn id="33" presetID="22" presetClass="entr" presetSubtype="8" fill="hold" nodeType="withEffect">
                                  <p:stCondLst>
                                    <p:cond delay="0"/>
                                  </p:stCondLst>
                                  <p:childTnLst>
                                    <p:set>
                                      <p:cBhvr>
                                        <p:cTn id="34" dur="1" fill="hold">
                                          <p:stCondLst>
                                            <p:cond delay="0"/>
                                          </p:stCondLst>
                                        </p:cTn>
                                        <p:tgtEl>
                                          <p:spTgt spid="249"/>
                                        </p:tgtEl>
                                        <p:attrNameLst>
                                          <p:attrName>style.visibility</p:attrName>
                                        </p:attrNameLst>
                                      </p:cBhvr>
                                      <p:to>
                                        <p:strVal val="visible"/>
                                      </p:to>
                                    </p:set>
                                    <p:animEffect transition="in" filter="wipe(left)">
                                      <p:cBhvr>
                                        <p:cTn id="35" dur="500"/>
                                        <p:tgtEl>
                                          <p:spTgt spid="249"/>
                                        </p:tgtEl>
                                      </p:cBhvr>
                                    </p:animEffect>
                                  </p:childTnLst>
                                </p:cTn>
                              </p:par>
                              <p:par>
                                <p:cTn id="36" presetID="22" presetClass="entr" presetSubtype="8" fill="hold" nodeType="withEffect">
                                  <p:stCondLst>
                                    <p:cond delay="0"/>
                                  </p:stCondLst>
                                  <p:childTnLst>
                                    <p:set>
                                      <p:cBhvr>
                                        <p:cTn id="37" dur="1" fill="hold">
                                          <p:stCondLst>
                                            <p:cond delay="0"/>
                                          </p:stCondLst>
                                        </p:cTn>
                                        <p:tgtEl>
                                          <p:spTgt spid="254"/>
                                        </p:tgtEl>
                                        <p:attrNameLst>
                                          <p:attrName>style.visibility</p:attrName>
                                        </p:attrNameLst>
                                      </p:cBhvr>
                                      <p:to>
                                        <p:strVal val="visible"/>
                                      </p:to>
                                    </p:set>
                                    <p:animEffect transition="in" filter="wipe(left)">
                                      <p:cBhvr>
                                        <p:cTn id="38" dur="500"/>
                                        <p:tgtEl>
                                          <p:spTgt spid="254"/>
                                        </p:tgtEl>
                                      </p:cBhvr>
                                    </p:animEffect>
                                  </p:childTnLst>
                                </p:cTn>
                              </p:par>
                              <p:par>
                                <p:cTn id="39" presetID="22" presetClass="entr" presetSubtype="8" fill="hold" nodeType="withEffect">
                                  <p:stCondLst>
                                    <p:cond delay="0"/>
                                  </p:stCondLst>
                                  <p:childTnLst>
                                    <p:set>
                                      <p:cBhvr>
                                        <p:cTn id="40" dur="1" fill="hold">
                                          <p:stCondLst>
                                            <p:cond delay="0"/>
                                          </p:stCondLst>
                                        </p:cTn>
                                        <p:tgtEl>
                                          <p:spTgt spid="269"/>
                                        </p:tgtEl>
                                        <p:attrNameLst>
                                          <p:attrName>style.visibility</p:attrName>
                                        </p:attrNameLst>
                                      </p:cBhvr>
                                      <p:to>
                                        <p:strVal val="visible"/>
                                      </p:to>
                                    </p:set>
                                    <p:animEffect transition="in" filter="wipe(left)">
                                      <p:cBhvr>
                                        <p:cTn id="41" dur="500"/>
                                        <p:tgtEl>
                                          <p:spTgt spid="269"/>
                                        </p:tgtEl>
                                      </p:cBhvr>
                                    </p:animEffect>
                                  </p:childTnLst>
                                </p:cTn>
                              </p:par>
                              <p:par>
                                <p:cTn id="42" presetID="22" presetClass="entr" presetSubtype="2" fill="hold" nodeType="withEffect">
                                  <p:stCondLst>
                                    <p:cond delay="0"/>
                                  </p:stCondLst>
                                  <p:childTnLst>
                                    <p:set>
                                      <p:cBhvr>
                                        <p:cTn id="43" dur="1" fill="hold">
                                          <p:stCondLst>
                                            <p:cond delay="0"/>
                                          </p:stCondLst>
                                        </p:cTn>
                                        <p:tgtEl>
                                          <p:spTgt spid="264"/>
                                        </p:tgtEl>
                                        <p:attrNameLst>
                                          <p:attrName>style.visibility</p:attrName>
                                        </p:attrNameLst>
                                      </p:cBhvr>
                                      <p:to>
                                        <p:strVal val="visible"/>
                                      </p:to>
                                    </p:set>
                                    <p:animEffect transition="in" filter="wipe(right)">
                                      <p:cBhvr>
                                        <p:cTn id="44" dur="500"/>
                                        <p:tgtEl>
                                          <p:spTgt spid="2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77515" y="1600138"/>
            <a:ext cx="13321332" cy="3909802"/>
            <a:chOff x="-577515" y="1600138"/>
            <a:chExt cx="13321332" cy="3909802"/>
          </a:xfrm>
        </p:grpSpPr>
        <p:sp>
          <p:nvSpPr>
            <p:cNvPr id="3" name="Oval 2"/>
            <p:cNvSpPr/>
            <p:nvPr/>
          </p:nvSpPr>
          <p:spPr>
            <a:xfrm>
              <a:off x="-577515" y="1957137"/>
              <a:ext cx="1738563" cy="1738563"/>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p:cNvSpPr/>
            <p:nvPr/>
          </p:nvSpPr>
          <p:spPr>
            <a:xfrm>
              <a:off x="0" y="3428224"/>
              <a:ext cx="954504" cy="954504"/>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738937" y="2796565"/>
              <a:ext cx="1586163" cy="1586163"/>
            </a:xfrm>
            <a:prstGeom prst="ellipse">
              <a:avLst/>
            </a:prstGeom>
            <a:solidFill>
              <a:schemeClr val="accent2">
                <a:lumMod val="7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1769124" y="1600138"/>
              <a:ext cx="1872428" cy="1872428"/>
            </a:xfrm>
            <a:prstGeom prst="ellipse">
              <a:avLst/>
            </a:prstGeom>
            <a:solidFill>
              <a:schemeClr val="accent2">
                <a:lumMod val="7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2109533" y="3218448"/>
              <a:ext cx="954504" cy="954504"/>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2848470" y="3029678"/>
              <a:ext cx="1586163" cy="1586163"/>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3371584" y="2191463"/>
              <a:ext cx="1142513" cy="1142513"/>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4166776" y="2347312"/>
              <a:ext cx="2161823" cy="2161823"/>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3"/>
                </a:solidFill>
              </a:endParaRPr>
            </a:p>
          </p:txBody>
        </p:sp>
        <p:sp>
          <p:nvSpPr>
            <p:cNvPr id="11" name="Oval 10"/>
            <p:cNvSpPr/>
            <p:nvPr/>
          </p:nvSpPr>
          <p:spPr>
            <a:xfrm>
              <a:off x="4107601" y="4016342"/>
              <a:ext cx="654064" cy="654064"/>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3"/>
                </a:solidFill>
              </a:endParaRPr>
            </a:p>
          </p:txBody>
        </p:sp>
        <p:sp>
          <p:nvSpPr>
            <p:cNvPr id="12" name="Oval 11"/>
            <p:cNvSpPr/>
            <p:nvPr/>
          </p:nvSpPr>
          <p:spPr>
            <a:xfrm>
              <a:off x="6037093" y="2330053"/>
              <a:ext cx="1142513" cy="1142513"/>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6116557" y="3264317"/>
              <a:ext cx="914651" cy="914651"/>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6830174" y="2653432"/>
              <a:ext cx="1872428" cy="1872428"/>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7718148" y="2032286"/>
              <a:ext cx="954504" cy="954504"/>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8411095" y="2109537"/>
              <a:ext cx="1586163" cy="1586163"/>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8409026" y="3441529"/>
              <a:ext cx="1142513" cy="1142513"/>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9781315" y="2762719"/>
              <a:ext cx="654064" cy="654064"/>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9287338" y="3240506"/>
              <a:ext cx="1586163" cy="1586163"/>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10267446" y="2518494"/>
              <a:ext cx="1142513" cy="1142513"/>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10581994" y="3154129"/>
              <a:ext cx="2161823" cy="2161823"/>
            </a:xfrm>
            <a:prstGeom prst="ellipse">
              <a:avLst/>
            </a:prstGeom>
            <a:solidFill>
              <a:schemeClr val="accent6">
                <a:lumMod val="7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5490043" y="3923777"/>
              <a:ext cx="1586163" cy="1586163"/>
            </a:xfrm>
            <a:prstGeom prst="ellipse">
              <a:avLst/>
            </a:prstGeom>
            <a:solidFill>
              <a:schemeClr val="accent5">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11108890" y="2191463"/>
              <a:ext cx="1142513" cy="1142513"/>
            </a:xfrm>
            <a:prstGeom prst="ellipse">
              <a:avLst/>
            </a:prstGeom>
            <a:solidFill>
              <a:schemeClr val="accent6">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p:cNvGrpSpPr/>
          <p:nvPr/>
        </p:nvGrpSpPr>
        <p:grpSpPr>
          <a:xfrm>
            <a:off x="1440842" y="3498467"/>
            <a:ext cx="888961" cy="2102652"/>
            <a:chOff x="1440839" y="3193667"/>
            <a:chExt cx="888961" cy="2102652"/>
          </a:xfrm>
        </p:grpSpPr>
        <p:sp>
          <p:nvSpPr>
            <p:cNvPr id="25" name="Oval 24"/>
            <p:cNvSpPr/>
            <p:nvPr/>
          </p:nvSpPr>
          <p:spPr>
            <a:xfrm>
              <a:off x="1440839" y="3193667"/>
              <a:ext cx="182359" cy="182359"/>
            </a:xfrm>
            <a:prstGeom prst="ellipse">
              <a:avLst/>
            </a:prstGeom>
            <a:noFill/>
            <a:ln w="38100">
              <a:solidFill>
                <a:schemeClr val="bg1">
                  <a:lumMod val="85000"/>
                  <a:alpha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6" name="Group 25"/>
            <p:cNvGrpSpPr/>
            <p:nvPr/>
          </p:nvGrpSpPr>
          <p:grpSpPr>
            <a:xfrm>
              <a:off x="1562534" y="3361754"/>
              <a:ext cx="585740" cy="1843386"/>
              <a:chOff x="767823" y="4205366"/>
              <a:chExt cx="567390" cy="1288164"/>
            </a:xfrm>
          </p:grpSpPr>
          <p:cxnSp>
            <p:nvCxnSpPr>
              <p:cNvPr id="28" name="Straight Connector 27"/>
              <p:cNvCxnSpPr/>
              <p:nvPr/>
            </p:nvCxnSpPr>
            <p:spPr>
              <a:xfrm>
                <a:off x="767823" y="4205366"/>
                <a:ext cx="426212" cy="1288164"/>
              </a:xfrm>
              <a:prstGeom prst="line">
                <a:avLst/>
              </a:prstGeom>
              <a:ln w="38100">
                <a:solidFill>
                  <a:schemeClr val="bg1">
                    <a:lumMod val="85000"/>
                    <a:alpha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1194035" y="5485898"/>
                <a:ext cx="141178" cy="0"/>
              </a:xfrm>
              <a:prstGeom prst="line">
                <a:avLst/>
              </a:prstGeom>
              <a:ln w="38100">
                <a:solidFill>
                  <a:schemeClr val="bg1">
                    <a:lumMod val="85000"/>
                    <a:alpha val="75000"/>
                  </a:schemeClr>
                </a:solidFill>
              </a:ln>
            </p:spPr>
            <p:style>
              <a:lnRef idx="1">
                <a:schemeClr val="accent1"/>
              </a:lnRef>
              <a:fillRef idx="0">
                <a:schemeClr val="accent1"/>
              </a:fillRef>
              <a:effectRef idx="0">
                <a:schemeClr val="accent1"/>
              </a:effectRef>
              <a:fontRef idx="minor">
                <a:schemeClr val="tx1"/>
              </a:fontRef>
            </p:style>
          </p:cxnSp>
        </p:grpSp>
        <p:sp>
          <p:nvSpPr>
            <p:cNvPr id="27" name="Oval 26"/>
            <p:cNvSpPr/>
            <p:nvPr/>
          </p:nvSpPr>
          <p:spPr>
            <a:xfrm>
              <a:off x="2147441" y="5113960"/>
              <a:ext cx="182359" cy="182359"/>
            </a:xfrm>
            <a:prstGeom prst="ellipse">
              <a:avLst/>
            </a:prstGeom>
            <a:noFill/>
            <a:ln w="38100">
              <a:solidFill>
                <a:schemeClr val="bg1">
                  <a:lumMod val="85000"/>
                  <a:alpha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nvGrpSpPr>
          <p:cNvPr id="30" name="Group 29"/>
          <p:cNvGrpSpPr/>
          <p:nvPr/>
        </p:nvGrpSpPr>
        <p:grpSpPr>
          <a:xfrm>
            <a:off x="2365426" y="5207647"/>
            <a:ext cx="2240269" cy="897169"/>
            <a:chOff x="7440961" y="4423697"/>
            <a:chExt cx="2240269" cy="897168"/>
          </a:xfrm>
        </p:grpSpPr>
        <p:grpSp>
          <p:nvGrpSpPr>
            <p:cNvPr id="31" name="Group 30"/>
            <p:cNvGrpSpPr/>
            <p:nvPr/>
          </p:nvGrpSpPr>
          <p:grpSpPr>
            <a:xfrm>
              <a:off x="7440961" y="4423697"/>
              <a:ext cx="2240269" cy="897168"/>
              <a:chOff x="8198838" y="3829029"/>
              <a:chExt cx="2240269" cy="897168"/>
            </a:xfrm>
          </p:grpSpPr>
          <p:sp>
            <p:nvSpPr>
              <p:cNvPr id="33" name="TextBox 32"/>
              <p:cNvSpPr txBox="1"/>
              <p:nvPr/>
            </p:nvSpPr>
            <p:spPr>
              <a:xfrm>
                <a:off x="8198838" y="3829029"/>
                <a:ext cx="2038315" cy="400110"/>
              </a:xfrm>
              <a:prstGeom prst="rect">
                <a:avLst/>
              </a:prstGeom>
              <a:noFill/>
            </p:spPr>
            <p:txBody>
              <a:bodyPr wrap="none" rtlCol="0">
                <a:spAutoFit/>
              </a:bodyPr>
              <a:lstStyle/>
              <a:p>
                <a:r>
                  <a:rPr lang="en-US" sz="2000" b="1" dirty="0">
                    <a:solidFill>
                      <a:schemeClr val="bg1"/>
                    </a:solidFill>
                  </a:rPr>
                  <a:t>Short Description</a:t>
                </a:r>
                <a:endParaRPr lang="id-ID" sz="2000" b="1" dirty="0">
                  <a:solidFill>
                    <a:schemeClr val="bg1"/>
                  </a:solidFill>
                </a:endParaRPr>
              </a:p>
            </p:txBody>
          </p:sp>
          <p:sp>
            <p:nvSpPr>
              <p:cNvPr id="34" name="TextBox 33"/>
              <p:cNvSpPr txBox="1"/>
              <p:nvPr/>
            </p:nvSpPr>
            <p:spPr>
              <a:xfrm>
                <a:off x="8198838" y="4295310"/>
                <a:ext cx="2240269" cy="430887"/>
              </a:xfrm>
              <a:prstGeom prst="rect">
                <a:avLst/>
              </a:prstGeom>
              <a:noFill/>
            </p:spPr>
            <p:txBody>
              <a:bodyPr wrap="square" rtlCol="0">
                <a:spAutoFit/>
              </a:bodyPr>
              <a:lstStyle/>
              <a:p>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dolor sit </a:t>
                </a:r>
                <a:r>
                  <a:rPr lang="en-US" sz="1100" dirty="0" err="1">
                    <a:solidFill>
                      <a:schemeClr val="bg1"/>
                    </a:solidFill>
                  </a:rPr>
                  <a:t>amet</a:t>
                </a:r>
                <a:r>
                  <a:rPr lang="en-US" sz="1100" dirty="0">
                    <a:solidFill>
                      <a:schemeClr val="bg1"/>
                    </a:solidFill>
                  </a:rPr>
                  <a:t>, </a:t>
                </a:r>
                <a:r>
                  <a:rPr lang="en-US" sz="1100" dirty="0" err="1">
                    <a:solidFill>
                      <a:schemeClr val="bg1"/>
                    </a:solidFill>
                  </a:rPr>
                  <a:t>consectetur</a:t>
                </a:r>
                <a:r>
                  <a:rPr lang="en-US" sz="1100" dirty="0">
                    <a:solidFill>
                      <a:schemeClr val="bg1"/>
                    </a:solidFill>
                  </a:rPr>
                  <a:t> </a:t>
                </a:r>
                <a:r>
                  <a:rPr lang="en-US" sz="1100" dirty="0" err="1">
                    <a:solidFill>
                      <a:schemeClr val="bg1"/>
                    </a:solidFill>
                  </a:rPr>
                  <a:t>adipiscing</a:t>
                </a:r>
                <a:r>
                  <a:rPr lang="en-US" sz="1100" dirty="0">
                    <a:solidFill>
                      <a:schemeClr val="bg1"/>
                    </a:solidFill>
                  </a:rPr>
                  <a:t> </a:t>
                </a:r>
                <a:r>
                  <a:rPr lang="en-US" sz="1100" dirty="0" err="1">
                    <a:solidFill>
                      <a:schemeClr val="bg1"/>
                    </a:solidFill>
                  </a:rPr>
                  <a:t>elit</a:t>
                </a:r>
                <a:r>
                  <a:rPr lang="en-US" sz="1100" dirty="0">
                    <a:solidFill>
                      <a:schemeClr val="bg1"/>
                    </a:solidFill>
                  </a:rPr>
                  <a:t>. </a:t>
                </a:r>
              </a:p>
            </p:txBody>
          </p:sp>
        </p:grpSp>
        <p:sp>
          <p:nvSpPr>
            <p:cNvPr id="32" name="TextBox 34"/>
            <p:cNvSpPr txBox="1"/>
            <p:nvPr/>
          </p:nvSpPr>
          <p:spPr>
            <a:xfrm>
              <a:off x="7440961" y="4706982"/>
              <a:ext cx="1948194" cy="276999"/>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en-US" sz="1200" i="1" dirty="0">
                  <a:solidFill>
                    <a:schemeClr val="bg1"/>
                  </a:solidFill>
                </a:rPr>
                <a:t>Since 2003-2006</a:t>
              </a:r>
              <a:endParaRPr lang="en-US" sz="1200" i="1" dirty="0">
                <a:solidFill>
                  <a:schemeClr val="bg1"/>
                </a:solidFill>
                <a:latin typeface="+mj-lt"/>
              </a:endParaRPr>
            </a:p>
          </p:txBody>
        </p:sp>
      </p:grpSp>
      <p:grpSp>
        <p:nvGrpSpPr>
          <p:cNvPr id="36" name="Group 35"/>
          <p:cNvGrpSpPr/>
          <p:nvPr/>
        </p:nvGrpSpPr>
        <p:grpSpPr>
          <a:xfrm>
            <a:off x="6191950" y="4625683"/>
            <a:ext cx="2123073" cy="1059527"/>
            <a:chOff x="6191950" y="4625683"/>
            <a:chExt cx="2123073" cy="1059527"/>
          </a:xfrm>
        </p:grpSpPr>
        <p:sp>
          <p:nvSpPr>
            <p:cNvPr id="37" name="Oval 36"/>
            <p:cNvSpPr/>
            <p:nvPr/>
          </p:nvSpPr>
          <p:spPr>
            <a:xfrm>
              <a:off x="6191950" y="4625683"/>
              <a:ext cx="182359" cy="182359"/>
            </a:xfrm>
            <a:prstGeom prst="ellipse">
              <a:avLst/>
            </a:prstGeom>
            <a:noFill/>
            <a:ln w="38100">
              <a:solidFill>
                <a:schemeClr val="bg1">
                  <a:lumMod val="85000"/>
                  <a:alpha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p:cNvGrpSpPr/>
            <p:nvPr/>
          </p:nvGrpSpPr>
          <p:grpSpPr>
            <a:xfrm rot="5400000" flipV="1">
              <a:off x="6880762" y="4250948"/>
              <a:ext cx="942532" cy="1925991"/>
              <a:chOff x="1562527" y="3361759"/>
              <a:chExt cx="942532" cy="1925991"/>
            </a:xfrm>
          </p:grpSpPr>
          <p:grpSp>
            <p:nvGrpSpPr>
              <p:cNvPr id="39" name="Group 38"/>
              <p:cNvGrpSpPr/>
              <p:nvPr/>
            </p:nvGrpSpPr>
            <p:grpSpPr>
              <a:xfrm>
                <a:off x="1562527" y="3361759"/>
                <a:ext cx="748248" cy="1843387"/>
                <a:chOff x="767823" y="4205366"/>
                <a:chExt cx="724813" cy="1288164"/>
              </a:xfrm>
            </p:grpSpPr>
            <p:cxnSp>
              <p:nvCxnSpPr>
                <p:cNvPr id="41" name="Straight Connector 40"/>
                <p:cNvCxnSpPr/>
                <p:nvPr/>
              </p:nvCxnSpPr>
              <p:spPr>
                <a:xfrm>
                  <a:off x="767823" y="4205366"/>
                  <a:ext cx="426212" cy="1288164"/>
                </a:xfrm>
                <a:prstGeom prst="line">
                  <a:avLst/>
                </a:prstGeom>
                <a:ln w="38100">
                  <a:solidFill>
                    <a:schemeClr val="bg1">
                      <a:lumMod val="85000"/>
                      <a:alpha val="7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5400000" flipH="1">
                  <a:off x="1334867" y="5328450"/>
                  <a:ext cx="325" cy="315213"/>
                </a:xfrm>
                <a:prstGeom prst="line">
                  <a:avLst/>
                </a:prstGeom>
                <a:ln w="38100">
                  <a:solidFill>
                    <a:schemeClr val="bg1">
                      <a:lumMod val="85000"/>
                      <a:alpha val="75000"/>
                    </a:schemeClr>
                  </a:solidFill>
                </a:ln>
              </p:spPr>
              <p:style>
                <a:lnRef idx="1">
                  <a:schemeClr val="accent1"/>
                </a:lnRef>
                <a:fillRef idx="0">
                  <a:schemeClr val="accent1"/>
                </a:fillRef>
                <a:effectRef idx="0">
                  <a:schemeClr val="accent1"/>
                </a:effectRef>
                <a:fontRef idx="minor">
                  <a:schemeClr val="tx1"/>
                </a:fontRef>
              </p:style>
            </p:cxnSp>
          </p:grpSp>
          <p:sp>
            <p:nvSpPr>
              <p:cNvPr id="40" name="Oval 39"/>
              <p:cNvSpPr/>
              <p:nvPr/>
            </p:nvSpPr>
            <p:spPr>
              <a:xfrm>
                <a:off x="2322700" y="5105391"/>
                <a:ext cx="182359" cy="182359"/>
              </a:xfrm>
              <a:prstGeom prst="ellipse">
                <a:avLst/>
              </a:prstGeom>
              <a:noFill/>
              <a:ln w="38100">
                <a:solidFill>
                  <a:schemeClr val="bg1">
                    <a:lumMod val="85000"/>
                    <a:alpha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grpSp>
        <p:nvGrpSpPr>
          <p:cNvPr id="43" name="Group 42"/>
          <p:cNvGrpSpPr/>
          <p:nvPr/>
        </p:nvGrpSpPr>
        <p:grpSpPr>
          <a:xfrm>
            <a:off x="8378274" y="5068395"/>
            <a:ext cx="2240269" cy="897169"/>
            <a:chOff x="7440961" y="4423697"/>
            <a:chExt cx="2240269" cy="897168"/>
          </a:xfrm>
        </p:grpSpPr>
        <p:grpSp>
          <p:nvGrpSpPr>
            <p:cNvPr id="44" name="Group 43"/>
            <p:cNvGrpSpPr/>
            <p:nvPr/>
          </p:nvGrpSpPr>
          <p:grpSpPr>
            <a:xfrm>
              <a:off x="7440961" y="4423697"/>
              <a:ext cx="2240269" cy="897168"/>
              <a:chOff x="8198838" y="3829029"/>
              <a:chExt cx="2240269" cy="897168"/>
            </a:xfrm>
          </p:grpSpPr>
          <p:sp>
            <p:nvSpPr>
              <p:cNvPr id="46" name="TextBox 45"/>
              <p:cNvSpPr txBox="1"/>
              <p:nvPr/>
            </p:nvSpPr>
            <p:spPr>
              <a:xfrm>
                <a:off x="8198838" y="3829029"/>
                <a:ext cx="2038315" cy="400110"/>
              </a:xfrm>
              <a:prstGeom prst="rect">
                <a:avLst/>
              </a:prstGeom>
              <a:noFill/>
            </p:spPr>
            <p:txBody>
              <a:bodyPr wrap="none" rtlCol="0">
                <a:spAutoFit/>
              </a:bodyPr>
              <a:lstStyle/>
              <a:p>
                <a:r>
                  <a:rPr lang="en-US" sz="2000" b="1" dirty="0">
                    <a:solidFill>
                      <a:schemeClr val="bg1"/>
                    </a:solidFill>
                  </a:rPr>
                  <a:t>Short Description</a:t>
                </a:r>
                <a:endParaRPr lang="id-ID" sz="2000" b="1" dirty="0">
                  <a:solidFill>
                    <a:schemeClr val="bg1"/>
                  </a:solidFill>
                </a:endParaRPr>
              </a:p>
            </p:txBody>
          </p:sp>
          <p:sp>
            <p:nvSpPr>
              <p:cNvPr id="47" name="TextBox 46"/>
              <p:cNvSpPr txBox="1"/>
              <p:nvPr/>
            </p:nvSpPr>
            <p:spPr>
              <a:xfrm>
                <a:off x="8198838" y="4295310"/>
                <a:ext cx="2240269" cy="430887"/>
              </a:xfrm>
              <a:prstGeom prst="rect">
                <a:avLst/>
              </a:prstGeom>
              <a:noFill/>
            </p:spPr>
            <p:txBody>
              <a:bodyPr wrap="square" rtlCol="0">
                <a:spAutoFit/>
              </a:bodyPr>
              <a:lstStyle/>
              <a:p>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dolor sit </a:t>
                </a:r>
                <a:r>
                  <a:rPr lang="en-US" sz="1100" dirty="0" err="1">
                    <a:solidFill>
                      <a:schemeClr val="bg1"/>
                    </a:solidFill>
                  </a:rPr>
                  <a:t>amet</a:t>
                </a:r>
                <a:r>
                  <a:rPr lang="en-US" sz="1100" dirty="0">
                    <a:solidFill>
                      <a:schemeClr val="bg1"/>
                    </a:solidFill>
                  </a:rPr>
                  <a:t>, </a:t>
                </a:r>
                <a:r>
                  <a:rPr lang="en-US" sz="1100" dirty="0" err="1">
                    <a:solidFill>
                      <a:schemeClr val="bg1"/>
                    </a:solidFill>
                  </a:rPr>
                  <a:t>consectetur</a:t>
                </a:r>
                <a:r>
                  <a:rPr lang="en-US" sz="1100" dirty="0">
                    <a:solidFill>
                      <a:schemeClr val="bg1"/>
                    </a:solidFill>
                  </a:rPr>
                  <a:t> </a:t>
                </a:r>
                <a:r>
                  <a:rPr lang="en-US" sz="1100" dirty="0" err="1">
                    <a:solidFill>
                      <a:schemeClr val="bg1"/>
                    </a:solidFill>
                  </a:rPr>
                  <a:t>adipiscing</a:t>
                </a:r>
                <a:r>
                  <a:rPr lang="en-US" sz="1100" dirty="0">
                    <a:solidFill>
                      <a:schemeClr val="bg1"/>
                    </a:solidFill>
                  </a:rPr>
                  <a:t> </a:t>
                </a:r>
                <a:r>
                  <a:rPr lang="en-US" sz="1100" dirty="0" err="1">
                    <a:solidFill>
                      <a:schemeClr val="bg1"/>
                    </a:solidFill>
                  </a:rPr>
                  <a:t>elit</a:t>
                </a:r>
                <a:r>
                  <a:rPr lang="en-US" sz="1100" dirty="0">
                    <a:solidFill>
                      <a:schemeClr val="bg1"/>
                    </a:solidFill>
                  </a:rPr>
                  <a:t>. </a:t>
                </a:r>
              </a:p>
            </p:txBody>
          </p:sp>
        </p:grpSp>
        <p:sp>
          <p:nvSpPr>
            <p:cNvPr id="45" name="TextBox 34"/>
            <p:cNvSpPr txBox="1"/>
            <p:nvPr/>
          </p:nvSpPr>
          <p:spPr>
            <a:xfrm>
              <a:off x="7440961" y="4706982"/>
              <a:ext cx="1948194" cy="276999"/>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en-US" sz="1200" i="1" dirty="0">
                  <a:solidFill>
                    <a:schemeClr val="bg1"/>
                  </a:solidFill>
                </a:rPr>
                <a:t>Since 2003-2006</a:t>
              </a:r>
              <a:endParaRPr lang="en-US" sz="1200" i="1" dirty="0">
                <a:solidFill>
                  <a:schemeClr val="bg1"/>
                </a:solidFill>
                <a:latin typeface="+mj-lt"/>
              </a:endParaRPr>
            </a:p>
          </p:txBody>
        </p:sp>
      </p:grpSp>
      <p:grpSp>
        <p:nvGrpSpPr>
          <p:cNvPr id="49" name="Group 48"/>
          <p:cNvGrpSpPr/>
          <p:nvPr/>
        </p:nvGrpSpPr>
        <p:grpSpPr>
          <a:xfrm>
            <a:off x="8975165" y="324859"/>
            <a:ext cx="2240269" cy="897169"/>
            <a:chOff x="7440961" y="4423697"/>
            <a:chExt cx="2240269" cy="897168"/>
          </a:xfrm>
        </p:grpSpPr>
        <p:grpSp>
          <p:nvGrpSpPr>
            <p:cNvPr id="50" name="Group 49"/>
            <p:cNvGrpSpPr/>
            <p:nvPr/>
          </p:nvGrpSpPr>
          <p:grpSpPr>
            <a:xfrm>
              <a:off x="7440961" y="4423697"/>
              <a:ext cx="2240269" cy="897168"/>
              <a:chOff x="8198838" y="3829029"/>
              <a:chExt cx="2240269" cy="897168"/>
            </a:xfrm>
          </p:grpSpPr>
          <p:sp>
            <p:nvSpPr>
              <p:cNvPr id="52" name="TextBox 51"/>
              <p:cNvSpPr txBox="1"/>
              <p:nvPr/>
            </p:nvSpPr>
            <p:spPr>
              <a:xfrm>
                <a:off x="8198838" y="3829029"/>
                <a:ext cx="2038315" cy="400110"/>
              </a:xfrm>
              <a:prstGeom prst="rect">
                <a:avLst/>
              </a:prstGeom>
              <a:noFill/>
            </p:spPr>
            <p:txBody>
              <a:bodyPr wrap="none" rtlCol="0">
                <a:spAutoFit/>
              </a:bodyPr>
              <a:lstStyle/>
              <a:p>
                <a:r>
                  <a:rPr lang="en-US" sz="2000" b="1" dirty="0">
                    <a:solidFill>
                      <a:schemeClr val="bg1"/>
                    </a:solidFill>
                  </a:rPr>
                  <a:t>Short Description</a:t>
                </a:r>
                <a:endParaRPr lang="id-ID" sz="2000" b="1" dirty="0">
                  <a:solidFill>
                    <a:schemeClr val="bg1"/>
                  </a:solidFill>
                </a:endParaRPr>
              </a:p>
            </p:txBody>
          </p:sp>
          <p:sp>
            <p:nvSpPr>
              <p:cNvPr id="53" name="TextBox 52"/>
              <p:cNvSpPr txBox="1"/>
              <p:nvPr/>
            </p:nvSpPr>
            <p:spPr>
              <a:xfrm>
                <a:off x="8198838" y="4295310"/>
                <a:ext cx="2240269" cy="430887"/>
              </a:xfrm>
              <a:prstGeom prst="rect">
                <a:avLst/>
              </a:prstGeom>
              <a:noFill/>
            </p:spPr>
            <p:txBody>
              <a:bodyPr wrap="square" rtlCol="0">
                <a:spAutoFit/>
              </a:bodyPr>
              <a:lstStyle/>
              <a:p>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dolor sit </a:t>
                </a:r>
                <a:r>
                  <a:rPr lang="en-US" sz="1100" dirty="0" err="1">
                    <a:solidFill>
                      <a:schemeClr val="bg1"/>
                    </a:solidFill>
                  </a:rPr>
                  <a:t>amet</a:t>
                </a:r>
                <a:r>
                  <a:rPr lang="en-US" sz="1100" dirty="0">
                    <a:solidFill>
                      <a:schemeClr val="bg1"/>
                    </a:solidFill>
                  </a:rPr>
                  <a:t>, </a:t>
                </a:r>
                <a:r>
                  <a:rPr lang="en-US" sz="1100" dirty="0" err="1">
                    <a:solidFill>
                      <a:schemeClr val="bg1"/>
                    </a:solidFill>
                  </a:rPr>
                  <a:t>consectetur</a:t>
                </a:r>
                <a:r>
                  <a:rPr lang="en-US" sz="1100" dirty="0">
                    <a:solidFill>
                      <a:schemeClr val="bg1"/>
                    </a:solidFill>
                  </a:rPr>
                  <a:t> </a:t>
                </a:r>
                <a:r>
                  <a:rPr lang="en-US" sz="1100" dirty="0" err="1">
                    <a:solidFill>
                      <a:schemeClr val="bg1"/>
                    </a:solidFill>
                  </a:rPr>
                  <a:t>adipiscing</a:t>
                </a:r>
                <a:r>
                  <a:rPr lang="en-US" sz="1100" dirty="0">
                    <a:solidFill>
                      <a:schemeClr val="bg1"/>
                    </a:solidFill>
                  </a:rPr>
                  <a:t> </a:t>
                </a:r>
                <a:r>
                  <a:rPr lang="en-US" sz="1100" dirty="0" err="1">
                    <a:solidFill>
                      <a:schemeClr val="bg1"/>
                    </a:solidFill>
                  </a:rPr>
                  <a:t>elit</a:t>
                </a:r>
                <a:r>
                  <a:rPr lang="en-US" sz="1100" dirty="0">
                    <a:solidFill>
                      <a:schemeClr val="bg1"/>
                    </a:solidFill>
                  </a:rPr>
                  <a:t>. </a:t>
                </a:r>
              </a:p>
            </p:txBody>
          </p:sp>
        </p:grpSp>
        <p:sp>
          <p:nvSpPr>
            <p:cNvPr id="51" name="TextBox 34"/>
            <p:cNvSpPr txBox="1"/>
            <p:nvPr/>
          </p:nvSpPr>
          <p:spPr>
            <a:xfrm>
              <a:off x="7440961" y="4706982"/>
              <a:ext cx="1948194" cy="276999"/>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en-US" sz="1200" i="1" dirty="0">
                  <a:solidFill>
                    <a:schemeClr val="bg1"/>
                  </a:solidFill>
                </a:rPr>
                <a:t>Since 2003-2006</a:t>
              </a:r>
              <a:endParaRPr lang="en-US" sz="1200" i="1" dirty="0">
                <a:solidFill>
                  <a:schemeClr val="bg1"/>
                </a:solidFill>
                <a:latin typeface="+mj-lt"/>
              </a:endParaRPr>
            </a:p>
          </p:txBody>
        </p:sp>
      </p:grpSp>
      <p:grpSp>
        <p:nvGrpSpPr>
          <p:cNvPr id="54" name="Group 53"/>
          <p:cNvGrpSpPr/>
          <p:nvPr/>
        </p:nvGrpSpPr>
        <p:grpSpPr>
          <a:xfrm>
            <a:off x="5162989" y="661150"/>
            <a:ext cx="2240269" cy="897169"/>
            <a:chOff x="7440961" y="4423697"/>
            <a:chExt cx="2240269" cy="897168"/>
          </a:xfrm>
        </p:grpSpPr>
        <p:grpSp>
          <p:nvGrpSpPr>
            <p:cNvPr id="55" name="Group 54"/>
            <p:cNvGrpSpPr/>
            <p:nvPr/>
          </p:nvGrpSpPr>
          <p:grpSpPr>
            <a:xfrm>
              <a:off x="7440961" y="4423697"/>
              <a:ext cx="2240269" cy="897168"/>
              <a:chOff x="8198838" y="3829029"/>
              <a:chExt cx="2240269" cy="897168"/>
            </a:xfrm>
          </p:grpSpPr>
          <p:sp>
            <p:nvSpPr>
              <p:cNvPr id="57" name="TextBox 56"/>
              <p:cNvSpPr txBox="1"/>
              <p:nvPr/>
            </p:nvSpPr>
            <p:spPr>
              <a:xfrm>
                <a:off x="8198838" y="3829029"/>
                <a:ext cx="2038315" cy="400110"/>
              </a:xfrm>
              <a:prstGeom prst="rect">
                <a:avLst/>
              </a:prstGeom>
              <a:noFill/>
            </p:spPr>
            <p:txBody>
              <a:bodyPr wrap="none" rtlCol="0">
                <a:spAutoFit/>
              </a:bodyPr>
              <a:lstStyle/>
              <a:p>
                <a:r>
                  <a:rPr lang="en-US" sz="2000" b="1" dirty="0">
                    <a:solidFill>
                      <a:schemeClr val="bg1"/>
                    </a:solidFill>
                  </a:rPr>
                  <a:t>Short Description</a:t>
                </a:r>
                <a:endParaRPr lang="id-ID" sz="2000" b="1" dirty="0">
                  <a:solidFill>
                    <a:schemeClr val="bg1"/>
                  </a:solidFill>
                </a:endParaRPr>
              </a:p>
            </p:txBody>
          </p:sp>
          <p:sp>
            <p:nvSpPr>
              <p:cNvPr id="58" name="TextBox 57"/>
              <p:cNvSpPr txBox="1"/>
              <p:nvPr/>
            </p:nvSpPr>
            <p:spPr>
              <a:xfrm>
                <a:off x="8198838" y="4295310"/>
                <a:ext cx="2240269" cy="430887"/>
              </a:xfrm>
              <a:prstGeom prst="rect">
                <a:avLst/>
              </a:prstGeom>
              <a:noFill/>
            </p:spPr>
            <p:txBody>
              <a:bodyPr wrap="square" rtlCol="0">
                <a:spAutoFit/>
              </a:bodyPr>
              <a:lstStyle/>
              <a:p>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dolor sit </a:t>
                </a:r>
                <a:r>
                  <a:rPr lang="en-US" sz="1100" dirty="0" err="1">
                    <a:solidFill>
                      <a:schemeClr val="bg1"/>
                    </a:solidFill>
                  </a:rPr>
                  <a:t>amet</a:t>
                </a:r>
                <a:r>
                  <a:rPr lang="en-US" sz="1100" dirty="0">
                    <a:solidFill>
                      <a:schemeClr val="bg1"/>
                    </a:solidFill>
                  </a:rPr>
                  <a:t>, </a:t>
                </a:r>
                <a:r>
                  <a:rPr lang="en-US" sz="1100" dirty="0" err="1">
                    <a:solidFill>
                      <a:schemeClr val="bg1"/>
                    </a:solidFill>
                  </a:rPr>
                  <a:t>consectetur</a:t>
                </a:r>
                <a:r>
                  <a:rPr lang="en-US" sz="1100" dirty="0">
                    <a:solidFill>
                      <a:schemeClr val="bg1"/>
                    </a:solidFill>
                  </a:rPr>
                  <a:t> </a:t>
                </a:r>
                <a:r>
                  <a:rPr lang="en-US" sz="1100" dirty="0" err="1">
                    <a:solidFill>
                      <a:schemeClr val="bg1"/>
                    </a:solidFill>
                  </a:rPr>
                  <a:t>adipiscing</a:t>
                </a:r>
                <a:r>
                  <a:rPr lang="en-US" sz="1100" dirty="0">
                    <a:solidFill>
                      <a:schemeClr val="bg1"/>
                    </a:solidFill>
                  </a:rPr>
                  <a:t> </a:t>
                </a:r>
                <a:r>
                  <a:rPr lang="en-US" sz="1100" dirty="0" err="1">
                    <a:solidFill>
                      <a:schemeClr val="bg1"/>
                    </a:solidFill>
                  </a:rPr>
                  <a:t>elit</a:t>
                </a:r>
                <a:r>
                  <a:rPr lang="en-US" sz="1100" dirty="0">
                    <a:solidFill>
                      <a:schemeClr val="bg1"/>
                    </a:solidFill>
                  </a:rPr>
                  <a:t>. </a:t>
                </a:r>
              </a:p>
            </p:txBody>
          </p:sp>
        </p:grpSp>
        <p:sp>
          <p:nvSpPr>
            <p:cNvPr id="56" name="TextBox 34"/>
            <p:cNvSpPr txBox="1"/>
            <p:nvPr/>
          </p:nvSpPr>
          <p:spPr>
            <a:xfrm>
              <a:off x="7440961" y="4706982"/>
              <a:ext cx="1948194" cy="276999"/>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en-US" sz="1200" i="1" dirty="0">
                  <a:solidFill>
                    <a:schemeClr val="bg1"/>
                  </a:solidFill>
                </a:rPr>
                <a:t>Since 2003-2006</a:t>
              </a:r>
              <a:endParaRPr lang="en-US" sz="1200" i="1" dirty="0">
                <a:solidFill>
                  <a:schemeClr val="bg1"/>
                </a:solidFill>
                <a:latin typeface="+mj-lt"/>
              </a:endParaRPr>
            </a:p>
          </p:txBody>
        </p:sp>
      </p:grpSp>
      <p:grpSp>
        <p:nvGrpSpPr>
          <p:cNvPr id="59" name="Group 58"/>
          <p:cNvGrpSpPr/>
          <p:nvPr/>
        </p:nvGrpSpPr>
        <p:grpSpPr>
          <a:xfrm>
            <a:off x="197925" y="1025254"/>
            <a:ext cx="2240269" cy="897169"/>
            <a:chOff x="7440961" y="4423697"/>
            <a:chExt cx="2240269" cy="897168"/>
          </a:xfrm>
        </p:grpSpPr>
        <p:grpSp>
          <p:nvGrpSpPr>
            <p:cNvPr id="60" name="Group 59"/>
            <p:cNvGrpSpPr/>
            <p:nvPr/>
          </p:nvGrpSpPr>
          <p:grpSpPr>
            <a:xfrm>
              <a:off x="7440961" y="4423697"/>
              <a:ext cx="2240269" cy="897168"/>
              <a:chOff x="8198838" y="3829029"/>
              <a:chExt cx="2240269" cy="897168"/>
            </a:xfrm>
          </p:grpSpPr>
          <p:sp>
            <p:nvSpPr>
              <p:cNvPr id="62" name="TextBox 61"/>
              <p:cNvSpPr txBox="1"/>
              <p:nvPr/>
            </p:nvSpPr>
            <p:spPr>
              <a:xfrm>
                <a:off x="8198838" y="3829029"/>
                <a:ext cx="2038315" cy="400110"/>
              </a:xfrm>
              <a:prstGeom prst="rect">
                <a:avLst/>
              </a:prstGeom>
              <a:noFill/>
            </p:spPr>
            <p:txBody>
              <a:bodyPr wrap="none" rtlCol="0">
                <a:spAutoFit/>
              </a:bodyPr>
              <a:lstStyle/>
              <a:p>
                <a:r>
                  <a:rPr lang="en-US" sz="2000" b="1" dirty="0">
                    <a:solidFill>
                      <a:schemeClr val="bg1"/>
                    </a:solidFill>
                  </a:rPr>
                  <a:t>Short Description</a:t>
                </a:r>
                <a:endParaRPr lang="id-ID" sz="2000" b="1" dirty="0">
                  <a:solidFill>
                    <a:schemeClr val="bg1"/>
                  </a:solidFill>
                </a:endParaRPr>
              </a:p>
            </p:txBody>
          </p:sp>
          <p:sp>
            <p:nvSpPr>
              <p:cNvPr id="63" name="TextBox 62"/>
              <p:cNvSpPr txBox="1"/>
              <p:nvPr/>
            </p:nvSpPr>
            <p:spPr>
              <a:xfrm>
                <a:off x="8198838" y="4295310"/>
                <a:ext cx="2240269" cy="430887"/>
              </a:xfrm>
              <a:prstGeom prst="rect">
                <a:avLst/>
              </a:prstGeom>
              <a:noFill/>
            </p:spPr>
            <p:txBody>
              <a:bodyPr wrap="square" rtlCol="0">
                <a:spAutoFit/>
              </a:bodyPr>
              <a:lstStyle/>
              <a:p>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dolor sit </a:t>
                </a:r>
                <a:r>
                  <a:rPr lang="en-US" sz="1100" dirty="0" err="1">
                    <a:solidFill>
                      <a:schemeClr val="bg1"/>
                    </a:solidFill>
                  </a:rPr>
                  <a:t>amet</a:t>
                </a:r>
                <a:r>
                  <a:rPr lang="en-US" sz="1100" dirty="0">
                    <a:solidFill>
                      <a:schemeClr val="bg1"/>
                    </a:solidFill>
                  </a:rPr>
                  <a:t>, </a:t>
                </a:r>
                <a:r>
                  <a:rPr lang="en-US" sz="1100" dirty="0" err="1">
                    <a:solidFill>
                      <a:schemeClr val="bg1"/>
                    </a:solidFill>
                  </a:rPr>
                  <a:t>consectetur</a:t>
                </a:r>
                <a:r>
                  <a:rPr lang="en-US" sz="1100" dirty="0">
                    <a:solidFill>
                      <a:schemeClr val="bg1"/>
                    </a:solidFill>
                  </a:rPr>
                  <a:t> </a:t>
                </a:r>
                <a:r>
                  <a:rPr lang="en-US" sz="1100" dirty="0" err="1">
                    <a:solidFill>
                      <a:schemeClr val="bg1"/>
                    </a:solidFill>
                  </a:rPr>
                  <a:t>adipiscing</a:t>
                </a:r>
                <a:r>
                  <a:rPr lang="en-US" sz="1100" dirty="0">
                    <a:solidFill>
                      <a:schemeClr val="bg1"/>
                    </a:solidFill>
                  </a:rPr>
                  <a:t> </a:t>
                </a:r>
                <a:r>
                  <a:rPr lang="en-US" sz="1100" dirty="0" err="1">
                    <a:solidFill>
                      <a:schemeClr val="bg1"/>
                    </a:solidFill>
                  </a:rPr>
                  <a:t>elit</a:t>
                </a:r>
                <a:r>
                  <a:rPr lang="en-US" sz="1100" dirty="0">
                    <a:solidFill>
                      <a:schemeClr val="bg1"/>
                    </a:solidFill>
                  </a:rPr>
                  <a:t>. </a:t>
                </a:r>
              </a:p>
            </p:txBody>
          </p:sp>
        </p:grpSp>
        <p:sp>
          <p:nvSpPr>
            <p:cNvPr id="61" name="TextBox 34"/>
            <p:cNvSpPr txBox="1"/>
            <p:nvPr/>
          </p:nvSpPr>
          <p:spPr>
            <a:xfrm>
              <a:off x="7440961" y="4706982"/>
              <a:ext cx="1948194" cy="276999"/>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en-US" sz="1200" i="1" dirty="0">
                  <a:solidFill>
                    <a:schemeClr val="bg1"/>
                  </a:solidFill>
                </a:rPr>
                <a:t>Since 2003-2006</a:t>
              </a:r>
              <a:endParaRPr lang="en-US" sz="1200" i="1" dirty="0">
                <a:solidFill>
                  <a:schemeClr val="bg1"/>
                </a:solidFill>
                <a:latin typeface="+mj-lt"/>
              </a:endParaRPr>
            </a:p>
          </p:txBody>
        </p:sp>
      </p:grpSp>
      <p:grpSp>
        <p:nvGrpSpPr>
          <p:cNvPr id="67" name="Group 66"/>
          <p:cNvGrpSpPr/>
          <p:nvPr/>
        </p:nvGrpSpPr>
        <p:grpSpPr>
          <a:xfrm>
            <a:off x="2323019" y="1310537"/>
            <a:ext cx="1409717" cy="2603407"/>
            <a:chOff x="2323019" y="1310537"/>
            <a:chExt cx="1409717" cy="2603407"/>
          </a:xfrm>
        </p:grpSpPr>
        <p:sp>
          <p:nvSpPr>
            <p:cNvPr id="68" name="Oval 67"/>
            <p:cNvSpPr/>
            <p:nvPr/>
          </p:nvSpPr>
          <p:spPr>
            <a:xfrm>
              <a:off x="3550377" y="3731585"/>
              <a:ext cx="182359" cy="182359"/>
            </a:xfrm>
            <a:prstGeom prst="ellipse">
              <a:avLst/>
            </a:prstGeom>
            <a:noFill/>
            <a:ln w="38100">
              <a:solidFill>
                <a:schemeClr val="bg1">
                  <a:lumMod val="85000"/>
                  <a:alpha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69" name="Group 68"/>
            <p:cNvGrpSpPr/>
            <p:nvPr/>
          </p:nvGrpSpPr>
          <p:grpSpPr>
            <a:xfrm flipH="1" flipV="1">
              <a:off x="2323019" y="1310537"/>
              <a:ext cx="1267956" cy="2427555"/>
              <a:chOff x="1061844" y="2868765"/>
              <a:chExt cx="1267956" cy="2427554"/>
            </a:xfrm>
          </p:grpSpPr>
          <p:grpSp>
            <p:nvGrpSpPr>
              <p:cNvPr id="70" name="Group 69"/>
              <p:cNvGrpSpPr/>
              <p:nvPr/>
            </p:nvGrpSpPr>
            <p:grpSpPr>
              <a:xfrm>
                <a:off x="1061844" y="2868765"/>
                <a:ext cx="1086431" cy="2342724"/>
                <a:chOff x="282818" y="3860864"/>
                <a:chExt cx="1052395" cy="1637103"/>
              </a:xfrm>
            </p:grpSpPr>
            <p:cxnSp>
              <p:nvCxnSpPr>
                <p:cNvPr id="72" name="Straight Connector 71"/>
                <p:cNvCxnSpPr/>
                <p:nvPr/>
              </p:nvCxnSpPr>
              <p:spPr>
                <a:xfrm>
                  <a:off x="282818" y="3860864"/>
                  <a:ext cx="917367" cy="1637103"/>
                </a:xfrm>
                <a:prstGeom prst="line">
                  <a:avLst/>
                </a:prstGeom>
                <a:ln w="38100">
                  <a:solidFill>
                    <a:schemeClr val="bg1">
                      <a:lumMod val="85000"/>
                      <a:alpha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flipH="1">
                  <a:off x="1194035" y="5485898"/>
                  <a:ext cx="141178" cy="0"/>
                </a:xfrm>
                <a:prstGeom prst="line">
                  <a:avLst/>
                </a:prstGeom>
                <a:ln w="38100">
                  <a:solidFill>
                    <a:schemeClr val="bg1">
                      <a:lumMod val="85000"/>
                      <a:alpha val="75000"/>
                    </a:schemeClr>
                  </a:solidFill>
                </a:ln>
              </p:spPr>
              <p:style>
                <a:lnRef idx="1">
                  <a:schemeClr val="accent1"/>
                </a:lnRef>
                <a:fillRef idx="0">
                  <a:schemeClr val="accent1"/>
                </a:fillRef>
                <a:effectRef idx="0">
                  <a:schemeClr val="accent1"/>
                </a:effectRef>
                <a:fontRef idx="minor">
                  <a:schemeClr val="tx1"/>
                </a:fontRef>
              </p:style>
            </p:cxnSp>
          </p:grpSp>
          <p:sp>
            <p:nvSpPr>
              <p:cNvPr id="71" name="Oval 70"/>
              <p:cNvSpPr/>
              <p:nvPr/>
            </p:nvSpPr>
            <p:spPr>
              <a:xfrm>
                <a:off x="2147441" y="5113960"/>
                <a:ext cx="182359" cy="182359"/>
              </a:xfrm>
              <a:prstGeom prst="ellipse">
                <a:avLst/>
              </a:prstGeom>
              <a:noFill/>
              <a:ln w="38100">
                <a:solidFill>
                  <a:schemeClr val="bg1">
                    <a:lumMod val="85000"/>
                    <a:alpha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grpSp>
        <p:nvGrpSpPr>
          <p:cNvPr id="74" name="Group 73"/>
          <p:cNvGrpSpPr/>
          <p:nvPr/>
        </p:nvGrpSpPr>
        <p:grpSpPr>
          <a:xfrm>
            <a:off x="3851666" y="1091439"/>
            <a:ext cx="1138681" cy="1762465"/>
            <a:chOff x="3851666" y="1091439"/>
            <a:chExt cx="1138681" cy="1762465"/>
          </a:xfrm>
        </p:grpSpPr>
        <p:sp>
          <p:nvSpPr>
            <p:cNvPr id="75" name="Oval 74"/>
            <p:cNvSpPr/>
            <p:nvPr/>
          </p:nvSpPr>
          <p:spPr>
            <a:xfrm>
              <a:off x="3851666" y="2671545"/>
              <a:ext cx="182359" cy="182359"/>
            </a:xfrm>
            <a:prstGeom prst="ellipse">
              <a:avLst/>
            </a:prstGeom>
            <a:noFill/>
            <a:ln w="38100">
              <a:solidFill>
                <a:schemeClr val="bg1">
                  <a:lumMod val="85000"/>
                  <a:alpha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6" name="Group 75"/>
            <p:cNvGrpSpPr/>
            <p:nvPr/>
          </p:nvGrpSpPr>
          <p:grpSpPr>
            <a:xfrm flipV="1">
              <a:off x="3981963" y="1091439"/>
              <a:ext cx="1008384" cy="1581044"/>
              <a:chOff x="1311890" y="3705749"/>
              <a:chExt cx="1008384" cy="1581044"/>
            </a:xfrm>
          </p:grpSpPr>
          <p:grpSp>
            <p:nvGrpSpPr>
              <p:cNvPr id="77" name="Group 76"/>
              <p:cNvGrpSpPr/>
              <p:nvPr/>
            </p:nvGrpSpPr>
            <p:grpSpPr>
              <a:xfrm>
                <a:off x="1311890" y="3705749"/>
                <a:ext cx="826860" cy="1486690"/>
                <a:chOff x="525030" y="4445752"/>
                <a:chExt cx="800955" cy="1038904"/>
              </a:xfrm>
            </p:grpSpPr>
            <p:cxnSp>
              <p:nvCxnSpPr>
                <p:cNvPr id="79" name="Straight Connector 78"/>
                <p:cNvCxnSpPr/>
                <p:nvPr/>
              </p:nvCxnSpPr>
              <p:spPr>
                <a:xfrm>
                  <a:off x="525030" y="4445752"/>
                  <a:ext cx="675155" cy="1038904"/>
                </a:xfrm>
                <a:prstGeom prst="line">
                  <a:avLst/>
                </a:prstGeom>
                <a:ln w="38100">
                  <a:solidFill>
                    <a:schemeClr val="bg1">
                      <a:lumMod val="85000"/>
                      <a:alpha val="7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flipH="1">
                  <a:off x="1184807" y="5479242"/>
                  <a:ext cx="141178" cy="0"/>
                </a:xfrm>
                <a:prstGeom prst="line">
                  <a:avLst/>
                </a:prstGeom>
                <a:ln w="38100">
                  <a:solidFill>
                    <a:schemeClr val="bg1">
                      <a:lumMod val="85000"/>
                      <a:alpha val="75000"/>
                    </a:schemeClr>
                  </a:solidFill>
                </a:ln>
              </p:spPr>
              <p:style>
                <a:lnRef idx="1">
                  <a:schemeClr val="accent1"/>
                </a:lnRef>
                <a:fillRef idx="0">
                  <a:schemeClr val="accent1"/>
                </a:fillRef>
                <a:effectRef idx="0">
                  <a:schemeClr val="accent1"/>
                </a:effectRef>
                <a:fontRef idx="minor">
                  <a:schemeClr val="tx1"/>
                </a:fontRef>
              </p:style>
            </p:cxnSp>
          </p:grpSp>
          <p:sp>
            <p:nvSpPr>
              <p:cNvPr id="78" name="Oval 77"/>
              <p:cNvSpPr/>
              <p:nvPr/>
            </p:nvSpPr>
            <p:spPr>
              <a:xfrm>
                <a:off x="2137915" y="5104434"/>
                <a:ext cx="182359" cy="182359"/>
              </a:xfrm>
              <a:prstGeom prst="ellipse">
                <a:avLst/>
              </a:prstGeom>
              <a:noFill/>
              <a:ln w="38100">
                <a:solidFill>
                  <a:schemeClr val="bg1">
                    <a:lumMod val="85000"/>
                    <a:alpha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grpSp>
        <p:nvGrpSpPr>
          <p:cNvPr id="81" name="Group 80"/>
          <p:cNvGrpSpPr/>
          <p:nvPr/>
        </p:nvGrpSpPr>
        <p:grpSpPr>
          <a:xfrm>
            <a:off x="7675214" y="872137"/>
            <a:ext cx="1225476" cy="2808693"/>
            <a:chOff x="7675214" y="872137"/>
            <a:chExt cx="1225476" cy="2808693"/>
          </a:xfrm>
        </p:grpSpPr>
        <p:sp>
          <p:nvSpPr>
            <p:cNvPr id="82" name="Oval 81"/>
            <p:cNvSpPr/>
            <p:nvPr/>
          </p:nvSpPr>
          <p:spPr>
            <a:xfrm>
              <a:off x="7675214" y="3498471"/>
              <a:ext cx="182359" cy="182359"/>
            </a:xfrm>
            <a:prstGeom prst="ellipse">
              <a:avLst/>
            </a:prstGeom>
            <a:noFill/>
            <a:ln w="38100">
              <a:solidFill>
                <a:schemeClr val="bg1">
                  <a:lumMod val="85000"/>
                  <a:alpha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83" name="Group 82"/>
            <p:cNvGrpSpPr/>
            <p:nvPr/>
          </p:nvGrpSpPr>
          <p:grpSpPr>
            <a:xfrm flipV="1">
              <a:off x="7793579" y="872137"/>
              <a:ext cx="1107111" cy="2620915"/>
              <a:chOff x="1213163" y="2665878"/>
              <a:chExt cx="1107111" cy="2620915"/>
            </a:xfrm>
          </p:grpSpPr>
          <p:grpSp>
            <p:nvGrpSpPr>
              <p:cNvPr id="84" name="Group 83"/>
              <p:cNvGrpSpPr/>
              <p:nvPr/>
            </p:nvGrpSpPr>
            <p:grpSpPr>
              <a:xfrm>
                <a:off x="1213163" y="2665878"/>
                <a:ext cx="925587" cy="2526560"/>
                <a:chOff x="429396" y="3719087"/>
                <a:chExt cx="896589" cy="1765569"/>
              </a:xfrm>
            </p:grpSpPr>
            <p:cxnSp>
              <p:nvCxnSpPr>
                <p:cNvPr id="86" name="Straight Connector 85"/>
                <p:cNvCxnSpPr/>
                <p:nvPr/>
              </p:nvCxnSpPr>
              <p:spPr>
                <a:xfrm>
                  <a:off x="429396" y="3719087"/>
                  <a:ext cx="770789" cy="1765569"/>
                </a:xfrm>
                <a:prstGeom prst="line">
                  <a:avLst/>
                </a:prstGeom>
                <a:ln w="38100">
                  <a:solidFill>
                    <a:schemeClr val="bg1">
                      <a:lumMod val="85000"/>
                      <a:alpha val="7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a:off x="1184807" y="5479242"/>
                  <a:ext cx="141178" cy="0"/>
                </a:xfrm>
                <a:prstGeom prst="line">
                  <a:avLst/>
                </a:prstGeom>
                <a:ln w="38100">
                  <a:solidFill>
                    <a:schemeClr val="bg1">
                      <a:lumMod val="85000"/>
                      <a:alpha val="75000"/>
                    </a:schemeClr>
                  </a:solidFill>
                </a:ln>
              </p:spPr>
              <p:style>
                <a:lnRef idx="1">
                  <a:schemeClr val="accent1"/>
                </a:lnRef>
                <a:fillRef idx="0">
                  <a:schemeClr val="accent1"/>
                </a:fillRef>
                <a:effectRef idx="0">
                  <a:schemeClr val="accent1"/>
                </a:effectRef>
                <a:fontRef idx="minor">
                  <a:schemeClr val="tx1"/>
                </a:fontRef>
              </p:style>
            </p:cxnSp>
          </p:grpSp>
          <p:sp>
            <p:nvSpPr>
              <p:cNvPr id="85" name="Oval 84"/>
              <p:cNvSpPr/>
              <p:nvPr/>
            </p:nvSpPr>
            <p:spPr>
              <a:xfrm>
                <a:off x="2137915" y="5104434"/>
                <a:ext cx="182359" cy="182359"/>
              </a:xfrm>
              <a:prstGeom prst="ellipse">
                <a:avLst/>
              </a:prstGeom>
              <a:noFill/>
              <a:ln w="38100">
                <a:solidFill>
                  <a:schemeClr val="bg1">
                    <a:lumMod val="85000"/>
                    <a:alpha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grpSp>
    </p:spTree>
    <p:extLst>
      <p:ext uri="{BB962C8B-B14F-4D97-AF65-F5344CB8AC3E}">
        <p14:creationId xmlns:p14="http://schemas.microsoft.com/office/powerpoint/2010/main" val="62990201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wipe(down)">
                                      <p:cBhvr>
                                        <p:cTn id="11" dur="500"/>
                                        <p:tgtEl>
                                          <p:spTgt spid="67"/>
                                        </p:tgtEl>
                                      </p:cBhvr>
                                    </p:animEffect>
                                  </p:childTnLst>
                                </p:cTn>
                              </p:par>
                              <p:par>
                                <p:cTn id="12" presetID="22" presetClass="entr" presetSubtype="4" fill="hold" nodeType="withEffect">
                                  <p:stCondLst>
                                    <p:cond delay="0"/>
                                  </p:stCondLst>
                                  <p:childTnLst>
                                    <p:set>
                                      <p:cBhvr>
                                        <p:cTn id="13" dur="1" fill="hold">
                                          <p:stCondLst>
                                            <p:cond delay="0"/>
                                          </p:stCondLst>
                                        </p:cTn>
                                        <p:tgtEl>
                                          <p:spTgt spid="74"/>
                                        </p:tgtEl>
                                        <p:attrNameLst>
                                          <p:attrName>style.visibility</p:attrName>
                                        </p:attrNameLst>
                                      </p:cBhvr>
                                      <p:to>
                                        <p:strVal val="visible"/>
                                      </p:to>
                                    </p:set>
                                    <p:animEffect transition="in" filter="wipe(down)">
                                      <p:cBhvr>
                                        <p:cTn id="14" dur="500"/>
                                        <p:tgtEl>
                                          <p:spTgt spid="74"/>
                                        </p:tgtEl>
                                      </p:cBhvr>
                                    </p:animEffect>
                                  </p:childTnLst>
                                </p:cTn>
                              </p:par>
                              <p:par>
                                <p:cTn id="15" presetID="22" presetClass="entr" presetSubtype="4" fill="hold" nodeType="withEffect">
                                  <p:stCondLst>
                                    <p:cond delay="0"/>
                                  </p:stCondLst>
                                  <p:childTnLst>
                                    <p:set>
                                      <p:cBhvr>
                                        <p:cTn id="16" dur="1" fill="hold">
                                          <p:stCondLst>
                                            <p:cond delay="0"/>
                                          </p:stCondLst>
                                        </p:cTn>
                                        <p:tgtEl>
                                          <p:spTgt spid="81"/>
                                        </p:tgtEl>
                                        <p:attrNameLst>
                                          <p:attrName>style.visibility</p:attrName>
                                        </p:attrNameLst>
                                      </p:cBhvr>
                                      <p:to>
                                        <p:strVal val="visible"/>
                                      </p:to>
                                    </p:set>
                                    <p:animEffect transition="in" filter="wipe(down)">
                                      <p:cBhvr>
                                        <p:cTn id="17" dur="500"/>
                                        <p:tgtEl>
                                          <p:spTgt spid="81"/>
                                        </p:tgtEl>
                                      </p:cBhvr>
                                    </p:animEffect>
                                  </p:childTnLst>
                                </p:cTn>
                              </p:par>
                              <p:par>
                                <p:cTn id="18" presetID="22" presetClass="entr" presetSubtype="8" fill="hold"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wipe(left)">
                                      <p:cBhvr>
                                        <p:cTn id="20" dur="500"/>
                                        <p:tgtEl>
                                          <p:spTgt spid="36"/>
                                        </p:tgtEl>
                                      </p:cBhvr>
                                    </p:animEffect>
                                  </p:childTnLst>
                                </p:cTn>
                              </p:par>
                              <p:par>
                                <p:cTn id="21" presetID="22" presetClass="entr" presetSubtype="1" fill="hold"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up)">
                                      <p:cBhvr>
                                        <p:cTn id="23" dur="500"/>
                                        <p:tgtEl>
                                          <p:spTgt spid="24"/>
                                        </p:tgtEl>
                                      </p:cBhvr>
                                    </p:animEffect>
                                  </p:childTnLst>
                                </p:cTn>
                              </p:par>
                            </p:childTnLst>
                          </p:cTn>
                        </p:par>
                        <p:par>
                          <p:cTn id="24" fill="hold">
                            <p:stCondLst>
                              <p:cond delay="1000"/>
                            </p:stCondLst>
                            <p:childTnLst>
                              <p:par>
                                <p:cTn id="25" presetID="22" presetClass="entr" presetSubtype="8" fill="hold" nodeType="after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left)">
                                      <p:cBhvr>
                                        <p:cTn id="27" dur="500"/>
                                        <p:tgtEl>
                                          <p:spTgt spid="54"/>
                                        </p:tgtEl>
                                      </p:cBhvr>
                                    </p:animEffect>
                                  </p:childTnLst>
                                </p:cTn>
                              </p:par>
                              <p:par>
                                <p:cTn id="28" presetID="22" presetClass="entr" presetSubtype="8" fill="hold"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500"/>
                                        <p:tgtEl>
                                          <p:spTgt spid="49"/>
                                        </p:tgtEl>
                                      </p:cBhvr>
                                    </p:animEffect>
                                  </p:childTnLst>
                                </p:cTn>
                              </p:par>
                              <p:par>
                                <p:cTn id="31" presetID="22" presetClass="entr" presetSubtype="8" fill="hold" nodeType="with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wipe(left)">
                                      <p:cBhvr>
                                        <p:cTn id="33" dur="500"/>
                                        <p:tgtEl>
                                          <p:spTgt spid="30"/>
                                        </p:tgtEl>
                                      </p:cBhvr>
                                    </p:animEffect>
                                  </p:childTnLst>
                                </p:cTn>
                              </p:par>
                              <p:par>
                                <p:cTn id="34" presetID="22" presetClass="entr" presetSubtype="8" fill="hold" nodeType="withEffect">
                                  <p:stCondLst>
                                    <p:cond delay="0"/>
                                  </p:stCondLst>
                                  <p:childTnLst>
                                    <p:set>
                                      <p:cBhvr>
                                        <p:cTn id="35" dur="1" fill="hold">
                                          <p:stCondLst>
                                            <p:cond delay="0"/>
                                          </p:stCondLst>
                                        </p:cTn>
                                        <p:tgtEl>
                                          <p:spTgt spid="43"/>
                                        </p:tgtEl>
                                        <p:attrNameLst>
                                          <p:attrName>style.visibility</p:attrName>
                                        </p:attrNameLst>
                                      </p:cBhvr>
                                      <p:to>
                                        <p:strVal val="visible"/>
                                      </p:to>
                                    </p:set>
                                    <p:animEffect transition="in" filter="wipe(left)">
                                      <p:cBhvr>
                                        <p:cTn id="36" dur="500"/>
                                        <p:tgtEl>
                                          <p:spTgt spid="43"/>
                                        </p:tgtEl>
                                      </p:cBhvr>
                                    </p:animEffect>
                                  </p:childTnLst>
                                </p:cTn>
                              </p:par>
                              <p:par>
                                <p:cTn id="37" presetID="22" presetClass="entr" presetSubtype="8" fill="hold" nodeType="withEffect">
                                  <p:stCondLst>
                                    <p:cond delay="0"/>
                                  </p:stCondLst>
                                  <p:childTnLst>
                                    <p:set>
                                      <p:cBhvr>
                                        <p:cTn id="38" dur="1" fill="hold">
                                          <p:stCondLst>
                                            <p:cond delay="0"/>
                                          </p:stCondLst>
                                        </p:cTn>
                                        <p:tgtEl>
                                          <p:spTgt spid="59"/>
                                        </p:tgtEl>
                                        <p:attrNameLst>
                                          <p:attrName>style.visibility</p:attrName>
                                        </p:attrNameLst>
                                      </p:cBhvr>
                                      <p:to>
                                        <p:strVal val="visible"/>
                                      </p:to>
                                    </p:set>
                                    <p:animEffect transition="in" filter="wipe(left)">
                                      <p:cBhvr>
                                        <p:cTn id="3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smtClean="0"/>
              <a:t>Success Options</a:t>
            </a:r>
            <a:endParaRPr lang="id-ID" dirty="0"/>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grpSp>
        <p:nvGrpSpPr>
          <p:cNvPr id="4" name="Group 3"/>
          <p:cNvGrpSpPr/>
          <p:nvPr/>
        </p:nvGrpSpPr>
        <p:grpSpPr>
          <a:xfrm>
            <a:off x="3721265" y="3681697"/>
            <a:ext cx="3195793" cy="948439"/>
            <a:chOff x="3721265" y="3910297"/>
            <a:chExt cx="3195793" cy="948439"/>
          </a:xfrm>
        </p:grpSpPr>
        <p:sp>
          <p:nvSpPr>
            <p:cNvPr id="5" name="Freeform 26"/>
            <p:cNvSpPr>
              <a:spLocks/>
            </p:cNvSpPr>
            <p:nvPr/>
          </p:nvSpPr>
          <p:spPr bwMode="auto">
            <a:xfrm>
              <a:off x="3721265" y="3910297"/>
              <a:ext cx="3195793" cy="948439"/>
            </a:xfrm>
            <a:custGeom>
              <a:avLst/>
              <a:gdLst>
                <a:gd name="T0" fmla="*/ 3799 w 3804"/>
                <a:gd name="T1" fmla="*/ 0 h 1355"/>
                <a:gd name="T2" fmla="*/ 372 w 3804"/>
                <a:gd name="T3" fmla="*/ 0 h 1355"/>
                <a:gd name="T4" fmla="*/ 0 w 3804"/>
                <a:gd name="T5" fmla="*/ 679 h 1355"/>
                <a:gd name="T6" fmla="*/ 372 w 3804"/>
                <a:gd name="T7" fmla="*/ 1355 h 1355"/>
                <a:gd name="T8" fmla="*/ 3804 w 3804"/>
                <a:gd name="T9" fmla="*/ 1355 h 1355"/>
                <a:gd name="T10" fmla="*/ 3799 w 3804"/>
                <a:gd name="T11" fmla="*/ 0 h 1355"/>
              </a:gdLst>
              <a:ahLst/>
              <a:cxnLst>
                <a:cxn ang="0">
                  <a:pos x="T0" y="T1"/>
                </a:cxn>
                <a:cxn ang="0">
                  <a:pos x="T2" y="T3"/>
                </a:cxn>
                <a:cxn ang="0">
                  <a:pos x="T4" y="T5"/>
                </a:cxn>
                <a:cxn ang="0">
                  <a:pos x="T6" y="T7"/>
                </a:cxn>
                <a:cxn ang="0">
                  <a:pos x="T8" y="T9"/>
                </a:cxn>
                <a:cxn ang="0">
                  <a:pos x="T10" y="T11"/>
                </a:cxn>
              </a:cxnLst>
              <a:rect l="0" t="0" r="r" b="b"/>
              <a:pathLst>
                <a:path w="3804" h="1355">
                  <a:moveTo>
                    <a:pt x="3799" y="0"/>
                  </a:moveTo>
                  <a:lnTo>
                    <a:pt x="372" y="0"/>
                  </a:lnTo>
                  <a:lnTo>
                    <a:pt x="0" y="679"/>
                  </a:lnTo>
                  <a:lnTo>
                    <a:pt x="372" y="1355"/>
                  </a:lnTo>
                  <a:lnTo>
                    <a:pt x="3804" y="1355"/>
                  </a:lnTo>
                  <a:lnTo>
                    <a:pt x="3799"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TextBox 5"/>
            <p:cNvSpPr txBox="1"/>
            <p:nvPr/>
          </p:nvSpPr>
          <p:spPr>
            <a:xfrm>
              <a:off x="4410848" y="4057345"/>
              <a:ext cx="1487074" cy="400110"/>
            </a:xfrm>
            <a:prstGeom prst="rect">
              <a:avLst/>
            </a:prstGeom>
            <a:noFill/>
          </p:spPr>
          <p:txBody>
            <a:bodyPr wrap="none" rtlCol="0">
              <a:spAutoFit/>
            </a:bodyPr>
            <a:lstStyle/>
            <a:p>
              <a:pPr algn="r"/>
              <a:r>
                <a:rPr lang="en-US" sz="2000" dirty="0">
                  <a:solidFill>
                    <a:schemeClr val="bg1"/>
                  </a:solidFill>
                  <a:latin typeface="Neris Thin" panose="00000300000000000000" pitchFamily="50" charset="0"/>
                </a:rPr>
                <a:t>Option Four</a:t>
              </a:r>
              <a:endParaRPr lang="id-ID" sz="2000" dirty="0">
                <a:solidFill>
                  <a:schemeClr val="bg1"/>
                </a:solidFill>
                <a:latin typeface="Neris Thin" panose="00000300000000000000" pitchFamily="50" charset="0"/>
              </a:endParaRPr>
            </a:p>
          </p:txBody>
        </p:sp>
        <p:sp>
          <p:nvSpPr>
            <p:cNvPr id="7" name="TextBox 34"/>
            <p:cNvSpPr txBox="1"/>
            <p:nvPr/>
          </p:nvSpPr>
          <p:spPr>
            <a:xfrm>
              <a:off x="3949729" y="4394189"/>
              <a:ext cx="1948193" cy="307777"/>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r"/>
              <a:r>
                <a:rPr lang="en-US" sz="1400" b="1" i="1" dirty="0">
                  <a:solidFill>
                    <a:schemeClr val="bg1"/>
                  </a:solidFill>
                </a:rPr>
                <a:t>Text Here</a:t>
              </a:r>
            </a:p>
          </p:txBody>
        </p:sp>
      </p:grpSp>
      <p:grpSp>
        <p:nvGrpSpPr>
          <p:cNvPr id="8" name="Group 7"/>
          <p:cNvGrpSpPr/>
          <p:nvPr/>
        </p:nvGrpSpPr>
        <p:grpSpPr>
          <a:xfrm>
            <a:off x="7821906" y="3710249"/>
            <a:ext cx="2982747" cy="889502"/>
            <a:chOff x="7821906" y="3938849"/>
            <a:chExt cx="2982747" cy="889502"/>
          </a:xfrm>
        </p:grpSpPr>
        <p:sp>
          <p:nvSpPr>
            <p:cNvPr id="9" name="Freeform 26"/>
            <p:cNvSpPr>
              <a:spLocks/>
            </p:cNvSpPr>
            <p:nvPr/>
          </p:nvSpPr>
          <p:spPr bwMode="auto">
            <a:xfrm flipH="1">
              <a:off x="7821906" y="3938849"/>
              <a:ext cx="2982747" cy="889502"/>
            </a:xfrm>
            <a:custGeom>
              <a:avLst/>
              <a:gdLst>
                <a:gd name="T0" fmla="*/ 3799 w 3804"/>
                <a:gd name="T1" fmla="*/ 0 h 1355"/>
                <a:gd name="T2" fmla="*/ 372 w 3804"/>
                <a:gd name="T3" fmla="*/ 0 h 1355"/>
                <a:gd name="T4" fmla="*/ 0 w 3804"/>
                <a:gd name="T5" fmla="*/ 679 h 1355"/>
                <a:gd name="T6" fmla="*/ 372 w 3804"/>
                <a:gd name="T7" fmla="*/ 1355 h 1355"/>
                <a:gd name="T8" fmla="*/ 3804 w 3804"/>
                <a:gd name="T9" fmla="*/ 1355 h 1355"/>
                <a:gd name="T10" fmla="*/ 3799 w 3804"/>
                <a:gd name="T11" fmla="*/ 0 h 1355"/>
              </a:gdLst>
              <a:ahLst/>
              <a:cxnLst>
                <a:cxn ang="0">
                  <a:pos x="T0" y="T1"/>
                </a:cxn>
                <a:cxn ang="0">
                  <a:pos x="T2" y="T3"/>
                </a:cxn>
                <a:cxn ang="0">
                  <a:pos x="T4" y="T5"/>
                </a:cxn>
                <a:cxn ang="0">
                  <a:pos x="T6" y="T7"/>
                </a:cxn>
                <a:cxn ang="0">
                  <a:pos x="T8" y="T9"/>
                </a:cxn>
                <a:cxn ang="0">
                  <a:pos x="T10" y="T11"/>
                </a:cxn>
              </a:cxnLst>
              <a:rect l="0" t="0" r="r" b="b"/>
              <a:pathLst>
                <a:path w="3804" h="1355">
                  <a:moveTo>
                    <a:pt x="3799" y="0"/>
                  </a:moveTo>
                  <a:lnTo>
                    <a:pt x="372" y="0"/>
                  </a:lnTo>
                  <a:lnTo>
                    <a:pt x="0" y="679"/>
                  </a:lnTo>
                  <a:lnTo>
                    <a:pt x="372" y="1355"/>
                  </a:lnTo>
                  <a:lnTo>
                    <a:pt x="3804" y="1355"/>
                  </a:lnTo>
                  <a:lnTo>
                    <a:pt x="3799"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TextBox 9"/>
            <p:cNvSpPr txBox="1"/>
            <p:nvPr/>
          </p:nvSpPr>
          <p:spPr>
            <a:xfrm>
              <a:off x="8676775" y="4050613"/>
              <a:ext cx="1618841" cy="400110"/>
            </a:xfrm>
            <a:prstGeom prst="rect">
              <a:avLst/>
            </a:prstGeom>
            <a:noFill/>
          </p:spPr>
          <p:txBody>
            <a:bodyPr wrap="none" rtlCol="0">
              <a:spAutoFit/>
            </a:bodyPr>
            <a:lstStyle/>
            <a:p>
              <a:r>
                <a:rPr lang="en-US" sz="2000" dirty="0">
                  <a:solidFill>
                    <a:schemeClr val="bg1"/>
                  </a:solidFill>
                  <a:latin typeface="Neris Thin" panose="00000300000000000000" pitchFamily="50" charset="0"/>
                </a:rPr>
                <a:t>Option Three</a:t>
              </a:r>
              <a:endParaRPr lang="id-ID" sz="2000" dirty="0">
                <a:solidFill>
                  <a:schemeClr val="bg1"/>
                </a:solidFill>
                <a:latin typeface="Neris Thin" panose="00000300000000000000" pitchFamily="50" charset="0"/>
              </a:endParaRPr>
            </a:p>
          </p:txBody>
        </p:sp>
        <p:sp>
          <p:nvSpPr>
            <p:cNvPr id="11" name="TextBox 34"/>
            <p:cNvSpPr txBox="1"/>
            <p:nvPr/>
          </p:nvSpPr>
          <p:spPr>
            <a:xfrm>
              <a:off x="8676775" y="4387457"/>
              <a:ext cx="1948193" cy="307777"/>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en-US" sz="1400" b="1" i="1" dirty="0">
                  <a:solidFill>
                    <a:schemeClr val="bg1"/>
                  </a:solidFill>
                </a:rPr>
                <a:t>Text Here</a:t>
              </a:r>
            </a:p>
          </p:txBody>
        </p:sp>
      </p:grpSp>
      <p:grpSp>
        <p:nvGrpSpPr>
          <p:cNvPr id="12" name="Group 11"/>
          <p:cNvGrpSpPr/>
          <p:nvPr/>
        </p:nvGrpSpPr>
        <p:grpSpPr>
          <a:xfrm>
            <a:off x="5700082" y="2378145"/>
            <a:ext cx="2734681" cy="615791"/>
            <a:chOff x="5700082" y="2606745"/>
            <a:chExt cx="2734681" cy="615791"/>
          </a:xfrm>
        </p:grpSpPr>
        <p:sp>
          <p:nvSpPr>
            <p:cNvPr id="13" name="Freeform 26"/>
            <p:cNvSpPr>
              <a:spLocks/>
            </p:cNvSpPr>
            <p:nvPr/>
          </p:nvSpPr>
          <p:spPr bwMode="auto">
            <a:xfrm>
              <a:off x="5990872" y="2606745"/>
              <a:ext cx="2443891" cy="615791"/>
            </a:xfrm>
            <a:custGeom>
              <a:avLst/>
              <a:gdLst>
                <a:gd name="T0" fmla="*/ 3799 w 3804"/>
                <a:gd name="T1" fmla="*/ 0 h 1355"/>
                <a:gd name="T2" fmla="*/ 372 w 3804"/>
                <a:gd name="T3" fmla="*/ 0 h 1355"/>
                <a:gd name="T4" fmla="*/ 0 w 3804"/>
                <a:gd name="T5" fmla="*/ 679 h 1355"/>
                <a:gd name="T6" fmla="*/ 372 w 3804"/>
                <a:gd name="T7" fmla="*/ 1355 h 1355"/>
                <a:gd name="T8" fmla="*/ 3804 w 3804"/>
                <a:gd name="T9" fmla="*/ 1355 h 1355"/>
                <a:gd name="T10" fmla="*/ 3799 w 3804"/>
                <a:gd name="T11" fmla="*/ 0 h 1355"/>
              </a:gdLst>
              <a:ahLst/>
              <a:cxnLst>
                <a:cxn ang="0">
                  <a:pos x="T0" y="T1"/>
                </a:cxn>
                <a:cxn ang="0">
                  <a:pos x="T2" y="T3"/>
                </a:cxn>
                <a:cxn ang="0">
                  <a:pos x="T4" y="T5"/>
                </a:cxn>
                <a:cxn ang="0">
                  <a:pos x="T6" y="T7"/>
                </a:cxn>
                <a:cxn ang="0">
                  <a:pos x="T8" y="T9"/>
                </a:cxn>
                <a:cxn ang="0">
                  <a:pos x="T10" y="T11"/>
                </a:cxn>
              </a:cxnLst>
              <a:rect l="0" t="0" r="r" b="b"/>
              <a:pathLst>
                <a:path w="3804" h="1355">
                  <a:moveTo>
                    <a:pt x="3799" y="0"/>
                  </a:moveTo>
                  <a:lnTo>
                    <a:pt x="372" y="0"/>
                  </a:lnTo>
                  <a:lnTo>
                    <a:pt x="0" y="679"/>
                  </a:lnTo>
                  <a:lnTo>
                    <a:pt x="372" y="1355"/>
                  </a:lnTo>
                  <a:lnTo>
                    <a:pt x="3804" y="1355"/>
                  </a:lnTo>
                  <a:lnTo>
                    <a:pt x="3799"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TextBox 13"/>
            <p:cNvSpPr txBox="1"/>
            <p:nvPr/>
          </p:nvSpPr>
          <p:spPr>
            <a:xfrm>
              <a:off x="6327850" y="2622540"/>
              <a:ext cx="1320426" cy="369332"/>
            </a:xfrm>
            <a:prstGeom prst="rect">
              <a:avLst/>
            </a:prstGeom>
            <a:noFill/>
          </p:spPr>
          <p:txBody>
            <a:bodyPr wrap="none" rtlCol="0">
              <a:spAutoFit/>
            </a:bodyPr>
            <a:lstStyle/>
            <a:p>
              <a:pPr algn="r"/>
              <a:r>
                <a:rPr lang="en-US" dirty="0">
                  <a:solidFill>
                    <a:schemeClr val="bg1"/>
                  </a:solidFill>
                  <a:latin typeface="Neris Thin" panose="00000300000000000000" pitchFamily="50" charset="0"/>
                </a:rPr>
                <a:t>Option Two</a:t>
              </a:r>
              <a:endParaRPr lang="id-ID" dirty="0">
                <a:solidFill>
                  <a:schemeClr val="bg1"/>
                </a:solidFill>
                <a:latin typeface="Neris Thin" panose="00000300000000000000" pitchFamily="50" charset="0"/>
              </a:endParaRPr>
            </a:p>
          </p:txBody>
        </p:sp>
        <p:sp>
          <p:nvSpPr>
            <p:cNvPr id="15" name="TextBox 34"/>
            <p:cNvSpPr txBox="1"/>
            <p:nvPr/>
          </p:nvSpPr>
          <p:spPr>
            <a:xfrm>
              <a:off x="5700082" y="2899562"/>
              <a:ext cx="1948193" cy="276999"/>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r"/>
              <a:r>
                <a:rPr lang="en-US" sz="1200" b="1" i="1" dirty="0">
                  <a:solidFill>
                    <a:schemeClr val="bg1"/>
                  </a:solidFill>
                </a:rPr>
                <a:t>Text Here</a:t>
              </a:r>
            </a:p>
          </p:txBody>
        </p:sp>
      </p:grpSp>
      <p:grpSp>
        <p:nvGrpSpPr>
          <p:cNvPr id="16" name="Group 15"/>
          <p:cNvGrpSpPr/>
          <p:nvPr/>
        </p:nvGrpSpPr>
        <p:grpSpPr>
          <a:xfrm>
            <a:off x="9036498" y="2404990"/>
            <a:ext cx="2459274" cy="588945"/>
            <a:chOff x="9036498" y="2633590"/>
            <a:chExt cx="2459274" cy="588945"/>
          </a:xfrm>
        </p:grpSpPr>
        <p:sp>
          <p:nvSpPr>
            <p:cNvPr id="17" name="Freeform 26"/>
            <p:cNvSpPr>
              <a:spLocks/>
            </p:cNvSpPr>
            <p:nvPr/>
          </p:nvSpPr>
          <p:spPr bwMode="auto">
            <a:xfrm flipH="1">
              <a:off x="9036498" y="2633590"/>
              <a:ext cx="2120205" cy="588945"/>
            </a:xfrm>
            <a:custGeom>
              <a:avLst/>
              <a:gdLst>
                <a:gd name="T0" fmla="*/ 3799 w 3804"/>
                <a:gd name="T1" fmla="*/ 0 h 1355"/>
                <a:gd name="T2" fmla="*/ 372 w 3804"/>
                <a:gd name="T3" fmla="*/ 0 h 1355"/>
                <a:gd name="T4" fmla="*/ 0 w 3804"/>
                <a:gd name="T5" fmla="*/ 679 h 1355"/>
                <a:gd name="T6" fmla="*/ 372 w 3804"/>
                <a:gd name="T7" fmla="*/ 1355 h 1355"/>
                <a:gd name="T8" fmla="*/ 3804 w 3804"/>
                <a:gd name="T9" fmla="*/ 1355 h 1355"/>
                <a:gd name="T10" fmla="*/ 3799 w 3804"/>
                <a:gd name="T11" fmla="*/ 0 h 1355"/>
              </a:gdLst>
              <a:ahLst/>
              <a:cxnLst>
                <a:cxn ang="0">
                  <a:pos x="T0" y="T1"/>
                </a:cxn>
                <a:cxn ang="0">
                  <a:pos x="T2" y="T3"/>
                </a:cxn>
                <a:cxn ang="0">
                  <a:pos x="T4" y="T5"/>
                </a:cxn>
                <a:cxn ang="0">
                  <a:pos x="T6" y="T7"/>
                </a:cxn>
                <a:cxn ang="0">
                  <a:pos x="T8" y="T9"/>
                </a:cxn>
                <a:cxn ang="0">
                  <a:pos x="T10" y="T11"/>
                </a:cxn>
              </a:cxnLst>
              <a:rect l="0" t="0" r="r" b="b"/>
              <a:pathLst>
                <a:path w="3804" h="1355">
                  <a:moveTo>
                    <a:pt x="3799" y="0"/>
                  </a:moveTo>
                  <a:lnTo>
                    <a:pt x="372" y="0"/>
                  </a:lnTo>
                  <a:lnTo>
                    <a:pt x="0" y="679"/>
                  </a:lnTo>
                  <a:lnTo>
                    <a:pt x="372" y="1355"/>
                  </a:lnTo>
                  <a:lnTo>
                    <a:pt x="3804" y="1355"/>
                  </a:lnTo>
                  <a:lnTo>
                    <a:pt x="3799"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TextBox 17"/>
            <p:cNvSpPr txBox="1"/>
            <p:nvPr/>
          </p:nvSpPr>
          <p:spPr>
            <a:xfrm>
              <a:off x="9547579" y="2661846"/>
              <a:ext cx="1295098" cy="369332"/>
            </a:xfrm>
            <a:prstGeom prst="rect">
              <a:avLst/>
            </a:prstGeom>
            <a:noFill/>
          </p:spPr>
          <p:txBody>
            <a:bodyPr wrap="none" rtlCol="0">
              <a:spAutoFit/>
            </a:bodyPr>
            <a:lstStyle/>
            <a:p>
              <a:r>
                <a:rPr lang="en-US" dirty="0">
                  <a:solidFill>
                    <a:schemeClr val="bg1"/>
                  </a:solidFill>
                  <a:latin typeface="Neris Thin" panose="00000300000000000000" pitchFamily="50" charset="0"/>
                </a:rPr>
                <a:t>Option One</a:t>
              </a:r>
              <a:endParaRPr lang="id-ID" dirty="0">
                <a:solidFill>
                  <a:schemeClr val="bg1"/>
                </a:solidFill>
                <a:latin typeface="Neris Thin" panose="00000300000000000000" pitchFamily="50" charset="0"/>
              </a:endParaRPr>
            </a:p>
          </p:txBody>
        </p:sp>
        <p:sp>
          <p:nvSpPr>
            <p:cNvPr id="19" name="TextBox 34"/>
            <p:cNvSpPr txBox="1"/>
            <p:nvPr/>
          </p:nvSpPr>
          <p:spPr>
            <a:xfrm>
              <a:off x="9547579" y="2930322"/>
              <a:ext cx="1948193" cy="276999"/>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en-US" sz="1200" b="1" i="1" dirty="0">
                  <a:solidFill>
                    <a:schemeClr val="bg1"/>
                  </a:solidFill>
                </a:rPr>
                <a:t>Text Here</a:t>
              </a:r>
              <a:endParaRPr lang="en-US" sz="1200" b="1" i="1" dirty="0">
                <a:solidFill>
                  <a:schemeClr val="bg1"/>
                </a:solidFill>
                <a:latin typeface="+mj-lt"/>
              </a:endParaRPr>
            </a:p>
          </p:txBody>
        </p:sp>
      </p:grpSp>
      <p:sp>
        <p:nvSpPr>
          <p:cNvPr id="20" name="Text Placeholder 5"/>
          <p:cNvSpPr txBox="1">
            <a:spLocks/>
          </p:cNvSpPr>
          <p:nvPr/>
        </p:nvSpPr>
        <p:spPr>
          <a:xfrm>
            <a:off x="2124223" y="2358969"/>
            <a:ext cx="3734132" cy="65987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id-ID" sz="4000" dirty="0" smtClean="0">
                <a:solidFill>
                  <a:schemeClr val="bg1"/>
                </a:solidFill>
                <a:latin typeface="Neris Thin" panose="00000300000000000000" pitchFamily="50" charset="0"/>
              </a:rPr>
              <a:t>Get </a:t>
            </a:r>
            <a:r>
              <a:rPr lang="id-ID" sz="4000" dirty="0" smtClean="0">
                <a:solidFill>
                  <a:schemeClr val="bg1"/>
                </a:solidFill>
                <a:latin typeface="Neris Black" panose="00000A00000000000000" pitchFamily="50" charset="0"/>
              </a:rPr>
              <a:t>Success</a:t>
            </a:r>
            <a:endParaRPr lang="en-US" sz="4000" dirty="0">
              <a:solidFill>
                <a:schemeClr val="bg1"/>
              </a:solidFill>
              <a:latin typeface="Neris Black" panose="00000A00000000000000" pitchFamily="50" charset="0"/>
            </a:endParaRPr>
          </a:p>
        </p:txBody>
      </p:sp>
      <p:sp>
        <p:nvSpPr>
          <p:cNvPr id="21" name="TextBox 34"/>
          <p:cNvSpPr txBox="1"/>
          <p:nvPr/>
        </p:nvSpPr>
        <p:spPr>
          <a:xfrm>
            <a:off x="1602518" y="4674770"/>
            <a:ext cx="4198615" cy="830997"/>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r"/>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endParaRPr lang="en-US" sz="1200" dirty="0">
              <a:solidFill>
                <a:schemeClr val="bg1"/>
              </a:solidFill>
              <a:latin typeface="+mj-lt"/>
            </a:endParaRPr>
          </a:p>
        </p:txBody>
      </p:sp>
      <p:grpSp>
        <p:nvGrpSpPr>
          <p:cNvPr id="22" name="Group 21"/>
          <p:cNvGrpSpPr/>
          <p:nvPr/>
        </p:nvGrpSpPr>
        <p:grpSpPr>
          <a:xfrm rot="2574723">
            <a:off x="6932844" y="1425253"/>
            <a:ext cx="1389627" cy="4981423"/>
            <a:chOff x="8521317" y="1018404"/>
            <a:chExt cx="1389627" cy="4981423"/>
          </a:xfrm>
        </p:grpSpPr>
        <p:grpSp>
          <p:nvGrpSpPr>
            <p:cNvPr id="23" name="Group 22"/>
            <p:cNvGrpSpPr/>
            <p:nvPr/>
          </p:nvGrpSpPr>
          <p:grpSpPr>
            <a:xfrm>
              <a:off x="8521317" y="3671326"/>
              <a:ext cx="1389627" cy="2328501"/>
              <a:chOff x="7705391" y="3488446"/>
              <a:chExt cx="1389627" cy="2328501"/>
            </a:xfrm>
          </p:grpSpPr>
          <p:sp>
            <p:nvSpPr>
              <p:cNvPr id="44" name="Freeform 7"/>
              <p:cNvSpPr>
                <a:spLocks/>
              </p:cNvSpPr>
              <p:nvPr/>
            </p:nvSpPr>
            <p:spPr bwMode="auto">
              <a:xfrm rot="16201596">
                <a:off x="8173758" y="3020183"/>
                <a:ext cx="440841" cy="1377368"/>
              </a:xfrm>
              <a:custGeom>
                <a:avLst/>
                <a:gdLst>
                  <a:gd name="T0" fmla="*/ 0 w 209"/>
                  <a:gd name="T1" fmla="*/ 162 h 653"/>
                  <a:gd name="T2" fmla="*/ 135 w 209"/>
                  <a:gd name="T3" fmla="*/ 0 h 653"/>
                  <a:gd name="T4" fmla="*/ 209 w 209"/>
                  <a:gd name="T5" fmla="*/ 210 h 653"/>
                  <a:gd name="T6" fmla="*/ 209 w 209"/>
                  <a:gd name="T7" fmla="*/ 443 h 653"/>
                  <a:gd name="T8" fmla="*/ 135 w 209"/>
                  <a:gd name="T9" fmla="*/ 653 h 653"/>
                  <a:gd name="T10" fmla="*/ 0 w 209"/>
                  <a:gd name="T11" fmla="*/ 488 h 653"/>
                  <a:gd name="T12" fmla="*/ 0 w 209"/>
                  <a:gd name="T13" fmla="*/ 162 h 653"/>
                </a:gdLst>
                <a:ahLst/>
                <a:cxnLst>
                  <a:cxn ang="0">
                    <a:pos x="T0" y="T1"/>
                  </a:cxn>
                  <a:cxn ang="0">
                    <a:pos x="T2" y="T3"/>
                  </a:cxn>
                  <a:cxn ang="0">
                    <a:pos x="T4" y="T5"/>
                  </a:cxn>
                  <a:cxn ang="0">
                    <a:pos x="T6" y="T7"/>
                  </a:cxn>
                  <a:cxn ang="0">
                    <a:pos x="T8" y="T9"/>
                  </a:cxn>
                  <a:cxn ang="0">
                    <a:pos x="T10" y="T11"/>
                  </a:cxn>
                  <a:cxn ang="0">
                    <a:pos x="T12" y="T13"/>
                  </a:cxn>
                </a:cxnLst>
                <a:rect l="0" t="0" r="r" b="b"/>
                <a:pathLst>
                  <a:path w="209" h="653">
                    <a:moveTo>
                      <a:pt x="0" y="162"/>
                    </a:moveTo>
                    <a:lnTo>
                      <a:pt x="135" y="0"/>
                    </a:lnTo>
                    <a:lnTo>
                      <a:pt x="209" y="210"/>
                    </a:lnTo>
                    <a:lnTo>
                      <a:pt x="209" y="443"/>
                    </a:lnTo>
                    <a:lnTo>
                      <a:pt x="135" y="653"/>
                    </a:lnTo>
                    <a:lnTo>
                      <a:pt x="0" y="488"/>
                    </a:lnTo>
                    <a:lnTo>
                      <a:pt x="0" y="162"/>
                    </a:lnTo>
                    <a:close/>
                  </a:path>
                </a:pathLst>
              </a:custGeom>
              <a:solidFill>
                <a:srgbClr val="BBA17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45" name="Group 44"/>
              <p:cNvGrpSpPr/>
              <p:nvPr/>
            </p:nvGrpSpPr>
            <p:grpSpPr>
              <a:xfrm>
                <a:off x="7705391" y="3646469"/>
                <a:ext cx="1389627" cy="2170478"/>
                <a:chOff x="2219264" y="4219156"/>
                <a:chExt cx="1389627" cy="2170478"/>
              </a:xfrm>
            </p:grpSpPr>
            <p:sp>
              <p:nvSpPr>
                <p:cNvPr id="46" name="Freeform 8"/>
                <p:cNvSpPr>
                  <a:spLocks/>
                </p:cNvSpPr>
                <p:nvPr/>
              </p:nvSpPr>
              <p:spPr bwMode="auto">
                <a:xfrm rot="16201596">
                  <a:off x="2390306" y="5171048"/>
                  <a:ext cx="1047544" cy="1389627"/>
                </a:xfrm>
                <a:custGeom>
                  <a:avLst/>
                  <a:gdLst>
                    <a:gd name="T0" fmla="*/ 793 w 939"/>
                    <a:gd name="T1" fmla="*/ 650 h 650"/>
                    <a:gd name="T2" fmla="*/ 0 w 939"/>
                    <a:gd name="T3" fmla="*/ 326 h 650"/>
                    <a:gd name="T4" fmla="*/ 793 w 939"/>
                    <a:gd name="T5" fmla="*/ 0 h 650"/>
                    <a:gd name="T6" fmla="*/ 939 w 939"/>
                    <a:gd name="T7" fmla="*/ 0 h 650"/>
                    <a:gd name="T8" fmla="*/ 939 w 939"/>
                    <a:gd name="T9" fmla="*/ 650 h 650"/>
                    <a:gd name="T10" fmla="*/ 793 w 939"/>
                    <a:gd name="T11" fmla="*/ 650 h 650"/>
                  </a:gdLst>
                  <a:ahLst/>
                  <a:cxnLst>
                    <a:cxn ang="0">
                      <a:pos x="T0" y="T1"/>
                    </a:cxn>
                    <a:cxn ang="0">
                      <a:pos x="T2" y="T3"/>
                    </a:cxn>
                    <a:cxn ang="0">
                      <a:pos x="T4" y="T5"/>
                    </a:cxn>
                    <a:cxn ang="0">
                      <a:pos x="T6" y="T7"/>
                    </a:cxn>
                    <a:cxn ang="0">
                      <a:pos x="T8" y="T9"/>
                    </a:cxn>
                    <a:cxn ang="0">
                      <a:pos x="T10" y="T11"/>
                    </a:cxn>
                  </a:cxnLst>
                  <a:rect l="0" t="0" r="r" b="b"/>
                  <a:pathLst>
                    <a:path w="939" h="650">
                      <a:moveTo>
                        <a:pt x="793" y="650"/>
                      </a:moveTo>
                      <a:lnTo>
                        <a:pt x="0" y="326"/>
                      </a:lnTo>
                      <a:lnTo>
                        <a:pt x="793" y="0"/>
                      </a:lnTo>
                      <a:lnTo>
                        <a:pt x="939" y="0"/>
                      </a:lnTo>
                      <a:lnTo>
                        <a:pt x="939" y="650"/>
                      </a:lnTo>
                      <a:lnTo>
                        <a:pt x="793" y="650"/>
                      </a:lnTo>
                      <a:close/>
                    </a:path>
                  </a:pathLst>
                </a:custGeom>
                <a:gradFill flip="none" rotWithShape="1">
                  <a:gsLst>
                    <a:gs pos="0">
                      <a:srgbClr val="F7CBA0"/>
                    </a:gs>
                    <a:gs pos="50000">
                      <a:srgbClr val="845434"/>
                    </a:gs>
                    <a:gs pos="100000">
                      <a:srgbClr val="F7CBA0"/>
                    </a:gs>
                  </a:gsLst>
                  <a:lin ang="16200000" scaled="1"/>
                  <a:tileRect/>
                </a:gra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
                <p:cNvSpPr>
                  <a:spLocks/>
                </p:cNvSpPr>
                <p:nvPr/>
              </p:nvSpPr>
              <p:spPr bwMode="auto">
                <a:xfrm rot="16201596">
                  <a:off x="2725889" y="4709571"/>
                  <a:ext cx="1369956" cy="395411"/>
                </a:xfrm>
                <a:custGeom>
                  <a:avLst/>
                  <a:gdLst>
                    <a:gd name="T0" fmla="*/ 464 w 464"/>
                    <a:gd name="T1" fmla="*/ 0 h 91"/>
                    <a:gd name="T2" fmla="*/ 41 w 464"/>
                    <a:gd name="T3" fmla="*/ 0 h 91"/>
                    <a:gd name="T4" fmla="*/ 16 w 464"/>
                    <a:gd name="T5" fmla="*/ 14 h 91"/>
                    <a:gd name="T6" fmla="*/ 5 w 464"/>
                    <a:gd name="T7" fmla="*/ 32 h 91"/>
                    <a:gd name="T8" fmla="*/ 5 w 464"/>
                    <a:gd name="T9" fmla="*/ 60 h 91"/>
                    <a:gd name="T10" fmla="*/ 16 w 464"/>
                    <a:gd name="T11" fmla="*/ 77 h 91"/>
                    <a:gd name="T12" fmla="*/ 41 w 464"/>
                    <a:gd name="T13" fmla="*/ 91 h 91"/>
                    <a:gd name="T14" fmla="*/ 464 w 464"/>
                    <a:gd name="T15" fmla="*/ 91 h 91"/>
                    <a:gd name="T16" fmla="*/ 464 w 464"/>
                    <a:gd name="T17" fmla="*/ 0 h 91"/>
                    <a:gd name="connsiteX0" fmla="*/ 9973 w 11184"/>
                    <a:gd name="connsiteY0" fmla="*/ 0 h 10000"/>
                    <a:gd name="connsiteX1" fmla="*/ 857 w 11184"/>
                    <a:gd name="connsiteY1" fmla="*/ 0 h 10000"/>
                    <a:gd name="connsiteX2" fmla="*/ 318 w 11184"/>
                    <a:gd name="connsiteY2" fmla="*/ 1538 h 10000"/>
                    <a:gd name="connsiteX3" fmla="*/ 81 w 11184"/>
                    <a:gd name="connsiteY3" fmla="*/ 3516 h 10000"/>
                    <a:gd name="connsiteX4" fmla="*/ 81 w 11184"/>
                    <a:gd name="connsiteY4" fmla="*/ 6593 h 10000"/>
                    <a:gd name="connsiteX5" fmla="*/ 318 w 11184"/>
                    <a:gd name="connsiteY5" fmla="*/ 8462 h 10000"/>
                    <a:gd name="connsiteX6" fmla="*/ 857 w 11184"/>
                    <a:gd name="connsiteY6" fmla="*/ 10000 h 10000"/>
                    <a:gd name="connsiteX7" fmla="*/ 11184 w 11184"/>
                    <a:gd name="connsiteY7" fmla="*/ 9894 h 10000"/>
                    <a:gd name="connsiteX8" fmla="*/ 9973 w 11184"/>
                    <a:gd name="connsiteY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84" h="10000">
                      <a:moveTo>
                        <a:pt x="9973" y="0"/>
                      </a:moveTo>
                      <a:lnTo>
                        <a:pt x="857" y="0"/>
                      </a:lnTo>
                      <a:cubicBezTo>
                        <a:pt x="663" y="0"/>
                        <a:pt x="426" y="659"/>
                        <a:pt x="318" y="1538"/>
                      </a:cubicBezTo>
                      <a:lnTo>
                        <a:pt x="81" y="3516"/>
                      </a:lnTo>
                      <a:cubicBezTo>
                        <a:pt x="-27" y="4396"/>
                        <a:pt x="-27" y="5714"/>
                        <a:pt x="81" y="6593"/>
                      </a:cubicBezTo>
                      <a:lnTo>
                        <a:pt x="318" y="8462"/>
                      </a:lnTo>
                      <a:cubicBezTo>
                        <a:pt x="426" y="9341"/>
                        <a:pt x="663" y="10000"/>
                        <a:pt x="857" y="10000"/>
                      </a:cubicBezTo>
                      <a:cubicBezTo>
                        <a:pt x="9973" y="10000"/>
                        <a:pt x="11184" y="9894"/>
                        <a:pt x="11184" y="9894"/>
                      </a:cubicBezTo>
                      <a:lnTo>
                        <a:pt x="9973" y="0"/>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22"/>
                <p:cNvSpPr>
                  <a:spLocks/>
                </p:cNvSpPr>
                <p:nvPr/>
              </p:nvSpPr>
              <p:spPr bwMode="auto">
                <a:xfrm rot="16201596">
                  <a:off x="2767556" y="6013189"/>
                  <a:ext cx="301210" cy="451677"/>
                </a:xfrm>
                <a:custGeom>
                  <a:avLst/>
                  <a:gdLst>
                    <a:gd name="T0" fmla="*/ 114 w 114"/>
                    <a:gd name="T1" fmla="*/ 49 h 88"/>
                    <a:gd name="T2" fmla="*/ 107 w 114"/>
                    <a:gd name="T3" fmla="*/ 0 h 88"/>
                    <a:gd name="T4" fmla="*/ 0 w 114"/>
                    <a:gd name="T5" fmla="*/ 44 h 88"/>
                    <a:gd name="T6" fmla="*/ 109 w 114"/>
                    <a:gd name="T7" fmla="*/ 88 h 88"/>
                    <a:gd name="T8" fmla="*/ 114 w 114"/>
                    <a:gd name="T9" fmla="*/ 49 h 88"/>
                  </a:gdLst>
                  <a:ahLst/>
                  <a:cxnLst>
                    <a:cxn ang="0">
                      <a:pos x="T0" y="T1"/>
                    </a:cxn>
                    <a:cxn ang="0">
                      <a:pos x="T2" y="T3"/>
                    </a:cxn>
                    <a:cxn ang="0">
                      <a:pos x="T4" y="T5"/>
                    </a:cxn>
                    <a:cxn ang="0">
                      <a:pos x="T6" y="T7"/>
                    </a:cxn>
                    <a:cxn ang="0">
                      <a:pos x="T8" y="T9"/>
                    </a:cxn>
                  </a:cxnLst>
                  <a:rect l="0" t="0" r="r" b="b"/>
                  <a:pathLst>
                    <a:path w="114" h="88">
                      <a:moveTo>
                        <a:pt x="114" y="49"/>
                      </a:moveTo>
                      <a:cubicBezTo>
                        <a:pt x="114" y="32"/>
                        <a:pt x="111" y="15"/>
                        <a:pt x="107" y="0"/>
                      </a:cubicBezTo>
                      <a:cubicBezTo>
                        <a:pt x="0" y="44"/>
                        <a:pt x="0" y="44"/>
                        <a:pt x="0" y="44"/>
                      </a:cubicBezTo>
                      <a:cubicBezTo>
                        <a:pt x="109" y="88"/>
                        <a:pt x="109" y="88"/>
                        <a:pt x="109" y="88"/>
                      </a:cubicBezTo>
                      <a:cubicBezTo>
                        <a:pt x="112" y="76"/>
                        <a:pt x="114" y="63"/>
                        <a:pt x="114" y="49"/>
                      </a:cubicBez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9" name="Freeform 11"/>
                <p:cNvSpPr>
                  <a:spLocks/>
                </p:cNvSpPr>
                <p:nvPr/>
              </p:nvSpPr>
              <p:spPr bwMode="auto">
                <a:xfrm rot="5398404" flipH="1">
                  <a:off x="1732311" y="4706428"/>
                  <a:ext cx="1369956" cy="395411"/>
                </a:xfrm>
                <a:custGeom>
                  <a:avLst/>
                  <a:gdLst>
                    <a:gd name="T0" fmla="*/ 464 w 464"/>
                    <a:gd name="T1" fmla="*/ 0 h 91"/>
                    <a:gd name="T2" fmla="*/ 41 w 464"/>
                    <a:gd name="T3" fmla="*/ 0 h 91"/>
                    <a:gd name="T4" fmla="*/ 16 w 464"/>
                    <a:gd name="T5" fmla="*/ 14 h 91"/>
                    <a:gd name="T6" fmla="*/ 5 w 464"/>
                    <a:gd name="T7" fmla="*/ 32 h 91"/>
                    <a:gd name="T8" fmla="*/ 5 w 464"/>
                    <a:gd name="T9" fmla="*/ 60 h 91"/>
                    <a:gd name="T10" fmla="*/ 16 w 464"/>
                    <a:gd name="T11" fmla="*/ 77 h 91"/>
                    <a:gd name="T12" fmla="*/ 41 w 464"/>
                    <a:gd name="T13" fmla="*/ 91 h 91"/>
                    <a:gd name="T14" fmla="*/ 464 w 464"/>
                    <a:gd name="T15" fmla="*/ 91 h 91"/>
                    <a:gd name="T16" fmla="*/ 464 w 464"/>
                    <a:gd name="T17" fmla="*/ 0 h 91"/>
                    <a:gd name="connsiteX0" fmla="*/ 9973 w 11184"/>
                    <a:gd name="connsiteY0" fmla="*/ 0 h 10000"/>
                    <a:gd name="connsiteX1" fmla="*/ 857 w 11184"/>
                    <a:gd name="connsiteY1" fmla="*/ 0 h 10000"/>
                    <a:gd name="connsiteX2" fmla="*/ 318 w 11184"/>
                    <a:gd name="connsiteY2" fmla="*/ 1538 h 10000"/>
                    <a:gd name="connsiteX3" fmla="*/ 81 w 11184"/>
                    <a:gd name="connsiteY3" fmla="*/ 3516 h 10000"/>
                    <a:gd name="connsiteX4" fmla="*/ 81 w 11184"/>
                    <a:gd name="connsiteY4" fmla="*/ 6593 h 10000"/>
                    <a:gd name="connsiteX5" fmla="*/ 318 w 11184"/>
                    <a:gd name="connsiteY5" fmla="*/ 8462 h 10000"/>
                    <a:gd name="connsiteX6" fmla="*/ 857 w 11184"/>
                    <a:gd name="connsiteY6" fmla="*/ 10000 h 10000"/>
                    <a:gd name="connsiteX7" fmla="*/ 11184 w 11184"/>
                    <a:gd name="connsiteY7" fmla="*/ 9894 h 10000"/>
                    <a:gd name="connsiteX8" fmla="*/ 9973 w 11184"/>
                    <a:gd name="connsiteY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84" h="10000">
                      <a:moveTo>
                        <a:pt x="9973" y="0"/>
                      </a:moveTo>
                      <a:lnTo>
                        <a:pt x="857" y="0"/>
                      </a:lnTo>
                      <a:cubicBezTo>
                        <a:pt x="663" y="0"/>
                        <a:pt x="426" y="659"/>
                        <a:pt x="318" y="1538"/>
                      </a:cubicBezTo>
                      <a:lnTo>
                        <a:pt x="81" y="3516"/>
                      </a:lnTo>
                      <a:cubicBezTo>
                        <a:pt x="-27" y="4396"/>
                        <a:pt x="-27" y="5714"/>
                        <a:pt x="81" y="6593"/>
                      </a:cubicBezTo>
                      <a:lnTo>
                        <a:pt x="318" y="8462"/>
                      </a:lnTo>
                      <a:cubicBezTo>
                        <a:pt x="426" y="9341"/>
                        <a:pt x="663" y="10000"/>
                        <a:pt x="857" y="10000"/>
                      </a:cubicBezTo>
                      <a:cubicBezTo>
                        <a:pt x="9973" y="10000"/>
                        <a:pt x="11184" y="9894"/>
                        <a:pt x="11184" y="9894"/>
                      </a:cubicBezTo>
                      <a:lnTo>
                        <a:pt x="9973"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 name="Freeform 10"/>
                <p:cNvSpPr>
                  <a:spLocks/>
                </p:cNvSpPr>
                <p:nvPr/>
              </p:nvSpPr>
              <p:spPr bwMode="auto">
                <a:xfrm rot="16201596">
                  <a:off x="2303721" y="4682187"/>
                  <a:ext cx="1224924" cy="601362"/>
                </a:xfrm>
                <a:custGeom>
                  <a:avLst/>
                  <a:gdLst>
                    <a:gd name="T0" fmla="*/ 464 w 464"/>
                    <a:gd name="T1" fmla="*/ 0 h 91"/>
                    <a:gd name="T2" fmla="*/ 41 w 464"/>
                    <a:gd name="T3" fmla="*/ 0 h 91"/>
                    <a:gd name="T4" fmla="*/ 16 w 464"/>
                    <a:gd name="T5" fmla="*/ 14 h 91"/>
                    <a:gd name="T6" fmla="*/ 5 w 464"/>
                    <a:gd name="T7" fmla="*/ 32 h 91"/>
                    <a:gd name="T8" fmla="*/ 5 w 464"/>
                    <a:gd name="T9" fmla="*/ 60 h 91"/>
                    <a:gd name="T10" fmla="*/ 16 w 464"/>
                    <a:gd name="T11" fmla="*/ 77 h 91"/>
                    <a:gd name="T12" fmla="*/ 41 w 464"/>
                    <a:gd name="T13" fmla="*/ 91 h 91"/>
                    <a:gd name="T14" fmla="*/ 464 w 464"/>
                    <a:gd name="T15" fmla="*/ 91 h 91"/>
                    <a:gd name="T16" fmla="*/ 464 w 464"/>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91">
                      <a:moveTo>
                        <a:pt x="464" y="0"/>
                      </a:moveTo>
                      <a:cubicBezTo>
                        <a:pt x="41" y="0"/>
                        <a:pt x="41" y="0"/>
                        <a:pt x="41" y="0"/>
                      </a:cubicBezTo>
                      <a:cubicBezTo>
                        <a:pt x="32" y="0"/>
                        <a:pt x="21" y="6"/>
                        <a:pt x="16" y="14"/>
                      </a:cubicBezTo>
                      <a:cubicBezTo>
                        <a:pt x="5" y="32"/>
                        <a:pt x="5" y="32"/>
                        <a:pt x="5" y="32"/>
                      </a:cubicBezTo>
                      <a:cubicBezTo>
                        <a:pt x="0" y="39"/>
                        <a:pt x="0" y="52"/>
                        <a:pt x="5" y="60"/>
                      </a:cubicBezTo>
                      <a:cubicBezTo>
                        <a:pt x="16" y="77"/>
                        <a:pt x="16" y="77"/>
                        <a:pt x="16" y="77"/>
                      </a:cubicBezTo>
                      <a:cubicBezTo>
                        <a:pt x="21" y="85"/>
                        <a:pt x="32" y="91"/>
                        <a:pt x="41" y="91"/>
                      </a:cubicBezTo>
                      <a:cubicBezTo>
                        <a:pt x="464" y="91"/>
                        <a:pt x="464" y="91"/>
                        <a:pt x="464" y="91"/>
                      </a:cubicBezTo>
                      <a:lnTo>
                        <a:pt x="464"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24" name="Group 23"/>
            <p:cNvGrpSpPr/>
            <p:nvPr/>
          </p:nvGrpSpPr>
          <p:grpSpPr>
            <a:xfrm>
              <a:off x="8638003" y="2590710"/>
              <a:ext cx="1160465" cy="1352605"/>
              <a:chOff x="6900741" y="2050150"/>
              <a:chExt cx="1076488" cy="1254724"/>
            </a:xfrm>
          </p:grpSpPr>
          <p:sp>
            <p:nvSpPr>
              <p:cNvPr id="39" name="Freeform 7"/>
              <p:cNvSpPr>
                <a:spLocks/>
              </p:cNvSpPr>
              <p:nvPr/>
            </p:nvSpPr>
            <p:spPr bwMode="auto">
              <a:xfrm rot="16201596">
                <a:off x="7266714" y="1684177"/>
                <a:ext cx="344541" cy="1076488"/>
              </a:xfrm>
              <a:custGeom>
                <a:avLst/>
                <a:gdLst>
                  <a:gd name="T0" fmla="*/ 0 w 209"/>
                  <a:gd name="T1" fmla="*/ 162 h 653"/>
                  <a:gd name="T2" fmla="*/ 135 w 209"/>
                  <a:gd name="T3" fmla="*/ 0 h 653"/>
                  <a:gd name="T4" fmla="*/ 209 w 209"/>
                  <a:gd name="T5" fmla="*/ 210 h 653"/>
                  <a:gd name="T6" fmla="*/ 209 w 209"/>
                  <a:gd name="T7" fmla="*/ 443 h 653"/>
                  <a:gd name="T8" fmla="*/ 135 w 209"/>
                  <a:gd name="T9" fmla="*/ 653 h 653"/>
                  <a:gd name="T10" fmla="*/ 0 w 209"/>
                  <a:gd name="T11" fmla="*/ 488 h 653"/>
                  <a:gd name="T12" fmla="*/ 0 w 209"/>
                  <a:gd name="T13" fmla="*/ 162 h 653"/>
                </a:gdLst>
                <a:ahLst/>
                <a:cxnLst>
                  <a:cxn ang="0">
                    <a:pos x="T0" y="T1"/>
                  </a:cxn>
                  <a:cxn ang="0">
                    <a:pos x="T2" y="T3"/>
                  </a:cxn>
                  <a:cxn ang="0">
                    <a:pos x="T4" y="T5"/>
                  </a:cxn>
                  <a:cxn ang="0">
                    <a:pos x="T6" y="T7"/>
                  </a:cxn>
                  <a:cxn ang="0">
                    <a:pos x="T8" y="T9"/>
                  </a:cxn>
                  <a:cxn ang="0">
                    <a:pos x="T10" y="T11"/>
                  </a:cxn>
                  <a:cxn ang="0">
                    <a:pos x="T12" y="T13"/>
                  </a:cxn>
                </a:cxnLst>
                <a:rect l="0" t="0" r="r" b="b"/>
                <a:pathLst>
                  <a:path w="209" h="653">
                    <a:moveTo>
                      <a:pt x="0" y="162"/>
                    </a:moveTo>
                    <a:lnTo>
                      <a:pt x="135" y="0"/>
                    </a:lnTo>
                    <a:lnTo>
                      <a:pt x="209" y="210"/>
                    </a:lnTo>
                    <a:lnTo>
                      <a:pt x="209" y="443"/>
                    </a:lnTo>
                    <a:lnTo>
                      <a:pt x="135" y="653"/>
                    </a:lnTo>
                    <a:lnTo>
                      <a:pt x="0" y="488"/>
                    </a:lnTo>
                    <a:lnTo>
                      <a:pt x="0" y="162"/>
                    </a:lnTo>
                    <a:close/>
                  </a:path>
                </a:pathLst>
              </a:custGeom>
              <a:solidFill>
                <a:srgbClr val="BBA17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40" name="Group 39"/>
              <p:cNvGrpSpPr/>
              <p:nvPr/>
            </p:nvGrpSpPr>
            <p:grpSpPr>
              <a:xfrm>
                <a:off x="6900922" y="2170097"/>
                <a:ext cx="1076036" cy="1134777"/>
                <a:chOff x="4238881" y="2475974"/>
                <a:chExt cx="1076036" cy="1134777"/>
              </a:xfrm>
            </p:grpSpPr>
            <p:sp>
              <p:nvSpPr>
                <p:cNvPr id="41" name="Rectangle 13"/>
                <p:cNvSpPr>
                  <a:spLocks noChangeArrowheads="1"/>
                </p:cNvSpPr>
                <p:nvPr/>
              </p:nvSpPr>
              <p:spPr bwMode="auto">
                <a:xfrm rot="16201596">
                  <a:off x="4270569" y="2854858"/>
                  <a:ext cx="1015768" cy="480722"/>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Rectangle 14"/>
                <p:cNvSpPr>
                  <a:spLocks noChangeArrowheads="1"/>
                </p:cNvSpPr>
                <p:nvPr/>
              </p:nvSpPr>
              <p:spPr bwMode="auto">
                <a:xfrm rot="16201596">
                  <a:off x="4603733" y="2899567"/>
                  <a:ext cx="1123660" cy="298708"/>
                </a:xfrm>
                <a:custGeom>
                  <a:avLst/>
                  <a:gdLst>
                    <a:gd name="connsiteX0" fmla="*/ 0 w 1015883"/>
                    <a:gd name="connsiteY0" fmla="*/ 0 h 298766"/>
                    <a:gd name="connsiteX1" fmla="*/ 1015883 w 1015883"/>
                    <a:gd name="connsiteY1" fmla="*/ 0 h 298766"/>
                    <a:gd name="connsiteX2" fmla="*/ 1015883 w 1015883"/>
                    <a:gd name="connsiteY2" fmla="*/ 298766 h 298766"/>
                    <a:gd name="connsiteX3" fmla="*/ 0 w 1015883"/>
                    <a:gd name="connsiteY3" fmla="*/ 298766 h 298766"/>
                    <a:gd name="connsiteX4" fmla="*/ 0 w 1015883"/>
                    <a:gd name="connsiteY4" fmla="*/ 0 h 298766"/>
                    <a:gd name="connsiteX0" fmla="*/ 0 w 1015883"/>
                    <a:gd name="connsiteY0" fmla="*/ 0 h 309052"/>
                    <a:gd name="connsiteX1" fmla="*/ 1015883 w 1015883"/>
                    <a:gd name="connsiteY1" fmla="*/ 0 h 309052"/>
                    <a:gd name="connsiteX2" fmla="*/ 1015883 w 1015883"/>
                    <a:gd name="connsiteY2" fmla="*/ 298766 h 309052"/>
                    <a:gd name="connsiteX3" fmla="*/ 309441 w 1015883"/>
                    <a:gd name="connsiteY3" fmla="*/ 309052 h 309052"/>
                    <a:gd name="connsiteX4" fmla="*/ 0 w 1015883"/>
                    <a:gd name="connsiteY4" fmla="*/ 0 h 309052"/>
                    <a:gd name="connsiteX0" fmla="*/ 0 w 1015883"/>
                    <a:gd name="connsiteY0" fmla="*/ 0 h 298766"/>
                    <a:gd name="connsiteX1" fmla="*/ 1015883 w 1015883"/>
                    <a:gd name="connsiteY1" fmla="*/ 0 h 298766"/>
                    <a:gd name="connsiteX2" fmla="*/ 1015883 w 1015883"/>
                    <a:gd name="connsiteY2" fmla="*/ 298766 h 298766"/>
                    <a:gd name="connsiteX3" fmla="*/ 125166 w 1015883"/>
                    <a:gd name="connsiteY3" fmla="*/ 298708 h 298766"/>
                    <a:gd name="connsiteX4" fmla="*/ 0 w 1015883"/>
                    <a:gd name="connsiteY4" fmla="*/ 0 h 298766"/>
                    <a:gd name="connsiteX0" fmla="*/ 0 w 1123660"/>
                    <a:gd name="connsiteY0" fmla="*/ 0 h 298708"/>
                    <a:gd name="connsiteX1" fmla="*/ 1015883 w 1123660"/>
                    <a:gd name="connsiteY1" fmla="*/ 0 h 298708"/>
                    <a:gd name="connsiteX2" fmla="*/ 1123660 w 1123660"/>
                    <a:gd name="connsiteY2" fmla="*/ 291762 h 298708"/>
                    <a:gd name="connsiteX3" fmla="*/ 125166 w 1123660"/>
                    <a:gd name="connsiteY3" fmla="*/ 298708 h 298708"/>
                    <a:gd name="connsiteX4" fmla="*/ 0 w 1123660"/>
                    <a:gd name="connsiteY4" fmla="*/ 0 h 298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660" h="298708">
                      <a:moveTo>
                        <a:pt x="0" y="0"/>
                      </a:moveTo>
                      <a:lnTo>
                        <a:pt x="1015883" y="0"/>
                      </a:lnTo>
                      <a:lnTo>
                        <a:pt x="1123660" y="291762"/>
                      </a:lnTo>
                      <a:lnTo>
                        <a:pt x="125166" y="298708"/>
                      </a:lnTo>
                      <a:lnTo>
                        <a:pt x="0"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Rectangle 14"/>
                <p:cNvSpPr>
                  <a:spLocks noChangeArrowheads="1"/>
                </p:cNvSpPr>
                <p:nvPr/>
              </p:nvSpPr>
              <p:spPr bwMode="auto">
                <a:xfrm rot="5398404" flipH="1">
                  <a:off x="3826405" y="2888450"/>
                  <a:ext cx="1123660" cy="298708"/>
                </a:xfrm>
                <a:custGeom>
                  <a:avLst/>
                  <a:gdLst>
                    <a:gd name="connsiteX0" fmla="*/ 0 w 1015883"/>
                    <a:gd name="connsiteY0" fmla="*/ 0 h 298766"/>
                    <a:gd name="connsiteX1" fmla="*/ 1015883 w 1015883"/>
                    <a:gd name="connsiteY1" fmla="*/ 0 h 298766"/>
                    <a:gd name="connsiteX2" fmla="*/ 1015883 w 1015883"/>
                    <a:gd name="connsiteY2" fmla="*/ 298766 h 298766"/>
                    <a:gd name="connsiteX3" fmla="*/ 0 w 1015883"/>
                    <a:gd name="connsiteY3" fmla="*/ 298766 h 298766"/>
                    <a:gd name="connsiteX4" fmla="*/ 0 w 1015883"/>
                    <a:gd name="connsiteY4" fmla="*/ 0 h 298766"/>
                    <a:gd name="connsiteX0" fmla="*/ 0 w 1015883"/>
                    <a:gd name="connsiteY0" fmla="*/ 0 h 309052"/>
                    <a:gd name="connsiteX1" fmla="*/ 1015883 w 1015883"/>
                    <a:gd name="connsiteY1" fmla="*/ 0 h 309052"/>
                    <a:gd name="connsiteX2" fmla="*/ 1015883 w 1015883"/>
                    <a:gd name="connsiteY2" fmla="*/ 298766 h 309052"/>
                    <a:gd name="connsiteX3" fmla="*/ 309441 w 1015883"/>
                    <a:gd name="connsiteY3" fmla="*/ 309052 h 309052"/>
                    <a:gd name="connsiteX4" fmla="*/ 0 w 1015883"/>
                    <a:gd name="connsiteY4" fmla="*/ 0 h 309052"/>
                    <a:gd name="connsiteX0" fmla="*/ 0 w 1015883"/>
                    <a:gd name="connsiteY0" fmla="*/ 0 h 298766"/>
                    <a:gd name="connsiteX1" fmla="*/ 1015883 w 1015883"/>
                    <a:gd name="connsiteY1" fmla="*/ 0 h 298766"/>
                    <a:gd name="connsiteX2" fmla="*/ 1015883 w 1015883"/>
                    <a:gd name="connsiteY2" fmla="*/ 298766 h 298766"/>
                    <a:gd name="connsiteX3" fmla="*/ 125166 w 1015883"/>
                    <a:gd name="connsiteY3" fmla="*/ 298708 h 298766"/>
                    <a:gd name="connsiteX4" fmla="*/ 0 w 1015883"/>
                    <a:gd name="connsiteY4" fmla="*/ 0 h 298766"/>
                    <a:gd name="connsiteX0" fmla="*/ 0 w 1123660"/>
                    <a:gd name="connsiteY0" fmla="*/ 0 h 298708"/>
                    <a:gd name="connsiteX1" fmla="*/ 1015883 w 1123660"/>
                    <a:gd name="connsiteY1" fmla="*/ 0 h 298708"/>
                    <a:gd name="connsiteX2" fmla="*/ 1123660 w 1123660"/>
                    <a:gd name="connsiteY2" fmla="*/ 291762 h 298708"/>
                    <a:gd name="connsiteX3" fmla="*/ 125166 w 1123660"/>
                    <a:gd name="connsiteY3" fmla="*/ 298708 h 298708"/>
                    <a:gd name="connsiteX4" fmla="*/ 0 w 1123660"/>
                    <a:gd name="connsiteY4" fmla="*/ 0 h 298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660" h="298708">
                      <a:moveTo>
                        <a:pt x="0" y="0"/>
                      </a:moveTo>
                      <a:lnTo>
                        <a:pt x="1015883" y="0"/>
                      </a:lnTo>
                      <a:lnTo>
                        <a:pt x="1123660" y="291762"/>
                      </a:lnTo>
                      <a:lnTo>
                        <a:pt x="125166" y="298708"/>
                      </a:lnTo>
                      <a:lnTo>
                        <a:pt x="0"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25" name="Group 24"/>
            <p:cNvGrpSpPr/>
            <p:nvPr/>
          </p:nvGrpSpPr>
          <p:grpSpPr>
            <a:xfrm>
              <a:off x="8755378" y="1723933"/>
              <a:ext cx="925715" cy="1072416"/>
              <a:chOff x="6900741" y="2050150"/>
              <a:chExt cx="1076488" cy="1247083"/>
            </a:xfrm>
          </p:grpSpPr>
          <p:sp>
            <p:nvSpPr>
              <p:cNvPr id="34" name="Freeform 7"/>
              <p:cNvSpPr>
                <a:spLocks/>
              </p:cNvSpPr>
              <p:nvPr/>
            </p:nvSpPr>
            <p:spPr bwMode="auto">
              <a:xfrm rot="16201596">
                <a:off x="7266714" y="1684177"/>
                <a:ext cx="344541" cy="1076488"/>
              </a:xfrm>
              <a:custGeom>
                <a:avLst/>
                <a:gdLst>
                  <a:gd name="T0" fmla="*/ 0 w 209"/>
                  <a:gd name="T1" fmla="*/ 162 h 653"/>
                  <a:gd name="T2" fmla="*/ 135 w 209"/>
                  <a:gd name="T3" fmla="*/ 0 h 653"/>
                  <a:gd name="T4" fmla="*/ 209 w 209"/>
                  <a:gd name="T5" fmla="*/ 210 h 653"/>
                  <a:gd name="T6" fmla="*/ 209 w 209"/>
                  <a:gd name="T7" fmla="*/ 443 h 653"/>
                  <a:gd name="T8" fmla="*/ 135 w 209"/>
                  <a:gd name="T9" fmla="*/ 653 h 653"/>
                  <a:gd name="T10" fmla="*/ 0 w 209"/>
                  <a:gd name="T11" fmla="*/ 488 h 653"/>
                  <a:gd name="T12" fmla="*/ 0 w 209"/>
                  <a:gd name="T13" fmla="*/ 162 h 653"/>
                </a:gdLst>
                <a:ahLst/>
                <a:cxnLst>
                  <a:cxn ang="0">
                    <a:pos x="T0" y="T1"/>
                  </a:cxn>
                  <a:cxn ang="0">
                    <a:pos x="T2" y="T3"/>
                  </a:cxn>
                  <a:cxn ang="0">
                    <a:pos x="T4" y="T5"/>
                  </a:cxn>
                  <a:cxn ang="0">
                    <a:pos x="T6" y="T7"/>
                  </a:cxn>
                  <a:cxn ang="0">
                    <a:pos x="T8" y="T9"/>
                  </a:cxn>
                  <a:cxn ang="0">
                    <a:pos x="T10" y="T11"/>
                  </a:cxn>
                  <a:cxn ang="0">
                    <a:pos x="T12" y="T13"/>
                  </a:cxn>
                </a:cxnLst>
                <a:rect l="0" t="0" r="r" b="b"/>
                <a:pathLst>
                  <a:path w="209" h="653">
                    <a:moveTo>
                      <a:pt x="0" y="162"/>
                    </a:moveTo>
                    <a:lnTo>
                      <a:pt x="135" y="0"/>
                    </a:lnTo>
                    <a:lnTo>
                      <a:pt x="209" y="210"/>
                    </a:lnTo>
                    <a:lnTo>
                      <a:pt x="209" y="443"/>
                    </a:lnTo>
                    <a:lnTo>
                      <a:pt x="135" y="653"/>
                    </a:lnTo>
                    <a:lnTo>
                      <a:pt x="0" y="488"/>
                    </a:lnTo>
                    <a:lnTo>
                      <a:pt x="0" y="162"/>
                    </a:lnTo>
                    <a:close/>
                  </a:path>
                </a:pathLst>
              </a:custGeom>
              <a:solidFill>
                <a:srgbClr val="BBA17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6900921" y="2170098"/>
                <a:ext cx="1076038" cy="1127135"/>
                <a:chOff x="4238880" y="2475975"/>
                <a:chExt cx="1076038" cy="1127135"/>
              </a:xfrm>
            </p:grpSpPr>
            <p:sp>
              <p:nvSpPr>
                <p:cNvPr id="36" name="Rectangle 13"/>
                <p:cNvSpPr>
                  <a:spLocks noChangeArrowheads="1"/>
                </p:cNvSpPr>
                <p:nvPr/>
              </p:nvSpPr>
              <p:spPr bwMode="auto">
                <a:xfrm rot="16201596">
                  <a:off x="4270569" y="2854858"/>
                  <a:ext cx="1015768" cy="480722"/>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Rectangle 14"/>
                <p:cNvSpPr>
                  <a:spLocks noChangeArrowheads="1"/>
                </p:cNvSpPr>
                <p:nvPr/>
              </p:nvSpPr>
              <p:spPr bwMode="auto">
                <a:xfrm rot="16201596">
                  <a:off x="4603734" y="2891926"/>
                  <a:ext cx="1123660" cy="298708"/>
                </a:xfrm>
                <a:custGeom>
                  <a:avLst/>
                  <a:gdLst>
                    <a:gd name="connsiteX0" fmla="*/ 0 w 1015883"/>
                    <a:gd name="connsiteY0" fmla="*/ 0 h 298766"/>
                    <a:gd name="connsiteX1" fmla="*/ 1015883 w 1015883"/>
                    <a:gd name="connsiteY1" fmla="*/ 0 h 298766"/>
                    <a:gd name="connsiteX2" fmla="*/ 1015883 w 1015883"/>
                    <a:gd name="connsiteY2" fmla="*/ 298766 h 298766"/>
                    <a:gd name="connsiteX3" fmla="*/ 0 w 1015883"/>
                    <a:gd name="connsiteY3" fmla="*/ 298766 h 298766"/>
                    <a:gd name="connsiteX4" fmla="*/ 0 w 1015883"/>
                    <a:gd name="connsiteY4" fmla="*/ 0 h 298766"/>
                    <a:gd name="connsiteX0" fmla="*/ 0 w 1015883"/>
                    <a:gd name="connsiteY0" fmla="*/ 0 h 309052"/>
                    <a:gd name="connsiteX1" fmla="*/ 1015883 w 1015883"/>
                    <a:gd name="connsiteY1" fmla="*/ 0 h 309052"/>
                    <a:gd name="connsiteX2" fmla="*/ 1015883 w 1015883"/>
                    <a:gd name="connsiteY2" fmla="*/ 298766 h 309052"/>
                    <a:gd name="connsiteX3" fmla="*/ 309441 w 1015883"/>
                    <a:gd name="connsiteY3" fmla="*/ 309052 h 309052"/>
                    <a:gd name="connsiteX4" fmla="*/ 0 w 1015883"/>
                    <a:gd name="connsiteY4" fmla="*/ 0 h 309052"/>
                    <a:gd name="connsiteX0" fmla="*/ 0 w 1015883"/>
                    <a:gd name="connsiteY0" fmla="*/ 0 h 298766"/>
                    <a:gd name="connsiteX1" fmla="*/ 1015883 w 1015883"/>
                    <a:gd name="connsiteY1" fmla="*/ 0 h 298766"/>
                    <a:gd name="connsiteX2" fmla="*/ 1015883 w 1015883"/>
                    <a:gd name="connsiteY2" fmla="*/ 298766 h 298766"/>
                    <a:gd name="connsiteX3" fmla="*/ 125166 w 1015883"/>
                    <a:gd name="connsiteY3" fmla="*/ 298708 h 298766"/>
                    <a:gd name="connsiteX4" fmla="*/ 0 w 1015883"/>
                    <a:gd name="connsiteY4" fmla="*/ 0 h 298766"/>
                    <a:gd name="connsiteX0" fmla="*/ 0 w 1123660"/>
                    <a:gd name="connsiteY0" fmla="*/ 0 h 298708"/>
                    <a:gd name="connsiteX1" fmla="*/ 1015883 w 1123660"/>
                    <a:gd name="connsiteY1" fmla="*/ 0 h 298708"/>
                    <a:gd name="connsiteX2" fmla="*/ 1123660 w 1123660"/>
                    <a:gd name="connsiteY2" fmla="*/ 291762 h 298708"/>
                    <a:gd name="connsiteX3" fmla="*/ 125166 w 1123660"/>
                    <a:gd name="connsiteY3" fmla="*/ 298708 h 298708"/>
                    <a:gd name="connsiteX4" fmla="*/ 0 w 1123660"/>
                    <a:gd name="connsiteY4" fmla="*/ 0 h 298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660" h="298708">
                      <a:moveTo>
                        <a:pt x="0" y="0"/>
                      </a:moveTo>
                      <a:lnTo>
                        <a:pt x="1015883" y="0"/>
                      </a:lnTo>
                      <a:lnTo>
                        <a:pt x="1123660" y="291762"/>
                      </a:lnTo>
                      <a:lnTo>
                        <a:pt x="125166" y="298708"/>
                      </a:lnTo>
                      <a:lnTo>
                        <a:pt x="0"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Rectangle 14"/>
                <p:cNvSpPr>
                  <a:spLocks noChangeArrowheads="1"/>
                </p:cNvSpPr>
                <p:nvPr/>
              </p:nvSpPr>
              <p:spPr bwMode="auto">
                <a:xfrm rot="5398404" flipH="1">
                  <a:off x="3826404" y="2888451"/>
                  <a:ext cx="1123660" cy="298708"/>
                </a:xfrm>
                <a:custGeom>
                  <a:avLst/>
                  <a:gdLst>
                    <a:gd name="connsiteX0" fmla="*/ 0 w 1015883"/>
                    <a:gd name="connsiteY0" fmla="*/ 0 h 298766"/>
                    <a:gd name="connsiteX1" fmla="*/ 1015883 w 1015883"/>
                    <a:gd name="connsiteY1" fmla="*/ 0 h 298766"/>
                    <a:gd name="connsiteX2" fmla="*/ 1015883 w 1015883"/>
                    <a:gd name="connsiteY2" fmla="*/ 298766 h 298766"/>
                    <a:gd name="connsiteX3" fmla="*/ 0 w 1015883"/>
                    <a:gd name="connsiteY3" fmla="*/ 298766 h 298766"/>
                    <a:gd name="connsiteX4" fmla="*/ 0 w 1015883"/>
                    <a:gd name="connsiteY4" fmla="*/ 0 h 298766"/>
                    <a:gd name="connsiteX0" fmla="*/ 0 w 1015883"/>
                    <a:gd name="connsiteY0" fmla="*/ 0 h 309052"/>
                    <a:gd name="connsiteX1" fmla="*/ 1015883 w 1015883"/>
                    <a:gd name="connsiteY1" fmla="*/ 0 h 309052"/>
                    <a:gd name="connsiteX2" fmla="*/ 1015883 w 1015883"/>
                    <a:gd name="connsiteY2" fmla="*/ 298766 h 309052"/>
                    <a:gd name="connsiteX3" fmla="*/ 309441 w 1015883"/>
                    <a:gd name="connsiteY3" fmla="*/ 309052 h 309052"/>
                    <a:gd name="connsiteX4" fmla="*/ 0 w 1015883"/>
                    <a:gd name="connsiteY4" fmla="*/ 0 h 309052"/>
                    <a:gd name="connsiteX0" fmla="*/ 0 w 1015883"/>
                    <a:gd name="connsiteY0" fmla="*/ 0 h 298766"/>
                    <a:gd name="connsiteX1" fmla="*/ 1015883 w 1015883"/>
                    <a:gd name="connsiteY1" fmla="*/ 0 h 298766"/>
                    <a:gd name="connsiteX2" fmla="*/ 1015883 w 1015883"/>
                    <a:gd name="connsiteY2" fmla="*/ 298766 h 298766"/>
                    <a:gd name="connsiteX3" fmla="*/ 125166 w 1015883"/>
                    <a:gd name="connsiteY3" fmla="*/ 298708 h 298766"/>
                    <a:gd name="connsiteX4" fmla="*/ 0 w 1015883"/>
                    <a:gd name="connsiteY4" fmla="*/ 0 h 298766"/>
                    <a:gd name="connsiteX0" fmla="*/ 0 w 1123660"/>
                    <a:gd name="connsiteY0" fmla="*/ 0 h 298708"/>
                    <a:gd name="connsiteX1" fmla="*/ 1015883 w 1123660"/>
                    <a:gd name="connsiteY1" fmla="*/ 0 h 298708"/>
                    <a:gd name="connsiteX2" fmla="*/ 1123660 w 1123660"/>
                    <a:gd name="connsiteY2" fmla="*/ 291762 h 298708"/>
                    <a:gd name="connsiteX3" fmla="*/ 125166 w 1123660"/>
                    <a:gd name="connsiteY3" fmla="*/ 298708 h 298708"/>
                    <a:gd name="connsiteX4" fmla="*/ 0 w 1123660"/>
                    <a:gd name="connsiteY4" fmla="*/ 0 h 298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660" h="298708">
                      <a:moveTo>
                        <a:pt x="0" y="0"/>
                      </a:moveTo>
                      <a:lnTo>
                        <a:pt x="1015883" y="0"/>
                      </a:lnTo>
                      <a:lnTo>
                        <a:pt x="1123660" y="291762"/>
                      </a:lnTo>
                      <a:lnTo>
                        <a:pt x="125166" y="298708"/>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26" name="Group 25"/>
            <p:cNvGrpSpPr/>
            <p:nvPr/>
          </p:nvGrpSpPr>
          <p:grpSpPr>
            <a:xfrm>
              <a:off x="8842215" y="1018404"/>
              <a:ext cx="752041" cy="871219"/>
              <a:chOff x="8026289" y="835524"/>
              <a:chExt cx="752041" cy="871219"/>
            </a:xfrm>
          </p:grpSpPr>
          <p:grpSp>
            <p:nvGrpSpPr>
              <p:cNvPr id="27" name="Group 26"/>
              <p:cNvGrpSpPr/>
              <p:nvPr/>
            </p:nvGrpSpPr>
            <p:grpSpPr>
              <a:xfrm>
                <a:off x="8026289" y="835524"/>
                <a:ext cx="752041" cy="871219"/>
                <a:chOff x="6900741" y="2050150"/>
                <a:chExt cx="1076488" cy="1247083"/>
              </a:xfrm>
            </p:grpSpPr>
            <p:sp>
              <p:nvSpPr>
                <p:cNvPr id="29" name="Freeform 7"/>
                <p:cNvSpPr>
                  <a:spLocks/>
                </p:cNvSpPr>
                <p:nvPr/>
              </p:nvSpPr>
              <p:spPr bwMode="auto">
                <a:xfrm rot="16201596">
                  <a:off x="7266714" y="1684177"/>
                  <a:ext cx="344541" cy="1076488"/>
                </a:xfrm>
                <a:custGeom>
                  <a:avLst/>
                  <a:gdLst>
                    <a:gd name="T0" fmla="*/ 0 w 209"/>
                    <a:gd name="T1" fmla="*/ 162 h 653"/>
                    <a:gd name="T2" fmla="*/ 135 w 209"/>
                    <a:gd name="T3" fmla="*/ 0 h 653"/>
                    <a:gd name="T4" fmla="*/ 209 w 209"/>
                    <a:gd name="T5" fmla="*/ 210 h 653"/>
                    <a:gd name="T6" fmla="*/ 209 w 209"/>
                    <a:gd name="T7" fmla="*/ 443 h 653"/>
                    <a:gd name="T8" fmla="*/ 135 w 209"/>
                    <a:gd name="T9" fmla="*/ 653 h 653"/>
                    <a:gd name="T10" fmla="*/ 0 w 209"/>
                    <a:gd name="T11" fmla="*/ 488 h 653"/>
                    <a:gd name="T12" fmla="*/ 0 w 209"/>
                    <a:gd name="T13" fmla="*/ 162 h 653"/>
                  </a:gdLst>
                  <a:ahLst/>
                  <a:cxnLst>
                    <a:cxn ang="0">
                      <a:pos x="T0" y="T1"/>
                    </a:cxn>
                    <a:cxn ang="0">
                      <a:pos x="T2" y="T3"/>
                    </a:cxn>
                    <a:cxn ang="0">
                      <a:pos x="T4" y="T5"/>
                    </a:cxn>
                    <a:cxn ang="0">
                      <a:pos x="T6" y="T7"/>
                    </a:cxn>
                    <a:cxn ang="0">
                      <a:pos x="T8" y="T9"/>
                    </a:cxn>
                    <a:cxn ang="0">
                      <a:pos x="T10" y="T11"/>
                    </a:cxn>
                    <a:cxn ang="0">
                      <a:pos x="T12" y="T13"/>
                    </a:cxn>
                  </a:cxnLst>
                  <a:rect l="0" t="0" r="r" b="b"/>
                  <a:pathLst>
                    <a:path w="209" h="653">
                      <a:moveTo>
                        <a:pt x="0" y="162"/>
                      </a:moveTo>
                      <a:lnTo>
                        <a:pt x="135" y="0"/>
                      </a:lnTo>
                      <a:lnTo>
                        <a:pt x="209" y="210"/>
                      </a:lnTo>
                      <a:lnTo>
                        <a:pt x="209" y="443"/>
                      </a:lnTo>
                      <a:lnTo>
                        <a:pt x="135" y="653"/>
                      </a:lnTo>
                      <a:lnTo>
                        <a:pt x="0" y="488"/>
                      </a:lnTo>
                      <a:lnTo>
                        <a:pt x="0" y="162"/>
                      </a:lnTo>
                      <a:close/>
                    </a:path>
                  </a:pathLst>
                </a:custGeom>
                <a:solidFill>
                  <a:srgbClr val="BBA17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30" name="Group 29"/>
                <p:cNvGrpSpPr/>
                <p:nvPr/>
              </p:nvGrpSpPr>
              <p:grpSpPr>
                <a:xfrm>
                  <a:off x="6900921" y="2170098"/>
                  <a:ext cx="1076038" cy="1127135"/>
                  <a:chOff x="4238880" y="2475975"/>
                  <a:chExt cx="1076038" cy="1127135"/>
                </a:xfrm>
              </p:grpSpPr>
              <p:sp>
                <p:nvSpPr>
                  <p:cNvPr id="31" name="Rectangle 13"/>
                  <p:cNvSpPr>
                    <a:spLocks noChangeArrowheads="1"/>
                  </p:cNvSpPr>
                  <p:nvPr/>
                </p:nvSpPr>
                <p:spPr bwMode="auto">
                  <a:xfrm rot="16201596">
                    <a:off x="4270569" y="2854858"/>
                    <a:ext cx="1015768" cy="480722"/>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Rectangle 14"/>
                  <p:cNvSpPr>
                    <a:spLocks noChangeArrowheads="1"/>
                  </p:cNvSpPr>
                  <p:nvPr/>
                </p:nvSpPr>
                <p:spPr bwMode="auto">
                  <a:xfrm rot="16201596">
                    <a:off x="4603734" y="2891926"/>
                    <a:ext cx="1123660" cy="298708"/>
                  </a:xfrm>
                  <a:custGeom>
                    <a:avLst/>
                    <a:gdLst>
                      <a:gd name="connsiteX0" fmla="*/ 0 w 1015883"/>
                      <a:gd name="connsiteY0" fmla="*/ 0 h 298766"/>
                      <a:gd name="connsiteX1" fmla="*/ 1015883 w 1015883"/>
                      <a:gd name="connsiteY1" fmla="*/ 0 h 298766"/>
                      <a:gd name="connsiteX2" fmla="*/ 1015883 w 1015883"/>
                      <a:gd name="connsiteY2" fmla="*/ 298766 h 298766"/>
                      <a:gd name="connsiteX3" fmla="*/ 0 w 1015883"/>
                      <a:gd name="connsiteY3" fmla="*/ 298766 h 298766"/>
                      <a:gd name="connsiteX4" fmla="*/ 0 w 1015883"/>
                      <a:gd name="connsiteY4" fmla="*/ 0 h 298766"/>
                      <a:gd name="connsiteX0" fmla="*/ 0 w 1015883"/>
                      <a:gd name="connsiteY0" fmla="*/ 0 h 309052"/>
                      <a:gd name="connsiteX1" fmla="*/ 1015883 w 1015883"/>
                      <a:gd name="connsiteY1" fmla="*/ 0 h 309052"/>
                      <a:gd name="connsiteX2" fmla="*/ 1015883 w 1015883"/>
                      <a:gd name="connsiteY2" fmla="*/ 298766 h 309052"/>
                      <a:gd name="connsiteX3" fmla="*/ 309441 w 1015883"/>
                      <a:gd name="connsiteY3" fmla="*/ 309052 h 309052"/>
                      <a:gd name="connsiteX4" fmla="*/ 0 w 1015883"/>
                      <a:gd name="connsiteY4" fmla="*/ 0 h 309052"/>
                      <a:gd name="connsiteX0" fmla="*/ 0 w 1015883"/>
                      <a:gd name="connsiteY0" fmla="*/ 0 h 298766"/>
                      <a:gd name="connsiteX1" fmla="*/ 1015883 w 1015883"/>
                      <a:gd name="connsiteY1" fmla="*/ 0 h 298766"/>
                      <a:gd name="connsiteX2" fmla="*/ 1015883 w 1015883"/>
                      <a:gd name="connsiteY2" fmla="*/ 298766 h 298766"/>
                      <a:gd name="connsiteX3" fmla="*/ 125166 w 1015883"/>
                      <a:gd name="connsiteY3" fmla="*/ 298708 h 298766"/>
                      <a:gd name="connsiteX4" fmla="*/ 0 w 1015883"/>
                      <a:gd name="connsiteY4" fmla="*/ 0 h 298766"/>
                      <a:gd name="connsiteX0" fmla="*/ 0 w 1123660"/>
                      <a:gd name="connsiteY0" fmla="*/ 0 h 298708"/>
                      <a:gd name="connsiteX1" fmla="*/ 1015883 w 1123660"/>
                      <a:gd name="connsiteY1" fmla="*/ 0 h 298708"/>
                      <a:gd name="connsiteX2" fmla="*/ 1123660 w 1123660"/>
                      <a:gd name="connsiteY2" fmla="*/ 291762 h 298708"/>
                      <a:gd name="connsiteX3" fmla="*/ 125166 w 1123660"/>
                      <a:gd name="connsiteY3" fmla="*/ 298708 h 298708"/>
                      <a:gd name="connsiteX4" fmla="*/ 0 w 1123660"/>
                      <a:gd name="connsiteY4" fmla="*/ 0 h 298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660" h="298708">
                        <a:moveTo>
                          <a:pt x="0" y="0"/>
                        </a:moveTo>
                        <a:lnTo>
                          <a:pt x="1015883" y="0"/>
                        </a:lnTo>
                        <a:lnTo>
                          <a:pt x="1123660" y="291762"/>
                        </a:lnTo>
                        <a:lnTo>
                          <a:pt x="125166" y="298708"/>
                        </a:lnTo>
                        <a:lnTo>
                          <a:pt x="0"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Rectangle 14"/>
                  <p:cNvSpPr>
                    <a:spLocks noChangeArrowheads="1"/>
                  </p:cNvSpPr>
                  <p:nvPr/>
                </p:nvSpPr>
                <p:spPr bwMode="auto">
                  <a:xfrm rot="5398404" flipH="1">
                    <a:off x="3826404" y="2888451"/>
                    <a:ext cx="1123660" cy="298708"/>
                  </a:xfrm>
                  <a:custGeom>
                    <a:avLst/>
                    <a:gdLst>
                      <a:gd name="connsiteX0" fmla="*/ 0 w 1015883"/>
                      <a:gd name="connsiteY0" fmla="*/ 0 h 298766"/>
                      <a:gd name="connsiteX1" fmla="*/ 1015883 w 1015883"/>
                      <a:gd name="connsiteY1" fmla="*/ 0 h 298766"/>
                      <a:gd name="connsiteX2" fmla="*/ 1015883 w 1015883"/>
                      <a:gd name="connsiteY2" fmla="*/ 298766 h 298766"/>
                      <a:gd name="connsiteX3" fmla="*/ 0 w 1015883"/>
                      <a:gd name="connsiteY3" fmla="*/ 298766 h 298766"/>
                      <a:gd name="connsiteX4" fmla="*/ 0 w 1015883"/>
                      <a:gd name="connsiteY4" fmla="*/ 0 h 298766"/>
                      <a:gd name="connsiteX0" fmla="*/ 0 w 1015883"/>
                      <a:gd name="connsiteY0" fmla="*/ 0 h 309052"/>
                      <a:gd name="connsiteX1" fmla="*/ 1015883 w 1015883"/>
                      <a:gd name="connsiteY1" fmla="*/ 0 h 309052"/>
                      <a:gd name="connsiteX2" fmla="*/ 1015883 w 1015883"/>
                      <a:gd name="connsiteY2" fmla="*/ 298766 h 309052"/>
                      <a:gd name="connsiteX3" fmla="*/ 309441 w 1015883"/>
                      <a:gd name="connsiteY3" fmla="*/ 309052 h 309052"/>
                      <a:gd name="connsiteX4" fmla="*/ 0 w 1015883"/>
                      <a:gd name="connsiteY4" fmla="*/ 0 h 309052"/>
                      <a:gd name="connsiteX0" fmla="*/ 0 w 1015883"/>
                      <a:gd name="connsiteY0" fmla="*/ 0 h 298766"/>
                      <a:gd name="connsiteX1" fmla="*/ 1015883 w 1015883"/>
                      <a:gd name="connsiteY1" fmla="*/ 0 h 298766"/>
                      <a:gd name="connsiteX2" fmla="*/ 1015883 w 1015883"/>
                      <a:gd name="connsiteY2" fmla="*/ 298766 h 298766"/>
                      <a:gd name="connsiteX3" fmla="*/ 125166 w 1015883"/>
                      <a:gd name="connsiteY3" fmla="*/ 298708 h 298766"/>
                      <a:gd name="connsiteX4" fmla="*/ 0 w 1015883"/>
                      <a:gd name="connsiteY4" fmla="*/ 0 h 298766"/>
                      <a:gd name="connsiteX0" fmla="*/ 0 w 1123660"/>
                      <a:gd name="connsiteY0" fmla="*/ 0 h 298708"/>
                      <a:gd name="connsiteX1" fmla="*/ 1015883 w 1123660"/>
                      <a:gd name="connsiteY1" fmla="*/ 0 h 298708"/>
                      <a:gd name="connsiteX2" fmla="*/ 1123660 w 1123660"/>
                      <a:gd name="connsiteY2" fmla="*/ 291762 h 298708"/>
                      <a:gd name="connsiteX3" fmla="*/ 125166 w 1123660"/>
                      <a:gd name="connsiteY3" fmla="*/ 298708 h 298708"/>
                      <a:gd name="connsiteX4" fmla="*/ 0 w 1123660"/>
                      <a:gd name="connsiteY4" fmla="*/ 0 h 298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660" h="298708">
                        <a:moveTo>
                          <a:pt x="0" y="0"/>
                        </a:moveTo>
                        <a:lnTo>
                          <a:pt x="1015883" y="0"/>
                        </a:lnTo>
                        <a:lnTo>
                          <a:pt x="1123660" y="291762"/>
                        </a:lnTo>
                        <a:lnTo>
                          <a:pt x="125166" y="298708"/>
                        </a:lnTo>
                        <a:lnTo>
                          <a:pt x="0"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sp>
            <p:nvSpPr>
              <p:cNvPr id="28" name="Oval 21"/>
              <p:cNvSpPr>
                <a:spLocks noChangeArrowheads="1"/>
              </p:cNvSpPr>
              <p:nvPr/>
            </p:nvSpPr>
            <p:spPr bwMode="auto">
              <a:xfrm rot="16201596">
                <a:off x="8373605" y="812887"/>
                <a:ext cx="57409" cy="204243"/>
              </a:xfrm>
              <a:prstGeom prst="ellipse">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sp>
        <p:nvSpPr>
          <p:cNvPr id="51" name="Text Placeholder 5"/>
          <p:cNvSpPr txBox="1">
            <a:spLocks/>
          </p:cNvSpPr>
          <p:nvPr/>
        </p:nvSpPr>
        <p:spPr>
          <a:xfrm>
            <a:off x="0" y="2853729"/>
            <a:ext cx="5868623" cy="65987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id-ID" sz="3200" dirty="0" smtClean="0">
                <a:solidFill>
                  <a:schemeClr val="bg1"/>
                </a:solidFill>
                <a:latin typeface="Neris Thin" panose="00000300000000000000" pitchFamily="50" charset="0"/>
              </a:rPr>
              <a:t>With</a:t>
            </a:r>
            <a:r>
              <a:rPr lang="id-ID" sz="3200" dirty="0" smtClean="0">
                <a:solidFill>
                  <a:schemeClr val="bg1">
                    <a:lumMod val="50000"/>
                  </a:schemeClr>
                </a:solidFill>
                <a:latin typeface="Neris Thin" panose="00000300000000000000" pitchFamily="50" charset="0"/>
              </a:rPr>
              <a:t> </a:t>
            </a:r>
            <a:r>
              <a:rPr lang="id-ID" sz="3200" dirty="0" smtClean="0">
                <a:solidFill>
                  <a:schemeClr val="accent3"/>
                </a:solidFill>
                <a:latin typeface="Neris Black" panose="00000A00000000000000" pitchFamily="50" charset="0"/>
              </a:rPr>
              <a:t>MAX</a:t>
            </a:r>
            <a:r>
              <a:rPr lang="id-ID" sz="3200" dirty="0" smtClean="0">
                <a:solidFill>
                  <a:schemeClr val="bg1"/>
                </a:solidFill>
                <a:latin typeface="Neris Thin" panose="00000300000000000000" pitchFamily="50" charset="0"/>
              </a:rPr>
              <a:t>IMIZE Business</a:t>
            </a:r>
            <a:endParaRPr lang="en-US" sz="3200" dirty="0">
              <a:solidFill>
                <a:schemeClr val="bg1"/>
              </a:solidFill>
              <a:latin typeface="Neris Thin" panose="00000300000000000000" pitchFamily="50" charset="0"/>
            </a:endParaRPr>
          </a:p>
        </p:txBody>
      </p:sp>
    </p:spTree>
    <p:extLst>
      <p:ext uri="{BB962C8B-B14F-4D97-AF65-F5344CB8AC3E}">
        <p14:creationId xmlns:p14="http://schemas.microsoft.com/office/powerpoint/2010/main" val="56175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8" fill="hold"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left)">
                                      <p:cBhvr>
                                        <p:cTn id="13" dur="500"/>
                                        <p:tgtEl>
                                          <p:spTgt spid="16"/>
                                        </p:tgtEl>
                                      </p:cBhvr>
                                    </p:animEffect>
                                  </p:childTnLst>
                                </p:cTn>
                              </p:par>
                              <p:par>
                                <p:cTn id="14" presetID="22" presetClass="entr" presetSubtype="8"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left)">
                                      <p:cBhvr>
                                        <p:cTn id="16" dur="500"/>
                                        <p:tgtEl>
                                          <p:spTgt spid="8"/>
                                        </p:tgtEl>
                                      </p:cBhvr>
                                    </p:animEffect>
                                  </p:childTnLst>
                                </p:cTn>
                              </p:par>
                              <p:par>
                                <p:cTn id="17" presetID="22" presetClass="entr" presetSubtype="2"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right)">
                                      <p:cBhvr>
                                        <p:cTn id="19" dur="500"/>
                                        <p:tgtEl>
                                          <p:spTgt spid="4"/>
                                        </p:tgtEl>
                                      </p:cBhvr>
                                    </p:animEffect>
                                  </p:childTnLst>
                                </p:cTn>
                              </p:par>
                              <p:par>
                                <p:cTn id="20" presetID="22" presetClass="entr" presetSubtype="2"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right)">
                                      <p:cBhvr>
                                        <p:cTn id="22" dur="500"/>
                                        <p:tgtEl>
                                          <p:spTgt spid="12"/>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500"/>
                                        <p:tgtEl>
                                          <p:spTgt spid="20"/>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51"/>
                                        </p:tgtEl>
                                        <p:attrNameLst>
                                          <p:attrName>style.visibility</p:attrName>
                                        </p:attrNameLst>
                                      </p:cBhvr>
                                      <p:to>
                                        <p:strVal val="visible"/>
                                      </p:to>
                                    </p:set>
                                    <p:animEffect transition="in" filter="fade">
                                      <p:cBhvr>
                                        <p:cTn id="30" dur="500"/>
                                        <p:tgtEl>
                                          <p:spTgt spid="51"/>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51"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smtClean="0"/>
              <a:t>Project Prediction</a:t>
            </a:r>
            <a:endParaRPr lang="id-ID" dirty="0"/>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grpSp>
        <p:nvGrpSpPr>
          <p:cNvPr id="4" name="Group 3"/>
          <p:cNvGrpSpPr/>
          <p:nvPr/>
        </p:nvGrpSpPr>
        <p:grpSpPr>
          <a:xfrm>
            <a:off x="7658100" y="1720103"/>
            <a:ext cx="1511300" cy="5144247"/>
            <a:chOff x="5308600" y="1720103"/>
            <a:chExt cx="1511300" cy="5144247"/>
          </a:xfrm>
        </p:grpSpPr>
        <p:sp>
          <p:nvSpPr>
            <p:cNvPr id="5" name="Pentagon 4"/>
            <p:cNvSpPr/>
            <p:nvPr/>
          </p:nvSpPr>
          <p:spPr>
            <a:xfrm rot="16200000">
              <a:off x="4467895" y="2868785"/>
              <a:ext cx="3192712" cy="895348"/>
            </a:xfrm>
            <a:prstGeom prst="homePlate">
              <a:avLst>
                <a:gd name="adj" fmla="val 2406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5308600" y="5818411"/>
              <a:ext cx="1511300" cy="104593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rapezoid 6"/>
            <p:cNvSpPr/>
            <p:nvPr/>
          </p:nvSpPr>
          <p:spPr>
            <a:xfrm>
              <a:off x="5308600" y="4899535"/>
              <a:ext cx="1511300" cy="925985"/>
            </a:xfrm>
            <a:prstGeom prst="trapezoid">
              <a:avLst>
                <a:gd name="adj" fmla="val 3288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p:nvPr/>
        </p:nvGrpSpPr>
        <p:grpSpPr>
          <a:xfrm>
            <a:off x="6146800" y="2702731"/>
            <a:ext cx="1821657" cy="4155269"/>
            <a:chOff x="3797300" y="2702731"/>
            <a:chExt cx="1821657" cy="4155269"/>
          </a:xfrm>
        </p:grpSpPr>
        <p:sp>
          <p:nvSpPr>
            <p:cNvPr id="9" name="Pentagon 8"/>
            <p:cNvSpPr/>
            <p:nvPr/>
          </p:nvSpPr>
          <p:spPr>
            <a:xfrm rot="16200000">
              <a:off x="4065745" y="3358214"/>
              <a:ext cx="2206314" cy="895348"/>
            </a:xfrm>
            <a:prstGeom prst="homePlate">
              <a:avLst>
                <a:gd name="adj" fmla="val 1757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9"/>
            <p:cNvSpPr/>
            <p:nvPr/>
          </p:nvSpPr>
          <p:spPr>
            <a:xfrm>
              <a:off x="3797300" y="5812061"/>
              <a:ext cx="1511300" cy="104593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Trapezoid 11"/>
            <p:cNvSpPr/>
            <p:nvPr/>
          </p:nvSpPr>
          <p:spPr>
            <a:xfrm>
              <a:off x="3797301" y="4900474"/>
              <a:ext cx="1821656" cy="92410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2516"/>
                <a:gd name="connsiteY0" fmla="*/ 1202462 h 1202462"/>
                <a:gd name="connsiteX1" fmla="*/ 922799 w 1812516"/>
                <a:gd name="connsiteY1" fmla="*/ 5513 h 1202462"/>
                <a:gd name="connsiteX2" fmla="*/ 1812516 w 1812516"/>
                <a:gd name="connsiteY2" fmla="*/ 0 h 1202462"/>
                <a:gd name="connsiteX3" fmla="*/ 1511300 w 1812516"/>
                <a:gd name="connsiteY3" fmla="*/ 1202462 h 1202462"/>
                <a:gd name="connsiteX4" fmla="*/ 0 w 1812516"/>
                <a:gd name="connsiteY4" fmla="*/ 1202462 h 1202462"/>
                <a:gd name="connsiteX0" fmla="*/ 0 w 1812516"/>
                <a:gd name="connsiteY0" fmla="*/ 1202462 h 1205568"/>
                <a:gd name="connsiteX1" fmla="*/ 922799 w 1812516"/>
                <a:gd name="connsiteY1" fmla="*/ 5513 h 1205568"/>
                <a:gd name="connsiteX2" fmla="*/ 1812516 w 1812516"/>
                <a:gd name="connsiteY2" fmla="*/ 0 h 1205568"/>
                <a:gd name="connsiteX3" fmla="*/ 1504193 w 1812516"/>
                <a:gd name="connsiteY3" fmla="*/ 1205568 h 1205568"/>
                <a:gd name="connsiteX4" fmla="*/ 0 w 1812516"/>
                <a:gd name="connsiteY4" fmla="*/ 1202462 h 1205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516" h="1205568">
                  <a:moveTo>
                    <a:pt x="0" y="1202462"/>
                  </a:moveTo>
                  <a:lnTo>
                    <a:pt x="922799" y="5513"/>
                  </a:lnTo>
                  <a:lnTo>
                    <a:pt x="1812516" y="0"/>
                  </a:lnTo>
                  <a:lnTo>
                    <a:pt x="1504193" y="1205568"/>
                  </a:lnTo>
                  <a:lnTo>
                    <a:pt x="0" y="120246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 name="Group 11"/>
          <p:cNvGrpSpPr/>
          <p:nvPr/>
        </p:nvGrpSpPr>
        <p:grpSpPr>
          <a:xfrm>
            <a:off x="4635500" y="3135009"/>
            <a:ext cx="2443959" cy="3722991"/>
            <a:chOff x="2286000" y="3135009"/>
            <a:chExt cx="2443959" cy="3722991"/>
          </a:xfrm>
        </p:grpSpPr>
        <p:sp>
          <p:nvSpPr>
            <p:cNvPr id="13" name="Pentagon 12"/>
            <p:cNvSpPr/>
            <p:nvPr/>
          </p:nvSpPr>
          <p:spPr>
            <a:xfrm rot="16200000">
              <a:off x="3385146" y="3575743"/>
              <a:ext cx="1776815" cy="895348"/>
            </a:xfrm>
            <a:prstGeom prst="homePlate">
              <a:avLst>
                <a:gd name="adj" fmla="val 1919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2286000" y="5812061"/>
              <a:ext cx="1511300" cy="10459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rapezoid 11"/>
            <p:cNvSpPr/>
            <p:nvPr/>
          </p:nvSpPr>
          <p:spPr>
            <a:xfrm>
              <a:off x="2286003" y="4908590"/>
              <a:ext cx="2443956" cy="912102"/>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22217"/>
                <a:gd name="connsiteY0" fmla="*/ 1193012 h 1193012"/>
                <a:gd name="connsiteX1" fmla="*/ 1531709 w 2422217"/>
                <a:gd name="connsiteY1" fmla="*/ 3150 h 1193012"/>
                <a:gd name="connsiteX2" fmla="*/ 2422217 w 2422217"/>
                <a:gd name="connsiteY2" fmla="*/ 0 h 1193012"/>
                <a:gd name="connsiteX3" fmla="*/ 1511300 w 2422217"/>
                <a:gd name="connsiteY3" fmla="*/ 1193012 h 1193012"/>
                <a:gd name="connsiteX4" fmla="*/ 0 w 2422217"/>
                <a:gd name="connsiteY4" fmla="*/ 1193012 h 1193012"/>
                <a:gd name="connsiteX0" fmla="*/ 0 w 2424586"/>
                <a:gd name="connsiteY0" fmla="*/ 1193012 h 1193012"/>
                <a:gd name="connsiteX1" fmla="*/ 1531709 w 2424586"/>
                <a:gd name="connsiteY1" fmla="*/ 3150 h 1193012"/>
                <a:gd name="connsiteX2" fmla="*/ 2424586 w 2424586"/>
                <a:gd name="connsiteY2" fmla="*/ 0 h 1193012"/>
                <a:gd name="connsiteX3" fmla="*/ 1511300 w 2424586"/>
                <a:gd name="connsiteY3" fmla="*/ 1193012 h 1193012"/>
                <a:gd name="connsiteX4" fmla="*/ 0 w 2424586"/>
                <a:gd name="connsiteY4" fmla="*/ 1193012 h 1193012"/>
                <a:gd name="connsiteX0" fmla="*/ 0 w 2426955"/>
                <a:gd name="connsiteY0" fmla="*/ 1189906 h 1189906"/>
                <a:gd name="connsiteX1" fmla="*/ 1531709 w 2426955"/>
                <a:gd name="connsiteY1" fmla="*/ 44 h 1189906"/>
                <a:gd name="connsiteX2" fmla="*/ 2426955 w 2426955"/>
                <a:gd name="connsiteY2" fmla="*/ 0 h 1189906"/>
                <a:gd name="connsiteX3" fmla="*/ 1511300 w 2426955"/>
                <a:gd name="connsiteY3" fmla="*/ 1189906 h 1189906"/>
                <a:gd name="connsiteX4" fmla="*/ 0 w 2426955"/>
                <a:gd name="connsiteY4" fmla="*/ 1189906 h 1189906"/>
                <a:gd name="connsiteX0" fmla="*/ 0 w 2429324"/>
                <a:gd name="connsiteY0" fmla="*/ 1196118 h 1196118"/>
                <a:gd name="connsiteX1" fmla="*/ 1531709 w 2429324"/>
                <a:gd name="connsiteY1" fmla="*/ 6256 h 1196118"/>
                <a:gd name="connsiteX2" fmla="*/ 2429324 w 2429324"/>
                <a:gd name="connsiteY2" fmla="*/ 0 h 1196118"/>
                <a:gd name="connsiteX3" fmla="*/ 1511300 w 2429324"/>
                <a:gd name="connsiteY3" fmla="*/ 1196118 h 1196118"/>
                <a:gd name="connsiteX4" fmla="*/ 0 w 2429324"/>
                <a:gd name="connsiteY4" fmla="*/ 1196118 h 1196118"/>
                <a:gd name="connsiteX0" fmla="*/ 0 w 2431693"/>
                <a:gd name="connsiteY0" fmla="*/ 1189906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9906 h 118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1693" h="1189906">
                  <a:moveTo>
                    <a:pt x="0" y="1189906"/>
                  </a:moveTo>
                  <a:lnTo>
                    <a:pt x="1531709" y="44"/>
                  </a:lnTo>
                  <a:lnTo>
                    <a:pt x="2431693" y="0"/>
                  </a:lnTo>
                  <a:lnTo>
                    <a:pt x="1511300" y="1189906"/>
                  </a:lnTo>
                  <a:lnTo>
                    <a:pt x="0" y="1189906"/>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6" name="Group 15"/>
          <p:cNvGrpSpPr/>
          <p:nvPr/>
        </p:nvGrpSpPr>
        <p:grpSpPr>
          <a:xfrm>
            <a:off x="8859044" y="2863623"/>
            <a:ext cx="1821657" cy="3994377"/>
            <a:chOff x="6509544" y="2863623"/>
            <a:chExt cx="1821657" cy="3994377"/>
          </a:xfrm>
        </p:grpSpPr>
        <p:sp>
          <p:nvSpPr>
            <p:cNvPr id="17" name="Pentagon 16"/>
            <p:cNvSpPr/>
            <p:nvPr/>
          </p:nvSpPr>
          <p:spPr>
            <a:xfrm rot="16200000">
              <a:off x="5925875" y="3449673"/>
              <a:ext cx="2054749" cy="882649"/>
            </a:xfrm>
            <a:prstGeom prst="homePlate">
              <a:avLst>
                <a:gd name="adj" fmla="val 175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6819900" y="5812061"/>
              <a:ext cx="1511300" cy="104593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rapezoid 11"/>
            <p:cNvSpPr/>
            <p:nvPr/>
          </p:nvSpPr>
          <p:spPr>
            <a:xfrm flipH="1">
              <a:off x="6509544" y="4901444"/>
              <a:ext cx="1821657" cy="924109"/>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80718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80718 h 1199356"/>
                <a:gd name="connsiteX0" fmla="*/ 0 w 1812517"/>
                <a:gd name="connsiteY0" fmla="*/ 1190038 h 1208676"/>
                <a:gd name="connsiteX1" fmla="*/ 922799 w 1812517"/>
                <a:gd name="connsiteY1" fmla="*/ 11727 h 1208676"/>
                <a:gd name="connsiteX2" fmla="*/ 1812517 w 1812517"/>
                <a:gd name="connsiteY2" fmla="*/ 0 h 1208676"/>
                <a:gd name="connsiteX3" fmla="*/ 1511300 w 1812517"/>
                <a:gd name="connsiteY3" fmla="*/ 1208676 h 1208676"/>
                <a:gd name="connsiteX4" fmla="*/ 0 w 1812517"/>
                <a:gd name="connsiteY4" fmla="*/ 1190038 h 1208676"/>
                <a:gd name="connsiteX0" fmla="*/ 0 w 1812517"/>
                <a:gd name="connsiteY0" fmla="*/ 1190038 h 1205570"/>
                <a:gd name="connsiteX1" fmla="*/ 922799 w 1812517"/>
                <a:gd name="connsiteY1" fmla="*/ 11727 h 1205570"/>
                <a:gd name="connsiteX2" fmla="*/ 1812517 w 1812517"/>
                <a:gd name="connsiteY2" fmla="*/ 0 h 1205570"/>
                <a:gd name="connsiteX3" fmla="*/ 1508930 w 1812517"/>
                <a:gd name="connsiteY3" fmla="*/ 1205570 h 1205570"/>
                <a:gd name="connsiteX4" fmla="*/ 0 w 1812517"/>
                <a:gd name="connsiteY4" fmla="*/ 1190038 h 1205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517" h="1205570">
                  <a:moveTo>
                    <a:pt x="0" y="1190038"/>
                  </a:moveTo>
                  <a:lnTo>
                    <a:pt x="922799" y="11727"/>
                  </a:lnTo>
                  <a:lnTo>
                    <a:pt x="1812517" y="0"/>
                  </a:lnTo>
                  <a:lnTo>
                    <a:pt x="1508930" y="1205570"/>
                  </a:lnTo>
                  <a:lnTo>
                    <a:pt x="0" y="1190038"/>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0" name="Group 19"/>
          <p:cNvGrpSpPr/>
          <p:nvPr/>
        </p:nvGrpSpPr>
        <p:grpSpPr>
          <a:xfrm>
            <a:off x="9731376" y="2293257"/>
            <a:ext cx="2460624" cy="4571093"/>
            <a:chOff x="7381876" y="2293257"/>
            <a:chExt cx="2460624" cy="4571093"/>
          </a:xfrm>
        </p:grpSpPr>
        <p:sp>
          <p:nvSpPr>
            <p:cNvPr id="21" name="Pentagon 20"/>
            <p:cNvSpPr/>
            <p:nvPr/>
          </p:nvSpPr>
          <p:spPr>
            <a:xfrm rot="16200000">
              <a:off x="6529692" y="3145441"/>
              <a:ext cx="2625114" cy="920745"/>
            </a:xfrm>
            <a:prstGeom prst="homePlate">
              <a:avLst>
                <a:gd name="adj" fmla="val 192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331200" y="5809838"/>
              <a:ext cx="1511300" cy="105451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rapezoid 11"/>
            <p:cNvSpPr/>
            <p:nvPr/>
          </p:nvSpPr>
          <p:spPr>
            <a:xfrm flipH="1">
              <a:off x="7389186" y="4908589"/>
              <a:ext cx="2453314" cy="904557"/>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8279" h="1189906">
                  <a:moveTo>
                    <a:pt x="0" y="1189906"/>
                  </a:moveTo>
                  <a:lnTo>
                    <a:pt x="1531709" y="44"/>
                  </a:lnTo>
                  <a:lnTo>
                    <a:pt x="2448279" y="0"/>
                  </a:lnTo>
                  <a:lnTo>
                    <a:pt x="1511300" y="1189906"/>
                  </a:lnTo>
                  <a:lnTo>
                    <a:pt x="0" y="1189906"/>
                  </a:ln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TextBox 23"/>
          <p:cNvSpPr txBox="1"/>
          <p:nvPr/>
        </p:nvSpPr>
        <p:spPr>
          <a:xfrm>
            <a:off x="6212207" y="3260902"/>
            <a:ext cx="829940" cy="461665"/>
          </a:xfrm>
          <a:prstGeom prst="rect">
            <a:avLst/>
          </a:prstGeom>
          <a:noFill/>
        </p:spPr>
        <p:txBody>
          <a:bodyPr wrap="square" rtlCol="0">
            <a:spAutoFit/>
          </a:bodyPr>
          <a:lstStyle/>
          <a:p>
            <a:pPr algn="ctr"/>
            <a:r>
              <a:rPr lang="id-ID" sz="2400" dirty="0" smtClean="0">
                <a:solidFill>
                  <a:schemeClr val="bg1"/>
                </a:solidFill>
                <a:latin typeface="Neris Thin" panose="00000300000000000000" pitchFamily="50" charset="0"/>
              </a:rPr>
              <a:t>50%</a:t>
            </a:r>
            <a:endParaRPr lang="id-ID" sz="2400" dirty="0">
              <a:solidFill>
                <a:schemeClr val="bg1"/>
              </a:solidFill>
              <a:latin typeface="Neris Thin" panose="00000300000000000000" pitchFamily="50" charset="0"/>
            </a:endParaRPr>
          </a:p>
        </p:txBody>
      </p:sp>
      <p:sp>
        <p:nvSpPr>
          <p:cNvPr id="25" name="TextBox 24"/>
          <p:cNvSpPr txBox="1"/>
          <p:nvPr/>
        </p:nvSpPr>
        <p:spPr>
          <a:xfrm>
            <a:off x="7107557" y="2832563"/>
            <a:ext cx="829940" cy="461665"/>
          </a:xfrm>
          <a:prstGeom prst="rect">
            <a:avLst/>
          </a:prstGeom>
          <a:noFill/>
        </p:spPr>
        <p:txBody>
          <a:bodyPr wrap="square" rtlCol="0">
            <a:spAutoFit/>
          </a:bodyPr>
          <a:lstStyle/>
          <a:p>
            <a:pPr algn="ctr"/>
            <a:r>
              <a:rPr lang="id-ID" sz="2400" dirty="0" smtClean="0">
                <a:solidFill>
                  <a:schemeClr val="bg1"/>
                </a:solidFill>
                <a:latin typeface="Neris Thin" panose="00000300000000000000" pitchFamily="50" charset="0"/>
              </a:rPr>
              <a:t>70%</a:t>
            </a:r>
            <a:endParaRPr lang="id-ID" sz="2400" dirty="0">
              <a:solidFill>
                <a:schemeClr val="bg1"/>
              </a:solidFill>
              <a:latin typeface="Neris Thin" panose="00000300000000000000" pitchFamily="50" charset="0"/>
            </a:endParaRPr>
          </a:p>
        </p:txBody>
      </p:sp>
      <p:sp>
        <p:nvSpPr>
          <p:cNvPr id="26" name="TextBox 25"/>
          <p:cNvSpPr txBox="1"/>
          <p:nvPr/>
        </p:nvSpPr>
        <p:spPr>
          <a:xfrm>
            <a:off x="8002904" y="1907373"/>
            <a:ext cx="829940" cy="461665"/>
          </a:xfrm>
          <a:prstGeom prst="rect">
            <a:avLst/>
          </a:prstGeom>
          <a:noFill/>
        </p:spPr>
        <p:txBody>
          <a:bodyPr wrap="square" rtlCol="0">
            <a:spAutoFit/>
          </a:bodyPr>
          <a:lstStyle/>
          <a:p>
            <a:pPr algn="ctr"/>
            <a:r>
              <a:rPr lang="id-ID" sz="2400" dirty="0" smtClean="0">
                <a:solidFill>
                  <a:schemeClr val="bg1"/>
                </a:solidFill>
                <a:latin typeface="Neris Thin" panose="00000300000000000000" pitchFamily="50" charset="0"/>
              </a:rPr>
              <a:t>90%</a:t>
            </a:r>
            <a:endParaRPr lang="id-ID" sz="2400" dirty="0">
              <a:solidFill>
                <a:schemeClr val="bg1"/>
              </a:solidFill>
              <a:latin typeface="Neris Thin" panose="00000300000000000000" pitchFamily="50" charset="0"/>
            </a:endParaRPr>
          </a:p>
        </p:txBody>
      </p:sp>
      <p:sp>
        <p:nvSpPr>
          <p:cNvPr id="27" name="TextBox 26"/>
          <p:cNvSpPr txBox="1"/>
          <p:nvPr/>
        </p:nvSpPr>
        <p:spPr>
          <a:xfrm>
            <a:off x="8914133" y="2973626"/>
            <a:ext cx="829940" cy="461665"/>
          </a:xfrm>
          <a:prstGeom prst="rect">
            <a:avLst/>
          </a:prstGeom>
          <a:noFill/>
        </p:spPr>
        <p:txBody>
          <a:bodyPr wrap="square" rtlCol="0">
            <a:spAutoFit/>
          </a:bodyPr>
          <a:lstStyle/>
          <a:p>
            <a:pPr algn="ctr"/>
            <a:r>
              <a:rPr lang="id-ID" sz="2400" dirty="0" smtClean="0">
                <a:solidFill>
                  <a:schemeClr val="bg1"/>
                </a:solidFill>
                <a:latin typeface="Neris Thin" panose="00000300000000000000" pitchFamily="50" charset="0"/>
              </a:rPr>
              <a:t>64%</a:t>
            </a:r>
            <a:endParaRPr lang="id-ID" sz="2400" dirty="0">
              <a:solidFill>
                <a:schemeClr val="bg1"/>
              </a:solidFill>
              <a:latin typeface="Neris Thin" panose="00000300000000000000" pitchFamily="50" charset="0"/>
            </a:endParaRPr>
          </a:p>
        </p:txBody>
      </p:sp>
      <p:sp>
        <p:nvSpPr>
          <p:cNvPr id="28" name="TextBox 27"/>
          <p:cNvSpPr txBox="1"/>
          <p:nvPr/>
        </p:nvSpPr>
        <p:spPr>
          <a:xfrm>
            <a:off x="9822179" y="2429939"/>
            <a:ext cx="829940" cy="461665"/>
          </a:xfrm>
          <a:prstGeom prst="rect">
            <a:avLst/>
          </a:prstGeom>
          <a:noFill/>
        </p:spPr>
        <p:txBody>
          <a:bodyPr wrap="square" rtlCol="0">
            <a:spAutoFit/>
          </a:bodyPr>
          <a:lstStyle/>
          <a:p>
            <a:pPr algn="ctr"/>
            <a:r>
              <a:rPr lang="id-ID" sz="2400" dirty="0" smtClean="0">
                <a:solidFill>
                  <a:schemeClr val="bg1"/>
                </a:solidFill>
                <a:latin typeface="Neris Thin" panose="00000300000000000000" pitchFamily="50" charset="0"/>
              </a:rPr>
              <a:t>80%</a:t>
            </a:r>
            <a:endParaRPr lang="id-ID" sz="2400" dirty="0">
              <a:solidFill>
                <a:schemeClr val="bg1"/>
              </a:solidFill>
              <a:latin typeface="Neris Thin" panose="00000300000000000000" pitchFamily="50" charset="0"/>
            </a:endParaRPr>
          </a:p>
        </p:txBody>
      </p:sp>
      <p:sp>
        <p:nvSpPr>
          <p:cNvPr id="34" name="TextBox 33"/>
          <p:cNvSpPr txBox="1"/>
          <p:nvPr/>
        </p:nvSpPr>
        <p:spPr>
          <a:xfrm>
            <a:off x="1607137" y="1837576"/>
            <a:ext cx="2273300" cy="369332"/>
          </a:xfrm>
          <a:prstGeom prst="rect">
            <a:avLst/>
          </a:prstGeom>
          <a:noFill/>
        </p:spPr>
        <p:txBody>
          <a:bodyPr wrap="square" rtlCol="0">
            <a:spAutoFit/>
          </a:bodyPr>
          <a:lstStyle/>
          <a:p>
            <a:r>
              <a:rPr lang="id-ID" b="1" dirty="0" smtClean="0">
                <a:solidFill>
                  <a:schemeClr val="bg1"/>
                </a:solidFill>
              </a:rPr>
              <a:t>Lorem Ipsum</a:t>
            </a:r>
            <a:endParaRPr lang="id-ID" b="1" dirty="0">
              <a:solidFill>
                <a:schemeClr val="bg1"/>
              </a:solidFill>
            </a:endParaRPr>
          </a:p>
        </p:txBody>
      </p:sp>
      <p:sp>
        <p:nvSpPr>
          <p:cNvPr id="35" name="TextBox 34"/>
          <p:cNvSpPr txBox="1"/>
          <p:nvPr/>
        </p:nvSpPr>
        <p:spPr>
          <a:xfrm>
            <a:off x="1617504" y="2119269"/>
            <a:ext cx="2549525" cy="461665"/>
          </a:xfrm>
          <a:prstGeom prst="rect">
            <a:avLst/>
          </a:prstGeom>
          <a:noFill/>
        </p:spPr>
        <p:txBody>
          <a:bodyPr wrap="square" rtlCol="0">
            <a:spAutoFit/>
          </a:bodyPr>
          <a:lstStyle/>
          <a:p>
            <a:r>
              <a:rPr lang="id-ID" sz="1200" dirty="0">
                <a:solidFill>
                  <a:schemeClr val="bg1"/>
                </a:solidFill>
              </a:rPr>
              <a:t>Lorem ipsum dolor sit amet, consectetuer adipiscing </a:t>
            </a:r>
            <a:r>
              <a:rPr lang="id-ID" sz="1200" dirty="0" smtClean="0">
                <a:solidFill>
                  <a:schemeClr val="bg1"/>
                </a:solidFill>
              </a:rPr>
              <a:t>elit</a:t>
            </a:r>
            <a:r>
              <a:rPr lang="id-ID" sz="1200" dirty="0">
                <a:solidFill>
                  <a:schemeClr val="bg1"/>
                </a:solidFill>
              </a:rPr>
              <a:t>.</a:t>
            </a:r>
          </a:p>
        </p:txBody>
      </p:sp>
      <p:grpSp>
        <p:nvGrpSpPr>
          <p:cNvPr id="36" name="Group 35"/>
          <p:cNvGrpSpPr/>
          <p:nvPr/>
        </p:nvGrpSpPr>
        <p:grpSpPr>
          <a:xfrm>
            <a:off x="604853" y="1779513"/>
            <a:ext cx="948622" cy="948622"/>
            <a:chOff x="1119258" y="2117447"/>
            <a:chExt cx="1868076" cy="1868076"/>
          </a:xfrm>
          <a:solidFill>
            <a:schemeClr val="accent1"/>
          </a:solidFill>
        </p:grpSpPr>
        <p:sp>
          <p:nvSpPr>
            <p:cNvPr id="37"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8" name="Group 37"/>
            <p:cNvGrpSpPr/>
            <p:nvPr/>
          </p:nvGrpSpPr>
          <p:grpSpPr>
            <a:xfrm>
              <a:off x="1119258" y="2117447"/>
              <a:ext cx="1868076" cy="1868076"/>
              <a:chOff x="1119258" y="2257147"/>
              <a:chExt cx="1868076" cy="1868076"/>
            </a:xfrm>
            <a:grpFill/>
          </p:grpSpPr>
          <p:sp>
            <p:nvSpPr>
              <p:cNvPr id="39"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51" name="TextBox 50"/>
          <p:cNvSpPr txBox="1"/>
          <p:nvPr/>
        </p:nvSpPr>
        <p:spPr>
          <a:xfrm>
            <a:off x="2873543" y="2695223"/>
            <a:ext cx="2273300" cy="369332"/>
          </a:xfrm>
          <a:prstGeom prst="rect">
            <a:avLst/>
          </a:prstGeom>
          <a:noFill/>
        </p:spPr>
        <p:txBody>
          <a:bodyPr wrap="square" rtlCol="0">
            <a:spAutoFit/>
          </a:bodyPr>
          <a:lstStyle/>
          <a:p>
            <a:r>
              <a:rPr lang="id-ID" b="1" dirty="0" smtClean="0">
                <a:solidFill>
                  <a:schemeClr val="bg1"/>
                </a:solidFill>
              </a:rPr>
              <a:t>Lorem Ipsum</a:t>
            </a:r>
            <a:endParaRPr lang="id-ID" b="1" dirty="0">
              <a:solidFill>
                <a:schemeClr val="bg1"/>
              </a:solidFill>
            </a:endParaRPr>
          </a:p>
        </p:txBody>
      </p:sp>
      <p:sp>
        <p:nvSpPr>
          <p:cNvPr id="52" name="TextBox 51"/>
          <p:cNvSpPr txBox="1"/>
          <p:nvPr/>
        </p:nvSpPr>
        <p:spPr>
          <a:xfrm>
            <a:off x="2883910" y="2976916"/>
            <a:ext cx="2549525" cy="461665"/>
          </a:xfrm>
          <a:prstGeom prst="rect">
            <a:avLst/>
          </a:prstGeom>
          <a:noFill/>
        </p:spPr>
        <p:txBody>
          <a:bodyPr wrap="square" rtlCol="0">
            <a:spAutoFit/>
          </a:bodyPr>
          <a:lstStyle/>
          <a:p>
            <a:r>
              <a:rPr lang="id-ID" sz="1200" dirty="0">
                <a:solidFill>
                  <a:schemeClr val="bg1"/>
                </a:solidFill>
              </a:rPr>
              <a:t>Lorem ipsum dolor sit amet, consectetuer adipiscing </a:t>
            </a:r>
            <a:r>
              <a:rPr lang="id-ID" sz="1200" dirty="0" smtClean="0">
                <a:solidFill>
                  <a:schemeClr val="bg1"/>
                </a:solidFill>
              </a:rPr>
              <a:t>elit</a:t>
            </a:r>
            <a:r>
              <a:rPr lang="id-ID" sz="1200" dirty="0">
                <a:solidFill>
                  <a:schemeClr val="bg1"/>
                </a:solidFill>
              </a:rPr>
              <a:t>.</a:t>
            </a:r>
          </a:p>
        </p:txBody>
      </p:sp>
      <p:grpSp>
        <p:nvGrpSpPr>
          <p:cNvPr id="53" name="Group 52"/>
          <p:cNvGrpSpPr/>
          <p:nvPr/>
        </p:nvGrpSpPr>
        <p:grpSpPr>
          <a:xfrm>
            <a:off x="1871259" y="2637160"/>
            <a:ext cx="948622" cy="948622"/>
            <a:chOff x="1119258" y="2117447"/>
            <a:chExt cx="1868076" cy="1868076"/>
          </a:xfrm>
          <a:solidFill>
            <a:schemeClr val="accent2"/>
          </a:solidFill>
        </p:grpSpPr>
        <p:sp>
          <p:nvSpPr>
            <p:cNvPr id="54"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55" name="Group 54"/>
            <p:cNvGrpSpPr/>
            <p:nvPr/>
          </p:nvGrpSpPr>
          <p:grpSpPr>
            <a:xfrm>
              <a:off x="1119258" y="2117447"/>
              <a:ext cx="1868076" cy="1868076"/>
              <a:chOff x="1119258" y="2257147"/>
              <a:chExt cx="1868076" cy="1868076"/>
            </a:xfrm>
            <a:grpFill/>
          </p:grpSpPr>
          <p:sp>
            <p:nvSpPr>
              <p:cNvPr id="56"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9"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1"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3"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4"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5"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6"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7"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68" name="TextBox 67"/>
          <p:cNvSpPr txBox="1"/>
          <p:nvPr/>
        </p:nvSpPr>
        <p:spPr>
          <a:xfrm>
            <a:off x="1607137" y="3597731"/>
            <a:ext cx="2273300" cy="369332"/>
          </a:xfrm>
          <a:prstGeom prst="rect">
            <a:avLst/>
          </a:prstGeom>
          <a:noFill/>
        </p:spPr>
        <p:txBody>
          <a:bodyPr wrap="square" rtlCol="0">
            <a:spAutoFit/>
          </a:bodyPr>
          <a:lstStyle/>
          <a:p>
            <a:r>
              <a:rPr lang="id-ID" b="1" dirty="0" smtClean="0">
                <a:solidFill>
                  <a:schemeClr val="bg1"/>
                </a:solidFill>
              </a:rPr>
              <a:t>Lorem Ipsum</a:t>
            </a:r>
            <a:endParaRPr lang="id-ID" b="1" dirty="0">
              <a:solidFill>
                <a:schemeClr val="bg1"/>
              </a:solidFill>
            </a:endParaRPr>
          </a:p>
        </p:txBody>
      </p:sp>
      <p:sp>
        <p:nvSpPr>
          <p:cNvPr id="69" name="TextBox 68"/>
          <p:cNvSpPr txBox="1"/>
          <p:nvPr/>
        </p:nvSpPr>
        <p:spPr>
          <a:xfrm>
            <a:off x="1617504" y="3879424"/>
            <a:ext cx="2549525" cy="461665"/>
          </a:xfrm>
          <a:prstGeom prst="rect">
            <a:avLst/>
          </a:prstGeom>
          <a:noFill/>
        </p:spPr>
        <p:txBody>
          <a:bodyPr wrap="square" rtlCol="0">
            <a:spAutoFit/>
          </a:bodyPr>
          <a:lstStyle/>
          <a:p>
            <a:r>
              <a:rPr lang="id-ID" sz="1200" dirty="0">
                <a:solidFill>
                  <a:schemeClr val="bg1"/>
                </a:solidFill>
              </a:rPr>
              <a:t>Lorem ipsum dolor sit amet, consectetuer adipiscing </a:t>
            </a:r>
            <a:r>
              <a:rPr lang="id-ID" sz="1200" dirty="0" smtClean="0">
                <a:solidFill>
                  <a:schemeClr val="bg1"/>
                </a:solidFill>
              </a:rPr>
              <a:t>elit</a:t>
            </a:r>
            <a:r>
              <a:rPr lang="id-ID" sz="1200" dirty="0">
                <a:solidFill>
                  <a:schemeClr val="bg1"/>
                </a:solidFill>
              </a:rPr>
              <a:t>.</a:t>
            </a:r>
          </a:p>
        </p:txBody>
      </p:sp>
      <p:grpSp>
        <p:nvGrpSpPr>
          <p:cNvPr id="70" name="Group 69"/>
          <p:cNvGrpSpPr/>
          <p:nvPr/>
        </p:nvGrpSpPr>
        <p:grpSpPr>
          <a:xfrm>
            <a:off x="604853" y="3539668"/>
            <a:ext cx="948622" cy="948622"/>
            <a:chOff x="1119258" y="2117447"/>
            <a:chExt cx="1868076" cy="1868076"/>
          </a:xfrm>
          <a:solidFill>
            <a:schemeClr val="accent3"/>
          </a:solidFill>
        </p:grpSpPr>
        <p:sp>
          <p:nvSpPr>
            <p:cNvPr id="71"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72" name="Group 71"/>
            <p:cNvGrpSpPr/>
            <p:nvPr/>
          </p:nvGrpSpPr>
          <p:grpSpPr>
            <a:xfrm>
              <a:off x="1119258" y="2117447"/>
              <a:ext cx="1868076" cy="1868076"/>
              <a:chOff x="1119258" y="2257147"/>
              <a:chExt cx="1868076" cy="1868076"/>
            </a:xfrm>
            <a:grpFill/>
          </p:grpSpPr>
          <p:sp>
            <p:nvSpPr>
              <p:cNvPr id="73"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0"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1"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2"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3"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4"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85" name="TextBox 84"/>
          <p:cNvSpPr txBox="1"/>
          <p:nvPr/>
        </p:nvSpPr>
        <p:spPr>
          <a:xfrm>
            <a:off x="2873543" y="4508628"/>
            <a:ext cx="2273300" cy="369332"/>
          </a:xfrm>
          <a:prstGeom prst="rect">
            <a:avLst/>
          </a:prstGeom>
          <a:noFill/>
        </p:spPr>
        <p:txBody>
          <a:bodyPr wrap="square" rtlCol="0">
            <a:spAutoFit/>
          </a:bodyPr>
          <a:lstStyle/>
          <a:p>
            <a:r>
              <a:rPr lang="id-ID" b="1" dirty="0" smtClean="0">
                <a:solidFill>
                  <a:schemeClr val="bg1"/>
                </a:solidFill>
              </a:rPr>
              <a:t>Lorem Ipsum</a:t>
            </a:r>
            <a:endParaRPr lang="id-ID" b="1" dirty="0">
              <a:solidFill>
                <a:schemeClr val="bg1"/>
              </a:solidFill>
            </a:endParaRPr>
          </a:p>
        </p:txBody>
      </p:sp>
      <p:sp>
        <p:nvSpPr>
          <p:cNvPr id="86" name="TextBox 85"/>
          <p:cNvSpPr txBox="1"/>
          <p:nvPr/>
        </p:nvSpPr>
        <p:spPr>
          <a:xfrm>
            <a:off x="2883910" y="4790321"/>
            <a:ext cx="2549525" cy="461665"/>
          </a:xfrm>
          <a:prstGeom prst="rect">
            <a:avLst/>
          </a:prstGeom>
          <a:noFill/>
        </p:spPr>
        <p:txBody>
          <a:bodyPr wrap="square" rtlCol="0">
            <a:spAutoFit/>
          </a:bodyPr>
          <a:lstStyle/>
          <a:p>
            <a:r>
              <a:rPr lang="id-ID" sz="1200" dirty="0">
                <a:solidFill>
                  <a:schemeClr val="bg1"/>
                </a:solidFill>
              </a:rPr>
              <a:t>Lorem ipsum dolor sit amet, consectetuer adipiscing </a:t>
            </a:r>
            <a:r>
              <a:rPr lang="id-ID" sz="1200" dirty="0" smtClean="0">
                <a:solidFill>
                  <a:schemeClr val="bg1"/>
                </a:solidFill>
              </a:rPr>
              <a:t>elit</a:t>
            </a:r>
            <a:r>
              <a:rPr lang="id-ID" sz="1200" dirty="0">
                <a:solidFill>
                  <a:schemeClr val="bg1"/>
                </a:solidFill>
              </a:rPr>
              <a:t>.</a:t>
            </a:r>
          </a:p>
        </p:txBody>
      </p:sp>
      <p:grpSp>
        <p:nvGrpSpPr>
          <p:cNvPr id="87" name="Group 86"/>
          <p:cNvGrpSpPr/>
          <p:nvPr/>
        </p:nvGrpSpPr>
        <p:grpSpPr>
          <a:xfrm>
            <a:off x="1871259" y="4450565"/>
            <a:ext cx="948622" cy="948622"/>
            <a:chOff x="1119258" y="2117447"/>
            <a:chExt cx="1868076" cy="1868076"/>
          </a:xfrm>
          <a:solidFill>
            <a:schemeClr val="accent4"/>
          </a:solidFill>
        </p:grpSpPr>
        <p:sp>
          <p:nvSpPr>
            <p:cNvPr id="88"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89" name="Group 88"/>
            <p:cNvGrpSpPr/>
            <p:nvPr/>
          </p:nvGrpSpPr>
          <p:grpSpPr>
            <a:xfrm>
              <a:off x="1119258" y="2117447"/>
              <a:ext cx="1868076" cy="1868076"/>
              <a:chOff x="1119258" y="2257147"/>
              <a:chExt cx="1868076" cy="1868076"/>
            </a:xfrm>
            <a:grpFill/>
          </p:grpSpPr>
          <p:sp>
            <p:nvSpPr>
              <p:cNvPr id="90"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1"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2"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3"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4"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5"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6"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7"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8"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9"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0"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1"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119" name="TextBox 118"/>
          <p:cNvSpPr txBox="1"/>
          <p:nvPr/>
        </p:nvSpPr>
        <p:spPr>
          <a:xfrm>
            <a:off x="1607137" y="5441298"/>
            <a:ext cx="2273300" cy="369332"/>
          </a:xfrm>
          <a:prstGeom prst="rect">
            <a:avLst/>
          </a:prstGeom>
          <a:noFill/>
        </p:spPr>
        <p:txBody>
          <a:bodyPr wrap="square" rtlCol="0">
            <a:spAutoFit/>
          </a:bodyPr>
          <a:lstStyle/>
          <a:p>
            <a:r>
              <a:rPr lang="id-ID" b="1" dirty="0" smtClean="0">
                <a:solidFill>
                  <a:schemeClr val="bg1"/>
                </a:solidFill>
              </a:rPr>
              <a:t>Lorem Ipsum</a:t>
            </a:r>
            <a:endParaRPr lang="id-ID" b="1" dirty="0">
              <a:solidFill>
                <a:schemeClr val="bg1"/>
              </a:solidFill>
            </a:endParaRPr>
          </a:p>
        </p:txBody>
      </p:sp>
      <p:sp>
        <p:nvSpPr>
          <p:cNvPr id="120" name="TextBox 119"/>
          <p:cNvSpPr txBox="1"/>
          <p:nvPr/>
        </p:nvSpPr>
        <p:spPr>
          <a:xfrm>
            <a:off x="1617504" y="5722991"/>
            <a:ext cx="2549525" cy="461665"/>
          </a:xfrm>
          <a:prstGeom prst="rect">
            <a:avLst/>
          </a:prstGeom>
          <a:noFill/>
        </p:spPr>
        <p:txBody>
          <a:bodyPr wrap="square" rtlCol="0">
            <a:spAutoFit/>
          </a:bodyPr>
          <a:lstStyle/>
          <a:p>
            <a:r>
              <a:rPr lang="id-ID" sz="1200" dirty="0">
                <a:solidFill>
                  <a:schemeClr val="bg1"/>
                </a:solidFill>
              </a:rPr>
              <a:t>Lorem ipsum dolor sit amet, consectetuer adipiscing </a:t>
            </a:r>
            <a:r>
              <a:rPr lang="id-ID" sz="1200" dirty="0" smtClean="0">
                <a:solidFill>
                  <a:schemeClr val="bg1"/>
                </a:solidFill>
              </a:rPr>
              <a:t>elit</a:t>
            </a:r>
            <a:r>
              <a:rPr lang="id-ID" sz="1200" dirty="0">
                <a:solidFill>
                  <a:schemeClr val="bg1"/>
                </a:solidFill>
              </a:rPr>
              <a:t>.</a:t>
            </a:r>
          </a:p>
        </p:txBody>
      </p:sp>
      <p:grpSp>
        <p:nvGrpSpPr>
          <p:cNvPr id="121" name="Group 120"/>
          <p:cNvGrpSpPr/>
          <p:nvPr/>
        </p:nvGrpSpPr>
        <p:grpSpPr>
          <a:xfrm>
            <a:off x="604853" y="5383235"/>
            <a:ext cx="948622" cy="948622"/>
            <a:chOff x="1119258" y="2117447"/>
            <a:chExt cx="1868076" cy="1868076"/>
          </a:xfrm>
          <a:solidFill>
            <a:schemeClr val="accent5"/>
          </a:solidFill>
        </p:grpSpPr>
        <p:sp>
          <p:nvSpPr>
            <p:cNvPr id="122" name="Oval 5"/>
            <p:cNvSpPr>
              <a:spLocks noChangeArrowheads="1"/>
            </p:cNvSpPr>
            <p:nvPr/>
          </p:nvSpPr>
          <p:spPr bwMode="auto">
            <a:xfrm>
              <a:off x="1292880" y="2291069"/>
              <a:ext cx="1521933" cy="1521933"/>
            </a:xfrm>
            <a:prstGeom prst="ellipse">
              <a:avLst/>
            </a:pr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23" name="Group 122"/>
            <p:cNvGrpSpPr/>
            <p:nvPr/>
          </p:nvGrpSpPr>
          <p:grpSpPr>
            <a:xfrm>
              <a:off x="1119258" y="2117447"/>
              <a:ext cx="1868076" cy="1868076"/>
              <a:chOff x="1119258" y="2257147"/>
              <a:chExt cx="1868076" cy="1868076"/>
            </a:xfrm>
            <a:grpFill/>
          </p:grpSpPr>
          <p:sp>
            <p:nvSpPr>
              <p:cNvPr id="124" name="Freeform 6"/>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5" name="Freeform 7"/>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6" name="Freeform 8"/>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7" name="Freeform 9"/>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8" name="Freeform 10"/>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9" name="Freeform 11"/>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0" name="Freeform 12"/>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1" name="Freeform 13"/>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2" name="Freeform 14"/>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3" name="Freeform 15"/>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4" name="Freeform 16"/>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5" name="Freeform 17"/>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36" name="Group 135"/>
          <p:cNvGrpSpPr/>
          <p:nvPr/>
        </p:nvGrpSpPr>
        <p:grpSpPr>
          <a:xfrm>
            <a:off x="850719" y="2027803"/>
            <a:ext cx="454025" cy="454025"/>
            <a:chOff x="2005013" y="1077913"/>
            <a:chExt cx="688975" cy="688975"/>
          </a:xfrm>
          <a:solidFill>
            <a:schemeClr val="bg1"/>
          </a:solidFill>
        </p:grpSpPr>
        <p:sp>
          <p:nvSpPr>
            <p:cNvPr id="137"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8"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39" name="Group 138"/>
          <p:cNvGrpSpPr/>
          <p:nvPr/>
        </p:nvGrpSpPr>
        <p:grpSpPr>
          <a:xfrm>
            <a:off x="2136222" y="2930586"/>
            <a:ext cx="428485" cy="400905"/>
            <a:chOff x="6964363" y="2108200"/>
            <a:chExt cx="690562" cy="646113"/>
          </a:xfrm>
          <a:solidFill>
            <a:schemeClr val="bg1"/>
          </a:solidFill>
        </p:grpSpPr>
        <p:sp>
          <p:nvSpPr>
            <p:cNvPr id="14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42" name="Group 141"/>
          <p:cNvGrpSpPr/>
          <p:nvPr/>
        </p:nvGrpSpPr>
        <p:grpSpPr>
          <a:xfrm>
            <a:off x="2143792" y="4688751"/>
            <a:ext cx="407987" cy="467038"/>
            <a:chOff x="2005013" y="4152900"/>
            <a:chExt cx="603250" cy="690563"/>
          </a:xfrm>
          <a:solidFill>
            <a:schemeClr val="bg1"/>
          </a:solidFill>
        </p:grpSpPr>
        <p:sp>
          <p:nvSpPr>
            <p:cNvPr id="143"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4"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5"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6"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47" name="Group 146"/>
          <p:cNvGrpSpPr/>
          <p:nvPr/>
        </p:nvGrpSpPr>
        <p:grpSpPr>
          <a:xfrm>
            <a:off x="856771" y="5643700"/>
            <a:ext cx="500295" cy="407136"/>
            <a:chOff x="5245100" y="5103813"/>
            <a:chExt cx="690563" cy="561975"/>
          </a:xfrm>
          <a:solidFill>
            <a:schemeClr val="bg1"/>
          </a:solidFill>
        </p:grpSpPr>
        <p:sp>
          <p:nvSpPr>
            <p:cNvPr id="148"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9"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50" name="Group 149"/>
          <p:cNvGrpSpPr/>
          <p:nvPr/>
        </p:nvGrpSpPr>
        <p:grpSpPr>
          <a:xfrm>
            <a:off x="849438" y="3799438"/>
            <a:ext cx="441294" cy="442309"/>
            <a:chOff x="6826250" y="4151313"/>
            <a:chExt cx="690563" cy="692151"/>
          </a:xfrm>
          <a:solidFill>
            <a:schemeClr val="bg1"/>
          </a:solidFill>
        </p:grpSpPr>
        <p:sp>
          <p:nvSpPr>
            <p:cNvPr id="151"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2"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3"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4"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5"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6"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27875079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750"/>
                                        <p:tgtEl>
                                          <p:spTgt spid="12"/>
                                        </p:tgtEl>
                                      </p:cBhvr>
                                    </p:animEffect>
                                  </p:childTnLst>
                                </p:cTn>
                              </p:par>
                              <p:par>
                                <p:cTn id="8" presetID="22" presetClass="entr" presetSubtype="4"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down)">
                                      <p:cBhvr>
                                        <p:cTn id="10" dur="750"/>
                                        <p:tgtEl>
                                          <p:spTgt spid="4"/>
                                        </p:tgtEl>
                                      </p:cBhvr>
                                    </p:animEffect>
                                  </p:childTnLst>
                                </p:cTn>
                              </p:par>
                              <p:par>
                                <p:cTn id="11" presetID="22" presetClass="entr" presetSubtype="4" fill="hold" nodeType="with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wipe(down)">
                                      <p:cBhvr>
                                        <p:cTn id="13" dur="750"/>
                                        <p:tgtEl>
                                          <p:spTgt spid="20"/>
                                        </p:tgtEl>
                                      </p:cBhvr>
                                    </p:animEffect>
                                  </p:childTnLst>
                                </p:cTn>
                              </p:par>
                            </p:childTnLst>
                          </p:cTn>
                        </p:par>
                        <p:par>
                          <p:cTn id="14" fill="hold">
                            <p:stCondLst>
                              <p:cond delay="750"/>
                            </p:stCondLst>
                            <p:childTnLst>
                              <p:par>
                                <p:cTn id="15" presetID="22" presetClass="entr" presetSubtype="4"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750"/>
                                        <p:tgtEl>
                                          <p:spTgt spid="8"/>
                                        </p:tgtEl>
                                      </p:cBhvr>
                                    </p:animEffect>
                                  </p:childTnLst>
                                </p:cTn>
                              </p:par>
                              <p:par>
                                <p:cTn id="18" presetID="22" presetClass="entr" presetSubtype="4" fill="hold"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wipe(down)">
                                      <p:cBhvr>
                                        <p:cTn id="20" dur="750"/>
                                        <p:tgtEl>
                                          <p:spTgt spid="16"/>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500"/>
                                        <p:tgtEl>
                                          <p:spTgt spid="26"/>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27"/>
                                        </p:tgtEl>
                                        <p:attrNameLst>
                                          <p:attrName>style.visibility</p:attrName>
                                        </p:attrNameLst>
                                      </p:cBhvr>
                                      <p:to>
                                        <p:strVal val="visible"/>
                                      </p:to>
                                    </p:set>
                                    <p:animEffect transition="in" filter="fade">
                                      <p:cBhvr>
                                        <p:cTn id="36" dur="500"/>
                                        <p:tgtEl>
                                          <p:spTgt spid="27"/>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500"/>
                                        <p:tgtEl>
                                          <p:spTgt spid="28"/>
                                        </p:tgtEl>
                                      </p:cBhvr>
                                    </p:animEffect>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36"/>
                                        </p:tgtEl>
                                        <p:attrNameLst>
                                          <p:attrName>style.visibility</p:attrName>
                                        </p:attrNameLst>
                                      </p:cBhvr>
                                      <p:to>
                                        <p:strVal val="visible"/>
                                      </p:to>
                                    </p:set>
                                    <p:animEffect transition="in" filter="fade">
                                      <p:cBhvr>
                                        <p:cTn id="44" dur="500"/>
                                        <p:tgtEl>
                                          <p:spTgt spid="36"/>
                                        </p:tgtEl>
                                      </p:cBhvr>
                                    </p:animEffect>
                                  </p:childTnLst>
                                </p:cTn>
                              </p:par>
                              <p:par>
                                <p:cTn id="45" presetID="10" presetClass="entr" presetSubtype="0" fill="hold" nodeType="withEffect">
                                  <p:stCondLst>
                                    <p:cond delay="0"/>
                                  </p:stCondLst>
                                  <p:childTnLst>
                                    <p:set>
                                      <p:cBhvr>
                                        <p:cTn id="46" dur="1" fill="hold">
                                          <p:stCondLst>
                                            <p:cond delay="0"/>
                                          </p:stCondLst>
                                        </p:cTn>
                                        <p:tgtEl>
                                          <p:spTgt spid="136"/>
                                        </p:tgtEl>
                                        <p:attrNameLst>
                                          <p:attrName>style.visibility</p:attrName>
                                        </p:attrNameLst>
                                      </p:cBhvr>
                                      <p:to>
                                        <p:strVal val="visible"/>
                                      </p:to>
                                    </p:set>
                                    <p:animEffect transition="in" filter="fade">
                                      <p:cBhvr>
                                        <p:cTn id="47" dur="500"/>
                                        <p:tgtEl>
                                          <p:spTgt spid="136"/>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34"/>
                                        </p:tgtEl>
                                        <p:attrNameLst>
                                          <p:attrName>style.visibility</p:attrName>
                                        </p:attrNameLst>
                                      </p:cBhvr>
                                      <p:to>
                                        <p:strVal val="visible"/>
                                      </p:to>
                                    </p:set>
                                    <p:animEffect transition="in" filter="fade">
                                      <p:cBhvr>
                                        <p:cTn id="50" dur="500"/>
                                        <p:tgtEl>
                                          <p:spTgt spid="34"/>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5"/>
                                        </p:tgtEl>
                                        <p:attrNameLst>
                                          <p:attrName>style.visibility</p:attrName>
                                        </p:attrNameLst>
                                      </p:cBhvr>
                                      <p:to>
                                        <p:strVal val="visible"/>
                                      </p:to>
                                    </p:set>
                                    <p:animEffect transition="in" filter="fade">
                                      <p:cBhvr>
                                        <p:cTn id="53" dur="500"/>
                                        <p:tgtEl>
                                          <p:spTgt spid="35"/>
                                        </p:tgtEl>
                                      </p:cBhvr>
                                    </p:animEffect>
                                  </p:childTnLst>
                                </p:cTn>
                              </p:par>
                            </p:childTnLst>
                          </p:cTn>
                        </p:par>
                        <p:par>
                          <p:cTn id="54" fill="hold">
                            <p:stCondLst>
                              <p:cond delay="4500"/>
                            </p:stCondLst>
                            <p:childTnLst>
                              <p:par>
                                <p:cTn id="55" presetID="10" presetClass="entr" presetSubtype="0" fill="hold" nodeType="afterEffect">
                                  <p:stCondLst>
                                    <p:cond delay="0"/>
                                  </p:stCondLst>
                                  <p:childTnLst>
                                    <p:set>
                                      <p:cBhvr>
                                        <p:cTn id="56" dur="1" fill="hold">
                                          <p:stCondLst>
                                            <p:cond delay="0"/>
                                          </p:stCondLst>
                                        </p:cTn>
                                        <p:tgtEl>
                                          <p:spTgt spid="53"/>
                                        </p:tgtEl>
                                        <p:attrNameLst>
                                          <p:attrName>style.visibility</p:attrName>
                                        </p:attrNameLst>
                                      </p:cBhvr>
                                      <p:to>
                                        <p:strVal val="visible"/>
                                      </p:to>
                                    </p:set>
                                    <p:animEffect transition="in" filter="fade">
                                      <p:cBhvr>
                                        <p:cTn id="57" dur="500"/>
                                        <p:tgtEl>
                                          <p:spTgt spid="53"/>
                                        </p:tgtEl>
                                      </p:cBhvr>
                                    </p:animEffect>
                                  </p:childTnLst>
                                </p:cTn>
                              </p:par>
                              <p:par>
                                <p:cTn id="58" presetID="10" presetClass="entr" presetSubtype="0" fill="hold" nodeType="withEffect">
                                  <p:stCondLst>
                                    <p:cond delay="0"/>
                                  </p:stCondLst>
                                  <p:childTnLst>
                                    <p:set>
                                      <p:cBhvr>
                                        <p:cTn id="59" dur="1" fill="hold">
                                          <p:stCondLst>
                                            <p:cond delay="0"/>
                                          </p:stCondLst>
                                        </p:cTn>
                                        <p:tgtEl>
                                          <p:spTgt spid="139"/>
                                        </p:tgtEl>
                                        <p:attrNameLst>
                                          <p:attrName>style.visibility</p:attrName>
                                        </p:attrNameLst>
                                      </p:cBhvr>
                                      <p:to>
                                        <p:strVal val="visible"/>
                                      </p:to>
                                    </p:set>
                                    <p:animEffect transition="in" filter="fade">
                                      <p:cBhvr>
                                        <p:cTn id="60" dur="500"/>
                                        <p:tgtEl>
                                          <p:spTgt spid="139"/>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500"/>
                                        <p:tgtEl>
                                          <p:spTgt spid="5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2"/>
                                        </p:tgtEl>
                                        <p:attrNameLst>
                                          <p:attrName>style.visibility</p:attrName>
                                        </p:attrNameLst>
                                      </p:cBhvr>
                                      <p:to>
                                        <p:strVal val="visible"/>
                                      </p:to>
                                    </p:set>
                                    <p:animEffect transition="in" filter="fade">
                                      <p:cBhvr>
                                        <p:cTn id="66" dur="500"/>
                                        <p:tgtEl>
                                          <p:spTgt spid="52"/>
                                        </p:tgtEl>
                                      </p:cBhvr>
                                    </p:animEffect>
                                  </p:childTnLst>
                                </p:cTn>
                              </p:par>
                            </p:childTnLst>
                          </p:cTn>
                        </p:par>
                        <p:par>
                          <p:cTn id="67" fill="hold">
                            <p:stCondLst>
                              <p:cond delay="5000"/>
                            </p:stCondLst>
                            <p:childTnLst>
                              <p:par>
                                <p:cTn id="68" presetID="10" presetClass="entr" presetSubtype="0" fill="hold" nodeType="afterEffect">
                                  <p:stCondLst>
                                    <p:cond delay="0"/>
                                  </p:stCondLst>
                                  <p:childTnLst>
                                    <p:set>
                                      <p:cBhvr>
                                        <p:cTn id="69" dur="1" fill="hold">
                                          <p:stCondLst>
                                            <p:cond delay="0"/>
                                          </p:stCondLst>
                                        </p:cTn>
                                        <p:tgtEl>
                                          <p:spTgt spid="70"/>
                                        </p:tgtEl>
                                        <p:attrNameLst>
                                          <p:attrName>style.visibility</p:attrName>
                                        </p:attrNameLst>
                                      </p:cBhvr>
                                      <p:to>
                                        <p:strVal val="visible"/>
                                      </p:to>
                                    </p:set>
                                    <p:animEffect transition="in" filter="fade">
                                      <p:cBhvr>
                                        <p:cTn id="70" dur="500"/>
                                        <p:tgtEl>
                                          <p:spTgt spid="70"/>
                                        </p:tgtEl>
                                      </p:cBhvr>
                                    </p:animEffect>
                                  </p:childTnLst>
                                </p:cTn>
                              </p:par>
                              <p:par>
                                <p:cTn id="71" presetID="10" presetClass="entr" presetSubtype="0" fill="hold" nodeType="withEffect">
                                  <p:stCondLst>
                                    <p:cond delay="0"/>
                                  </p:stCondLst>
                                  <p:childTnLst>
                                    <p:set>
                                      <p:cBhvr>
                                        <p:cTn id="72" dur="1" fill="hold">
                                          <p:stCondLst>
                                            <p:cond delay="0"/>
                                          </p:stCondLst>
                                        </p:cTn>
                                        <p:tgtEl>
                                          <p:spTgt spid="150"/>
                                        </p:tgtEl>
                                        <p:attrNameLst>
                                          <p:attrName>style.visibility</p:attrName>
                                        </p:attrNameLst>
                                      </p:cBhvr>
                                      <p:to>
                                        <p:strVal val="visible"/>
                                      </p:to>
                                    </p:set>
                                    <p:animEffect transition="in" filter="fade">
                                      <p:cBhvr>
                                        <p:cTn id="73" dur="500"/>
                                        <p:tgtEl>
                                          <p:spTgt spid="15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68"/>
                                        </p:tgtEl>
                                        <p:attrNameLst>
                                          <p:attrName>style.visibility</p:attrName>
                                        </p:attrNameLst>
                                      </p:cBhvr>
                                      <p:to>
                                        <p:strVal val="visible"/>
                                      </p:to>
                                    </p:set>
                                    <p:animEffect transition="in" filter="fade">
                                      <p:cBhvr>
                                        <p:cTn id="76" dur="500"/>
                                        <p:tgtEl>
                                          <p:spTgt spid="6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69"/>
                                        </p:tgtEl>
                                        <p:attrNameLst>
                                          <p:attrName>style.visibility</p:attrName>
                                        </p:attrNameLst>
                                      </p:cBhvr>
                                      <p:to>
                                        <p:strVal val="visible"/>
                                      </p:to>
                                    </p:set>
                                    <p:animEffect transition="in" filter="fade">
                                      <p:cBhvr>
                                        <p:cTn id="79" dur="500"/>
                                        <p:tgtEl>
                                          <p:spTgt spid="69"/>
                                        </p:tgtEl>
                                      </p:cBhvr>
                                    </p:animEffect>
                                  </p:childTnLst>
                                </p:cTn>
                              </p:par>
                            </p:childTnLst>
                          </p:cTn>
                        </p:par>
                        <p:par>
                          <p:cTn id="80" fill="hold">
                            <p:stCondLst>
                              <p:cond delay="5500"/>
                            </p:stCondLst>
                            <p:childTnLst>
                              <p:par>
                                <p:cTn id="81" presetID="10" presetClass="entr" presetSubtype="0" fill="hold" nodeType="afterEffect">
                                  <p:stCondLst>
                                    <p:cond delay="0"/>
                                  </p:stCondLst>
                                  <p:childTnLst>
                                    <p:set>
                                      <p:cBhvr>
                                        <p:cTn id="82" dur="1" fill="hold">
                                          <p:stCondLst>
                                            <p:cond delay="0"/>
                                          </p:stCondLst>
                                        </p:cTn>
                                        <p:tgtEl>
                                          <p:spTgt spid="87"/>
                                        </p:tgtEl>
                                        <p:attrNameLst>
                                          <p:attrName>style.visibility</p:attrName>
                                        </p:attrNameLst>
                                      </p:cBhvr>
                                      <p:to>
                                        <p:strVal val="visible"/>
                                      </p:to>
                                    </p:set>
                                    <p:animEffect transition="in" filter="fade">
                                      <p:cBhvr>
                                        <p:cTn id="83" dur="500"/>
                                        <p:tgtEl>
                                          <p:spTgt spid="87"/>
                                        </p:tgtEl>
                                      </p:cBhvr>
                                    </p:animEffect>
                                  </p:childTnLst>
                                </p:cTn>
                              </p:par>
                              <p:par>
                                <p:cTn id="84" presetID="10" presetClass="entr" presetSubtype="0" fill="hold" nodeType="withEffect">
                                  <p:stCondLst>
                                    <p:cond delay="0"/>
                                  </p:stCondLst>
                                  <p:childTnLst>
                                    <p:set>
                                      <p:cBhvr>
                                        <p:cTn id="85" dur="1" fill="hold">
                                          <p:stCondLst>
                                            <p:cond delay="0"/>
                                          </p:stCondLst>
                                        </p:cTn>
                                        <p:tgtEl>
                                          <p:spTgt spid="142"/>
                                        </p:tgtEl>
                                        <p:attrNameLst>
                                          <p:attrName>style.visibility</p:attrName>
                                        </p:attrNameLst>
                                      </p:cBhvr>
                                      <p:to>
                                        <p:strVal val="visible"/>
                                      </p:to>
                                    </p:set>
                                    <p:animEffect transition="in" filter="fade">
                                      <p:cBhvr>
                                        <p:cTn id="86" dur="500"/>
                                        <p:tgtEl>
                                          <p:spTgt spid="142"/>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fade">
                                      <p:cBhvr>
                                        <p:cTn id="89" dur="500"/>
                                        <p:tgtEl>
                                          <p:spTgt spid="8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86"/>
                                        </p:tgtEl>
                                        <p:attrNameLst>
                                          <p:attrName>style.visibility</p:attrName>
                                        </p:attrNameLst>
                                      </p:cBhvr>
                                      <p:to>
                                        <p:strVal val="visible"/>
                                      </p:to>
                                    </p:set>
                                    <p:animEffect transition="in" filter="fade">
                                      <p:cBhvr>
                                        <p:cTn id="92" dur="500"/>
                                        <p:tgtEl>
                                          <p:spTgt spid="86"/>
                                        </p:tgtEl>
                                      </p:cBhvr>
                                    </p:animEffect>
                                  </p:childTnLst>
                                </p:cTn>
                              </p:par>
                            </p:childTnLst>
                          </p:cTn>
                        </p:par>
                        <p:par>
                          <p:cTn id="93" fill="hold">
                            <p:stCondLst>
                              <p:cond delay="6000"/>
                            </p:stCondLst>
                            <p:childTnLst>
                              <p:par>
                                <p:cTn id="94" presetID="10" presetClass="entr" presetSubtype="0" fill="hold" nodeType="afterEffect">
                                  <p:stCondLst>
                                    <p:cond delay="0"/>
                                  </p:stCondLst>
                                  <p:childTnLst>
                                    <p:set>
                                      <p:cBhvr>
                                        <p:cTn id="95" dur="1" fill="hold">
                                          <p:stCondLst>
                                            <p:cond delay="0"/>
                                          </p:stCondLst>
                                        </p:cTn>
                                        <p:tgtEl>
                                          <p:spTgt spid="121"/>
                                        </p:tgtEl>
                                        <p:attrNameLst>
                                          <p:attrName>style.visibility</p:attrName>
                                        </p:attrNameLst>
                                      </p:cBhvr>
                                      <p:to>
                                        <p:strVal val="visible"/>
                                      </p:to>
                                    </p:set>
                                    <p:animEffect transition="in" filter="fade">
                                      <p:cBhvr>
                                        <p:cTn id="96" dur="500"/>
                                        <p:tgtEl>
                                          <p:spTgt spid="121"/>
                                        </p:tgtEl>
                                      </p:cBhvr>
                                    </p:animEffect>
                                  </p:childTnLst>
                                </p:cTn>
                              </p:par>
                              <p:par>
                                <p:cTn id="97" presetID="10" presetClass="entr" presetSubtype="0" fill="hold" nodeType="withEffect">
                                  <p:stCondLst>
                                    <p:cond delay="0"/>
                                  </p:stCondLst>
                                  <p:childTnLst>
                                    <p:set>
                                      <p:cBhvr>
                                        <p:cTn id="98" dur="1" fill="hold">
                                          <p:stCondLst>
                                            <p:cond delay="0"/>
                                          </p:stCondLst>
                                        </p:cTn>
                                        <p:tgtEl>
                                          <p:spTgt spid="147"/>
                                        </p:tgtEl>
                                        <p:attrNameLst>
                                          <p:attrName>style.visibility</p:attrName>
                                        </p:attrNameLst>
                                      </p:cBhvr>
                                      <p:to>
                                        <p:strVal val="visible"/>
                                      </p:to>
                                    </p:set>
                                    <p:animEffect transition="in" filter="fade">
                                      <p:cBhvr>
                                        <p:cTn id="99" dur="500"/>
                                        <p:tgtEl>
                                          <p:spTgt spid="147"/>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19"/>
                                        </p:tgtEl>
                                        <p:attrNameLst>
                                          <p:attrName>style.visibility</p:attrName>
                                        </p:attrNameLst>
                                      </p:cBhvr>
                                      <p:to>
                                        <p:strVal val="visible"/>
                                      </p:to>
                                    </p:set>
                                    <p:animEffect transition="in" filter="fade">
                                      <p:cBhvr>
                                        <p:cTn id="102" dur="500"/>
                                        <p:tgtEl>
                                          <p:spTgt spid="119"/>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20"/>
                                        </p:tgtEl>
                                        <p:attrNameLst>
                                          <p:attrName>style.visibility</p:attrName>
                                        </p:attrNameLst>
                                      </p:cBhvr>
                                      <p:to>
                                        <p:strVal val="visible"/>
                                      </p:to>
                                    </p:set>
                                    <p:animEffect transition="in" filter="fade">
                                      <p:cBhvr>
                                        <p:cTn id="105"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28" grpId="0"/>
      <p:bldP spid="34" grpId="0"/>
      <p:bldP spid="35" grpId="0"/>
      <p:bldP spid="51" grpId="0"/>
      <p:bldP spid="52" grpId="0"/>
      <p:bldP spid="68" grpId="0"/>
      <p:bldP spid="69" grpId="0"/>
      <p:bldP spid="85" grpId="0"/>
      <p:bldP spid="86" grpId="0"/>
      <p:bldP spid="119" grpId="0"/>
      <p:bldP spid="120"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smtClean="0"/>
              <a:t>Business Target</a:t>
            </a:r>
            <a:endParaRPr lang="id-ID" dirty="0"/>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4" name="Rectangle 18"/>
          <p:cNvSpPr/>
          <p:nvPr/>
        </p:nvSpPr>
        <p:spPr>
          <a:xfrm flipV="1">
            <a:off x="3945253" y="5381195"/>
            <a:ext cx="643979" cy="1001673"/>
          </a:xfrm>
          <a:custGeom>
            <a:avLst/>
            <a:gdLst>
              <a:gd name="connsiteX0" fmla="*/ 0 w 2271715"/>
              <a:gd name="connsiteY0" fmla="*/ 0 h 722273"/>
              <a:gd name="connsiteX1" fmla="*/ 2271715 w 2271715"/>
              <a:gd name="connsiteY1" fmla="*/ 0 h 722273"/>
              <a:gd name="connsiteX2" fmla="*/ 2271715 w 2271715"/>
              <a:gd name="connsiteY2" fmla="*/ 722273 h 722273"/>
              <a:gd name="connsiteX3" fmla="*/ 0 w 2271715"/>
              <a:gd name="connsiteY3" fmla="*/ 722273 h 722273"/>
              <a:gd name="connsiteX4" fmla="*/ 0 w 2271715"/>
              <a:gd name="connsiteY4" fmla="*/ 0 h 722273"/>
              <a:gd name="connsiteX0" fmla="*/ 0 w 2271715"/>
              <a:gd name="connsiteY0" fmla="*/ 71438 h 793711"/>
              <a:gd name="connsiteX1" fmla="*/ 2271715 w 2271715"/>
              <a:gd name="connsiteY1" fmla="*/ 0 h 793711"/>
              <a:gd name="connsiteX2" fmla="*/ 2271715 w 2271715"/>
              <a:gd name="connsiteY2" fmla="*/ 793711 h 793711"/>
              <a:gd name="connsiteX3" fmla="*/ 0 w 2271715"/>
              <a:gd name="connsiteY3" fmla="*/ 793711 h 793711"/>
              <a:gd name="connsiteX4" fmla="*/ 0 w 2271715"/>
              <a:gd name="connsiteY4" fmla="*/ 71438 h 793711"/>
              <a:gd name="connsiteX0" fmla="*/ 0 w 2271715"/>
              <a:gd name="connsiteY0" fmla="*/ 71438 h 908011"/>
              <a:gd name="connsiteX1" fmla="*/ 2271715 w 2271715"/>
              <a:gd name="connsiteY1" fmla="*/ 0 h 908011"/>
              <a:gd name="connsiteX2" fmla="*/ 2271715 w 2271715"/>
              <a:gd name="connsiteY2" fmla="*/ 908011 h 908011"/>
              <a:gd name="connsiteX3" fmla="*/ 0 w 2271715"/>
              <a:gd name="connsiteY3" fmla="*/ 793711 h 908011"/>
              <a:gd name="connsiteX4" fmla="*/ 0 w 2271715"/>
              <a:gd name="connsiteY4" fmla="*/ 71438 h 908011"/>
              <a:gd name="connsiteX0" fmla="*/ 0 w 2271715"/>
              <a:gd name="connsiteY0" fmla="*/ 142875 h 979448"/>
              <a:gd name="connsiteX1" fmla="*/ 2271715 w 2271715"/>
              <a:gd name="connsiteY1" fmla="*/ 0 h 979448"/>
              <a:gd name="connsiteX2" fmla="*/ 2271715 w 2271715"/>
              <a:gd name="connsiteY2" fmla="*/ 979448 h 979448"/>
              <a:gd name="connsiteX3" fmla="*/ 0 w 2271715"/>
              <a:gd name="connsiteY3" fmla="*/ 865148 h 979448"/>
              <a:gd name="connsiteX4" fmla="*/ 0 w 2271715"/>
              <a:gd name="connsiteY4" fmla="*/ 142875 h 979448"/>
              <a:gd name="connsiteX0" fmla="*/ 0 w 2271715"/>
              <a:gd name="connsiteY0" fmla="*/ 228600 h 1065173"/>
              <a:gd name="connsiteX1" fmla="*/ 2257337 w 2271715"/>
              <a:gd name="connsiteY1" fmla="*/ 0 h 1065173"/>
              <a:gd name="connsiteX2" fmla="*/ 2271715 w 2271715"/>
              <a:gd name="connsiteY2" fmla="*/ 1065173 h 1065173"/>
              <a:gd name="connsiteX3" fmla="*/ 0 w 2271715"/>
              <a:gd name="connsiteY3" fmla="*/ 950873 h 1065173"/>
              <a:gd name="connsiteX4" fmla="*/ 0 w 2271715"/>
              <a:gd name="connsiteY4" fmla="*/ 228600 h 1065173"/>
              <a:gd name="connsiteX0" fmla="*/ 0 w 2257338"/>
              <a:gd name="connsiteY0" fmla="*/ 228600 h 1150898"/>
              <a:gd name="connsiteX1" fmla="*/ 2257337 w 2257338"/>
              <a:gd name="connsiteY1" fmla="*/ 0 h 1150898"/>
              <a:gd name="connsiteX2" fmla="*/ 2257338 w 2257338"/>
              <a:gd name="connsiteY2" fmla="*/ 1150898 h 1150898"/>
              <a:gd name="connsiteX3" fmla="*/ 0 w 2257338"/>
              <a:gd name="connsiteY3" fmla="*/ 950873 h 1150898"/>
              <a:gd name="connsiteX4" fmla="*/ 0 w 2257338"/>
              <a:gd name="connsiteY4" fmla="*/ 228600 h 1150898"/>
              <a:gd name="connsiteX0" fmla="*/ 0 w 2257338"/>
              <a:gd name="connsiteY0" fmla="*/ 228600 h 1179473"/>
              <a:gd name="connsiteX1" fmla="*/ 2257337 w 2257338"/>
              <a:gd name="connsiteY1" fmla="*/ 0 h 1179473"/>
              <a:gd name="connsiteX2" fmla="*/ 2257338 w 2257338"/>
              <a:gd name="connsiteY2" fmla="*/ 1179473 h 1179473"/>
              <a:gd name="connsiteX3" fmla="*/ 0 w 2257338"/>
              <a:gd name="connsiteY3" fmla="*/ 950873 h 1179473"/>
              <a:gd name="connsiteX4" fmla="*/ 0 w 2257338"/>
              <a:gd name="connsiteY4" fmla="*/ 228600 h 1179473"/>
              <a:gd name="connsiteX0" fmla="*/ 0 w 2257337"/>
              <a:gd name="connsiteY0" fmla="*/ 228600 h 950873"/>
              <a:gd name="connsiteX1" fmla="*/ 2257337 w 2257337"/>
              <a:gd name="connsiteY1" fmla="*/ 0 h 950873"/>
              <a:gd name="connsiteX2" fmla="*/ 2253170 w 2257337"/>
              <a:gd name="connsiteY2" fmla="*/ 818526 h 950873"/>
              <a:gd name="connsiteX3" fmla="*/ 0 w 2257337"/>
              <a:gd name="connsiteY3" fmla="*/ 950873 h 950873"/>
              <a:gd name="connsiteX4" fmla="*/ 0 w 2257337"/>
              <a:gd name="connsiteY4" fmla="*/ 228600 h 950873"/>
              <a:gd name="connsiteX0" fmla="*/ 0 w 2257337"/>
              <a:gd name="connsiteY0" fmla="*/ 228600 h 950873"/>
              <a:gd name="connsiteX1" fmla="*/ 2257337 w 2257337"/>
              <a:gd name="connsiteY1" fmla="*/ 0 h 950873"/>
              <a:gd name="connsiteX2" fmla="*/ 2240665 w 2257337"/>
              <a:gd name="connsiteY2" fmla="*/ 758369 h 950873"/>
              <a:gd name="connsiteX3" fmla="*/ 0 w 2257337"/>
              <a:gd name="connsiteY3" fmla="*/ 950873 h 950873"/>
              <a:gd name="connsiteX4" fmla="*/ 0 w 2257337"/>
              <a:gd name="connsiteY4" fmla="*/ 228600 h 950873"/>
              <a:gd name="connsiteX0" fmla="*/ 0 w 2257337"/>
              <a:gd name="connsiteY0" fmla="*/ 228600 h 950873"/>
              <a:gd name="connsiteX1" fmla="*/ 2257337 w 2257337"/>
              <a:gd name="connsiteY1" fmla="*/ 0 h 950873"/>
              <a:gd name="connsiteX2" fmla="*/ 2253172 w 2257337"/>
              <a:gd name="connsiteY2" fmla="*/ 714253 h 950873"/>
              <a:gd name="connsiteX3" fmla="*/ 0 w 2257337"/>
              <a:gd name="connsiteY3" fmla="*/ 950873 h 950873"/>
              <a:gd name="connsiteX4" fmla="*/ 0 w 2257337"/>
              <a:gd name="connsiteY4" fmla="*/ 228600 h 950873"/>
              <a:gd name="connsiteX0" fmla="*/ 0 w 2257337"/>
              <a:gd name="connsiteY0" fmla="*/ 228600 h 950873"/>
              <a:gd name="connsiteX1" fmla="*/ 2257337 w 2257337"/>
              <a:gd name="connsiteY1" fmla="*/ 0 h 950873"/>
              <a:gd name="connsiteX2" fmla="*/ 2253172 w 2257337"/>
              <a:gd name="connsiteY2" fmla="*/ 718264 h 950873"/>
              <a:gd name="connsiteX3" fmla="*/ 0 w 2257337"/>
              <a:gd name="connsiteY3" fmla="*/ 950873 h 950873"/>
              <a:gd name="connsiteX4" fmla="*/ 0 w 2257337"/>
              <a:gd name="connsiteY4" fmla="*/ 228600 h 950873"/>
              <a:gd name="connsiteX0" fmla="*/ 0 w 2257337"/>
              <a:gd name="connsiteY0" fmla="*/ 228600 h 950873"/>
              <a:gd name="connsiteX1" fmla="*/ 2257337 w 2257337"/>
              <a:gd name="connsiteY1" fmla="*/ 0 h 950873"/>
              <a:gd name="connsiteX2" fmla="*/ 2253172 w 2257337"/>
              <a:gd name="connsiteY2" fmla="*/ 795382 h 950873"/>
              <a:gd name="connsiteX3" fmla="*/ 0 w 2257337"/>
              <a:gd name="connsiteY3" fmla="*/ 950873 h 950873"/>
              <a:gd name="connsiteX4" fmla="*/ 0 w 2257337"/>
              <a:gd name="connsiteY4" fmla="*/ 228600 h 950873"/>
              <a:gd name="connsiteX0" fmla="*/ 0 w 2257337"/>
              <a:gd name="connsiteY0" fmla="*/ 228600 h 950873"/>
              <a:gd name="connsiteX1" fmla="*/ 2257337 w 2257337"/>
              <a:gd name="connsiteY1" fmla="*/ 0 h 950873"/>
              <a:gd name="connsiteX2" fmla="*/ 2253172 w 2257337"/>
              <a:gd name="connsiteY2" fmla="*/ 804907 h 950873"/>
              <a:gd name="connsiteX3" fmla="*/ 0 w 2257337"/>
              <a:gd name="connsiteY3" fmla="*/ 950873 h 950873"/>
              <a:gd name="connsiteX4" fmla="*/ 0 w 2257337"/>
              <a:gd name="connsiteY4" fmla="*/ 228600 h 950873"/>
              <a:gd name="connsiteX0" fmla="*/ 0 w 2257337"/>
              <a:gd name="connsiteY0" fmla="*/ 276225 h 998498"/>
              <a:gd name="connsiteX1" fmla="*/ 2257337 w 2257337"/>
              <a:gd name="connsiteY1" fmla="*/ 0 h 998498"/>
              <a:gd name="connsiteX2" fmla="*/ 2253172 w 2257337"/>
              <a:gd name="connsiteY2" fmla="*/ 852532 h 998498"/>
              <a:gd name="connsiteX3" fmla="*/ 0 w 2257337"/>
              <a:gd name="connsiteY3" fmla="*/ 998498 h 998498"/>
              <a:gd name="connsiteX4" fmla="*/ 0 w 2257337"/>
              <a:gd name="connsiteY4" fmla="*/ 276225 h 998498"/>
              <a:gd name="connsiteX0" fmla="*/ 0 w 2257337"/>
              <a:gd name="connsiteY0" fmla="*/ 276225 h 998498"/>
              <a:gd name="connsiteX1" fmla="*/ 2257337 w 2257337"/>
              <a:gd name="connsiteY1" fmla="*/ 0 h 998498"/>
              <a:gd name="connsiteX2" fmla="*/ 2253172 w 2257337"/>
              <a:gd name="connsiteY2" fmla="*/ 852532 h 998498"/>
              <a:gd name="connsiteX3" fmla="*/ 0 w 2257337"/>
              <a:gd name="connsiteY3" fmla="*/ 998498 h 998498"/>
              <a:gd name="connsiteX4" fmla="*/ 0 w 2257337"/>
              <a:gd name="connsiteY4" fmla="*/ 276225 h 998498"/>
              <a:gd name="connsiteX0" fmla="*/ 0 w 2260728"/>
              <a:gd name="connsiteY0" fmla="*/ 276225 h 998498"/>
              <a:gd name="connsiteX1" fmla="*/ 2257337 w 2260728"/>
              <a:gd name="connsiteY1" fmla="*/ 0 h 998498"/>
              <a:gd name="connsiteX2" fmla="*/ 2260728 w 2260728"/>
              <a:gd name="connsiteY2" fmla="*/ 843007 h 998498"/>
              <a:gd name="connsiteX3" fmla="*/ 0 w 2260728"/>
              <a:gd name="connsiteY3" fmla="*/ 998498 h 998498"/>
              <a:gd name="connsiteX4" fmla="*/ 0 w 2260728"/>
              <a:gd name="connsiteY4" fmla="*/ 276225 h 998498"/>
              <a:gd name="connsiteX0" fmla="*/ 0 w 2260728"/>
              <a:gd name="connsiteY0" fmla="*/ 276225 h 998498"/>
              <a:gd name="connsiteX1" fmla="*/ 2257337 w 2260728"/>
              <a:gd name="connsiteY1" fmla="*/ 0 h 998498"/>
              <a:gd name="connsiteX2" fmla="*/ 2260728 w 2260728"/>
              <a:gd name="connsiteY2" fmla="*/ 857295 h 998498"/>
              <a:gd name="connsiteX3" fmla="*/ 0 w 2260728"/>
              <a:gd name="connsiteY3" fmla="*/ 998498 h 998498"/>
              <a:gd name="connsiteX4" fmla="*/ 0 w 2260728"/>
              <a:gd name="connsiteY4" fmla="*/ 276225 h 998498"/>
              <a:gd name="connsiteX0" fmla="*/ 0 w 2264893"/>
              <a:gd name="connsiteY0" fmla="*/ 276225 h 998498"/>
              <a:gd name="connsiteX1" fmla="*/ 2264893 w 2264893"/>
              <a:gd name="connsiteY1" fmla="*/ 0 h 998498"/>
              <a:gd name="connsiteX2" fmla="*/ 2260728 w 2264893"/>
              <a:gd name="connsiteY2" fmla="*/ 857295 h 998498"/>
              <a:gd name="connsiteX3" fmla="*/ 0 w 2264893"/>
              <a:gd name="connsiteY3" fmla="*/ 998498 h 998498"/>
              <a:gd name="connsiteX4" fmla="*/ 0 w 2264893"/>
              <a:gd name="connsiteY4" fmla="*/ 276225 h 998498"/>
              <a:gd name="connsiteX0" fmla="*/ 5038 w 2269931"/>
              <a:gd name="connsiteY0" fmla="*/ 276225 h 1001673"/>
              <a:gd name="connsiteX1" fmla="*/ 2269931 w 2269931"/>
              <a:gd name="connsiteY1" fmla="*/ 0 h 1001673"/>
              <a:gd name="connsiteX2" fmla="*/ 2265766 w 2269931"/>
              <a:gd name="connsiteY2" fmla="*/ 857295 h 1001673"/>
              <a:gd name="connsiteX3" fmla="*/ 0 w 2269931"/>
              <a:gd name="connsiteY3" fmla="*/ 1001673 h 1001673"/>
              <a:gd name="connsiteX4" fmla="*/ 5038 w 2269931"/>
              <a:gd name="connsiteY4" fmla="*/ 276225 h 1001673"/>
              <a:gd name="connsiteX0" fmla="*/ 5038 w 2271818"/>
              <a:gd name="connsiteY0" fmla="*/ 276225 h 1001673"/>
              <a:gd name="connsiteX1" fmla="*/ 2269931 w 2271818"/>
              <a:gd name="connsiteY1" fmla="*/ 0 h 1001673"/>
              <a:gd name="connsiteX2" fmla="*/ 2271818 w 2271818"/>
              <a:gd name="connsiteY2" fmla="*/ 857295 h 1001673"/>
              <a:gd name="connsiteX3" fmla="*/ 0 w 2271818"/>
              <a:gd name="connsiteY3" fmla="*/ 1001673 h 1001673"/>
              <a:gd name="connsiteX4" fmla="*/ 5038 w 2271818"/>
              <a:gd name="connsiteY4" fmla="*/ 276225 h 1001673"/>
              <a:gd name="connsiteX0" fmla="*/ 5038 w 2288746"/>
              <a:gd name="connsiteY0" fmla="*/ 276225 h 1001673"/>
              <a:gd name="connsiteX1" fmla="*/ 2269931 w 2288746"/>
              <a:gd name="connsiteY1" fmla="*/ 0 h 1001673"/>
              <a:gd name="connsiteX2" fmla="*/ 2288746 w 2288746"/>
              <a:gd name="connsiteY2" fmla="*/ 857295 h 1001673"/>
              <a:gd name="connsiteX3" fmla="*/ 0 w 2288746"/>
              <a:gd name="connsiteY3" fmla="*/ 1001673 h 1001673"/>
              <a:gd name="connsiteX4" fmla="*/ 5038 w 2288746"/>
              <a:gd name="connsiteY4" fmla="*/ 276225 h 1001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746" h="1001673">
                <a:moveTo>
                  <a:pt x="5038" y="276225"/>
                </a:moveTo>
                <a:lnTo>
                  <a:pt x="2269931" y="0"/>
                </a:lnTo>
                <a:cubicBezTo>
                  <a:pt x="2269931" y="383633"/>
                  <a:pt x="2288746" y="473662"/>
                  <a:pt x="2288746" y="857295"/>
                </a:cubicBezTo>
                <a:lnTo>
                  <a:pt x="0" y="1001673"/>
                </a:lnTo>
                <a:cubicBezTo>
                  <a:pt x="1679" y="759857"/>
                  <a:pt x="3359" y="518041"/>
                  <a:pt x="5038" y="276225"/>
                </a:cubicBezTo>
                <a:close/>
              </a:path>
            </a:pathLst>
          </a:custGeom>
          <a:gradFill flip="none" rotWithShape="1">
            <a:gsLst>
              <a:gs pos="0">
                <a:schemeClr val="accent6">
                  <a:lumMod val="75000"/>
                </a:schemeClr>
              </a:gs>
              <a:gs pos="48000">
                <a:schemeClr val="accent6"/>
              </a:gs>
              <a:gs pos="100000">
                <a:schemeClr val="accent6">
                  <a:lumMod val="60000"/>
                  <a:lumOff val="40000"/>
                </a:schemeClr>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27"/>
          <p:cNvSpPr/>
          <p:nvPr/>
        </p:nvSpPr>
        <p:spPr>
          <a:xfrm>
            <a:off x="4578122" y="5531164"/>
            <a:ext cx="1119417" cy="851703"/>
          </a:xfrm>
          <a:custGeom>
            <a:avLst/>
            <a:gdLst>
              <a:gd name="connsiteX0" fmla="*/ 0 w 850392"/>
              <a:gd name="connsiteY0" fmla="*/ 0 h 851702"/>
              <a:gd name="connsiteX1" fmla="*/ 850392 w 850392"/>
              <a:gd name="connsiteY1" fmla="*/ 0 h 851702"/>
              <a:gd name="connsiteX2" fmla="*/ 850392 w 850392"/>
              <a:gd name="connsiteY2" fmla="*/ 851702 h 851702"/>
              <a:gd name="connsiteX3" fmla="*/ 0 w 850392"/>
              <a:gd name="connsiteY3" fmla="*/ 851702 h 851702"/>
              <a:gd name="connsiteX4" fmla="*/ 0 w 850392"/>
              <a:gd name="connsiteY4" fmla="*/ 0 h 851702"/>
              <a:gd name="connsiteX0" fmla="*/ 4762 w 855154"/>
              <a:gd name="connsiteY0" fmla="*/ 0 h 851702"/>
              <a:gd name="connsiteX1" fmla="*/ 855154 w 855154"/>
              <a:gd name="connsiteY1" fmla="*/ 0 h 851702"/>
              <a:gd name="connsiteX2" fmla="*/ 855154 w 855154"/>
              <a:gd name="connsiteY2" fmla="*/ 851702 h 851702"/>
              <a:gd name="connsiteX3" fmla="*/ 0 w 855154"/>
              <a:gd name="connsiteY3" fmla="*/ 851702 h 851702"/>
              <a:gd name="connsiteX4" fmla="*/ 4762 w 855154"/>
              <a:gd name="connsiteY4" fmla="*/ 0 h 851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154" h="851702">
                <a:moveTo>
                  <a:pt x="4762" y="0"/>
                </a:moveTo>
                <a:lnTo>
                  <a:pt x="855154" y="0"/>
                </a:lnTo>
                <a:lnTo>
                  <a:pt x="855154" y="851702"/>
                </a:lnTo>
                <a:lnTo>
                  <a:pt x="0" y="851702"/>
                </a:lnTo>
                <a:cubicBezTo>
                  <a:pt x="1587" y="567801"/>
                  <a:pt x="3175" y="283901"/>
                  <a:pt x="4762"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27"/>
          <p:cNvSpPr/>
          <p:nvPr/>
        </p:nvSpPr>
        <p:spPr>
          <a:xfrm>
            <a:off x="5123713" y="4815283"/>
            <a:ext cx="1098611" cy="851703"/>
          </a:xfrm>
          <a:custGeom>
            <a:avLst/>
            <a:gdLst>
              <a:gd name="connsiteX0" fmla="*/ 0 w 850392"/>
              <a:gd name="connsiteY0" fmla="*/ 0 h 851702"/>
              <a:gd name="connsiteX1" fmla="*/ 850392 w 850392"/>
              <a:gd name="connsiteY1" fmla="*/ 0 h 851702"/>
              <a:gd name="connsiteX2" fmla="*/ 850392 w 850392"/>
              <a:gd name="connsiteY2" fmla="*/ 851702 h 851702"/>
              <a:gd name="connsiteX3" fmla="*/ 0 w 850392"/>
              <a:gd name="connsiteY3" fmla="*/ 851702 h 851702"/>
              <a:gd name="connsiteX4" fmla="*/ 0 w 850392"/>
              <a:gd name="connsiteY4" fmla="*/ 0 h 851702"/>
              <a:gd name="connsiteX0" fmla="*/ 4762 w 855154"/>
              <a:gd name="connsiteY0" fmla="*/ 0 h 851702"/>
              <a:gd name="connsiteX1" fmla="*/ 855154 w 855154"/>
              <a:gd name="connsiteY1" fmla="*/ 0 h 851702"/>
              <a:gd name="connsiteX2" fmla="*/ 855154 w 855154"/>
              <a:gd name="connsiteY2" fmla="*/ 851702 h 851702"/>
              <a:gd name="connsiteX3" fmla="*/ 0 w 855154"/>
              <a:gd name="connsiteY3" fmla="*/ 851702 h 851702"/>
              <a:gd name="connsiteX4" fmla="*/ 4762 w 855154"/>
              <a:gd name="connsiteY4" fmla="*/ 0 h 851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154" h="851702">
                <a:moveTo>
                  <a:pt x="4762" y="0"/>
                </a:moveTo>
                <a:lnTo>
                  <a:pt x="855154" y="0"/>
                </a:lnTo>
                <a:lnTo>
                  <a:pt x="855154" y="851702"/>
                </a:lnTo>
                <a:lnTo>
                  <a:pt x="0" y="851702"/>
                </a:lnTo>
                <a:cubicBezTo>
                  <a:pt x="1587" y="567801"/>
                  <a:pt x="3175" y="283901"/>
                  <a:pt x="476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27"/>
          <p:cNvSpPr/>
          <p:nvPr/>
        </p:nvSpPr>
        <p:spPr>
          <a:xfrm>
            <a:off x="5357911" y="2956407"/>
            <a:ext cx="1063527" cy="851703"/>
          </a:xfrm>
          <a:custGeom>
            <a:avLst/>
            <a:gdLst>
              <a:gd name="connsiteX0" fmla="*/ 0 w 850392"/>
              <a:gd name="connsiteY0" fmla="*/ 0 h 851702"/>
              <a:gd name="connsiteX1" fmla="*/ 850392 w 850392"/>
              <a:gd name="connsiteY1" fmla="*/ 0 h 851702"/>
              <a:gd name="connsiteX2" fmla="*/ 850392 w 850392"/>
              <a:gd name="connsiteY2" fmla="*/ 851702 h 851702"/>
              <a:gd name="connsiteX3" fmla="*/ 0 w 850392"/>
              <a:gd name="connsiteY3" fmla="*/ 851702 h 851702"/>
              <a:gd name="connsiteX4" fmla="*/ 0 w 850392"/>
              <a:gd name="connsiteY4" fmla="*/ 0 h 851702"/>
              <a:gd name="connsiteX0" fmla="*/ 4762 w 855154"/>
              <a:gd name="connsiteY0" fmla="*/ 0 h 851702"/>
              <a:gd name="connsiteX1" fmla="*/ 855154 w 855154"/>
              <a:gd name="connsiteY1" fmla="*/ 0 h 851702"/>
              <a:gd name="connsiteX2" fmla="*/ 855154 w 855154"/>
              <a:gd name="connsiteY2" fmla="*/ 851702 h 851702"/>
              <a:gd name="connsiteX3" fmla="*/ 0 w 855154"/>
              <a:gd name="connsiteY3" fmla="*/ 851702 h 851702"/>
              <a:gd name="connsiteX4" fmla="*/ 4762 w 855154"/>
              <a:gd name="connsiteY4" fmla="*/ 0 h 851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154" h="851702">
                <a:moveTo>
                  <a:pt x="4762" y="0"/>
                </a:moveTo>
                <a:lnTo>
                  <a:pt x="855154" y="0"/>
                </a:lnTo>
                <a:lnTo>
                  <a:pt x="855154" y="851702"/>
                </a:lnTo>
                <a:lnTo>
                  <a:pt x="0" y="851702"/>
                </a:lnTo>
                <a:cubicBezTo>
                  <a:pt x="1587" y="567801"/>
                  <a:pt x="3175" y="283901"/>
                  <a:pt x="476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0" y="2507566"/>
            <a:ext cx="3952877" cy="7331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0" y="3239336"/>
            <a:ext cx="3952877" cy="72367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0" y="3957706"/>
            <a:ext cx="3952877" cy="72227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1" y="4668488"/>
            <a:ext cx="3952877" cy="72227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4" y="5381199"/>
            <a:ext cx="3952877" cy="72227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8"/>
          <p:cNvSpPr/>
          <p:nvPr/>
        </p:nvSpPr>
        <p:spPr>
          <a:xfrm>
            <a:off x="3946526" y="2956410"/>
            <a:ext cx="1430665" cy="1001673"/>
          </a:xfrm>
          <a:custGeom>
            <a:avLst/>
            <a:gdLst>
              <a:gd name="connsiteX0" fmla="*/ 0 w 2271715"/>
              <a:gd name="connsiteY0" fmla="*/ 0 h 722273"/>
              <a:gd name="connsiteX1" fmla="*/ 2271715 w 2271715"/>
              <a:gd name="connsiteY1" fmla="*/ 0 h 722273"/>
              <a:gd name="connsiteX2" fmla="*/ 2271715 w 2271715"/>
              <a:gd name="connsiteY2" fmla="*/ 722273 h 722273"/>
              <a:gd name="connsiteX3" fmla="*/ 0 w 2271715"/>
              <a:gd name="connsiteY3" fmla="*/ 722273 h 722273"/>
              <a:gd name="connsiteX4" fmla="*/ 0 w 2271715"/>
              <a:gd name="connsiteY4" fmla="*/ 0 h 722273"/>
              <a:gd name="connsiteX0" fmla="*/ 0 w 2271715"/>
              <a:gd name="connsiteY0" fmla="*/ 71438 h 793711"/>
              <a:gd name="connsiteX1" fmla="*/ 2271715 w 2271715"/>
              <a:gd name="connsiteY1" fmla="*/ 0 h 793711"/>
              <a:gd name="connsiteX2" fmla="*/ 2271715 w 2271715"/>
              <a:gd name="connsiteY2" fmla="*/ 793711 h 793711"/>
              <a:gd name="connsiteX3" fmla="*/ 0 w 2271715"/>
              <a:gd name="connsiteY3" fmla="*/ 793711 h 793711"/>
              <a:gd name="connsiteX4" fmla="*/ 0 w 2271715"/>
              <a:gd name="connsiteY4" fmla="*/ 71438 h 793711"/>
              <a:gd name="connsiteX0" fmla="*/ 0 w 2271715"/>
              <a:gd name="connsiteY0" fmla="*/ 71438 h 908011"/>
              <a:gd name="connsiteX1" fmla="*/ 2271715 w 2271715"/>
              <a:gd name="connsiteY1" fmla="*/ 0 h 908011"/>
              <a:gd name="connsiteX2" fmla="*/ 2271715 w 2271715"/>
              <a:gd name="connsiteY2" fmla="*/ 908011 h 908011"/>
              <a:gd name="connsiteX3" fmla="*/ 0 w 2271715"/>
              <a:gd name="connsiteY3" fmla="*/ 793711 h 908011"/>
              <a:gd name="connsiteX4" fmla="*/ 0 w 2271715"/>
              <a:gd name="connsiteY4" fmla="*/ 71438 h 908011"/>
              <a:gd name="connsiteX0" fmla="*/ 0 w 2271715"/>
              <a:gd name="connsiteY0" fmla="*/ 142875 h 979448"/>
              <a:gd name="connsiteX1" fmla="*/ 2271715 w 2271715"/>
              <a:gd name="connsiteY1" fmla="*/ 0 h 979448"/>
              <a:gd name="connsiteX2" fmla="*/ 2271715 w 2271715"/>
              <a:gd name="connsiteY2" fmla="*/ 979448 h 979448"/>
              <a:gd name="connsiteX3" fmla="*/ 0 w 2271715"/>
              <a:gd name="connsiteY3" fmla="*/ 865148 h 979448"/>
              <a:gd name="connsiteX4" fmla="*/ 0 w 2271715"/>
              <a:gd name="connsiteY4" fmla="*/ 142875 h 979448"/>
              <a:gd name="connsiteX0" fmla="*/ 0 w 2271715"/>
              <a:gd name="connsiteY0" fmla="*/ 228600 h 1065173"/>
              <a:gd name="connsiteX1" fmla="*/ 2257337 w 2271715"/>
              <a:gd name="connsiteY1" fmla="*/ 0 h 1065173"/>
              <a:gd name="connsiteX2" fmla="*/ 2271715 w 2271715"/>
              <a:gd name="connsiteY2" fmla="*/ 1065173 h 1065173"/>
              <a:gd name="connsiteX3" fmla="*/ 0 w 2271715"/>
              <a:gd name="connsiteY3" fmla="*/ 950873 h 1065173"/>
              <a:gd name="connsiteX4" fmla="*/ 0 w 2271715"/>
              <a:gd name="connsiteY4" fmla="*/ 228600 h 1065173"/>
              <a:gd name="connsiteX0" fmla="*/ 0 w 2257338"/>
              <a:gd name="connsiteY0" fmla="*/ 228600 h 1150898"/>
              <a:gd name="connsiteX1" fmla="*/ 2257337 w 2257338"/>
              <a:gd name="connsiteY1" fmla="*/ 0 h 1150898"/>
              <a:gd name="connsiteX2" fmla="*/ 2257338 w 2257338"/>
              <a:gd name="connsiteY2" fmla="*/ 1150898 h 1150898"/>
              <a:gd name="connsiteX3" fmla="*/ 0 w 2257338"/>
              <a:gd name="connsiteY3" fmla="*/ 950873 h 1150898"/>
              <a:gd name="connsiteX4" fmla="*/ 0 w 2257338"/>
              <a:gd name="connsiteY4" fmla="*/ 228600 h 1150898"/>
              <a:gd name="connsiteX0" fmla="*/ 0 w 2257338"/>
              <a:gd name="connsiteY0" fmla="*/ 228600 h 1179473"/>
              <a:gd name="connsiteX1" fmla="*/ 2257337 w 2257338"/>
              <a:gd name="connsiteY1" fmla="*/ 0 h 1179473"/>
              <a:gd name="connsiteX2" fmla="*/ 2257338 w 2257338"/>
              <a:gd name="connsiteY2" fmla="*/ 1179473 h 1179473"/>
              <a:gd name="connsiteX3" fmla="*/ 0 w 2257338"/>
              <a:gd name="connsiteY3" fmla="*/ 950873 h 1179473"/>
              <a:gd name="connsiteX4" fmla="*/ 0 w 2257338"/>
              <a:gd name="connsiteY4" fmla="*/ 228600 h 1179473"/>
              <a:gd name="connsiteX0" fmla="*/ 0 w 2257337"/>
              <a:gd name="connsiteY0" fmla="*/ 228600 h 950873"/>
              <a:gd name="connsiteX1" fmla="*/ 2257337 w 2257337"/>
              <a:gd name="connsiteY1" fmla="*/ 0 h 950873"/>
              <a:gd name="connsiteX2" fmla="*/ 2253170 w 2257337"/>
              <a:gd name="connsiteY2" fmla="*/ 818526 h 950873"/>
              <a:gd name="connsiteX3" fmla="*/ 0 w 2257337"/>
              <a:gd name="connsiteY3" fmla="*/ 950873 h 950873"/>
              <a:gd name="connsiteX4" fmla="*/ 0 w 2257337"/>
              <a:gd name="connsiteY4" fmla="*/ 228600 h 950873"/>
              <a:gd name="connsiteX0" fmla="*/ 0 w 2257337"/>
              <a:gd name="connsiteY0" fmla="*/ 228600 h 950873"/>
              <a:gd name="connsiteX1" fmla="*/ 2257337 w 2257337"/>
              <a:gd name="connsiteY1" fmla="*/ 0 h 950873"/>
              <a:gd name="connsiteX2" fmla="*/ 2240665 w 2257337"/>
              <a:gd name="connsiteY2" fmla="*/ 758369 h 950873"/>
              <a:gd name="connsiteX3" fmla="*/ 0 w 2257337"/>
              <a:gd name="connsiteY3" fmla="*/ 950873 h 950873"/>
              <a:gd name="connsiteX4" fmla="*/ 0 w 2257337"/>
              <a:gd name="connsiteY4" fmla="*/ 228600 h 950873"/>
              <a:gd name="connsiteX0" fmla="*/ 0 w 2257337"/>
              <a:gd name="connsiteY0" fmla="*/ 228600 h 950873"/>
              <a:gd name="connsiteX1" fmla="*/ 2257337 w 2257337"/>
              <a:gd name="connsiteY1" fmla="*/ 0 h 950873"/>
              <a:gd name="connsiteX2" fmla="*/ 2253172 w 2257337"/>
              <a:gd name="connsiteY2" fmla="*/ 714253 h 950873"/>
              <a:gd name="connsiteX3" fmla="*/ 0 w 2257337"/>
              <a:gd name="connsiteY3" fmla="*/ 950873 h 950873"/>
              <a:gd name="connsiteX4" fmla="*/ 0 w 2257337"/>
              <a:gd name="connsiteY4" fmla="*/ 228600 h 950873"/>
              <a:gd name="connsiteX0" fmla="*/ 0 w 2257337"/>
              <a:gd name="connsiteY0" fmla="*/ 228600 h 950873"/>
              <a:gd name="connsiteX1" fmla="*/ 2257337 w 2257337"/>
              <a:gd name="connsiteY1" fmla="*/ 0 h 950873"/>
              <a:gd name="connsiteX2" fmla="*/ 2253172 w 2257337"/>
              <a:gd name="connsiteY2" fmla="*/ 718264 h 950873"/>
              <a:gd name="connsiteX3" fmla="*/ 0 w 2257337"/>
              <a:gd name="connsiteY3" fmla="*/ 950873 h 950873"/>
              <a:gd name="connsiteX4" fmla="*/ 0 w 2257337"/>
              <a:gd name="connsiteY4" fmla="*/ 228600 h 950873"/>
              <a:gd name="connsiteX0" fmla="*/ 0 w 2257337"/>
              <a:gd name="connsiteY0" fmla="*/ 228600 h 950873"/>
              <a:gd name="connsiteX1" fmla="*/ 2257337 w 2257337"/>
              <a:gd name="connsiteY1" fmla="*/ 0 h 950873"/>
              <a:gd name="connsiteX2" fmla="*/ 2253172 w 2257337"/>
              <a:gd name="connsiteY2" fmla="*/ 795382 h 950873"/>
              <a:gd name="connsiteX3" fmla="*/ 0 w 2257337"/>
              <a:gd name="connsiteY3" fmla="*/ 950873 h 950873"/>
              <a:gd name="connsiteX4" fmla="*/ 0 w 2257337"/>
              <a:gd name="connsiteY4" fmla="*/ 228600 h 950873"/>
              <a:gd name="connsiteX0" fmla="*/ 0 w 2257337"/>
              <a:gd name="connsiteY0" fmla="*/ 228600 h 950873"/>
              <a:gd name="connsiteX1" fmla="*/ 2257337 w 2257337"/>
              <a:gd name="connsiteY1" fmla="*/ 0 h 950873"/>
              <a:gd name="connsiteX2" fmla="*/ 2253172 w 2257337"/>
              <a:gd name="connsiteY2" fmla="*/ 804907 h 950873"/>
              <a:gd name="connsiteX3" fmla="*/ 0 w 2257337"/>
              <a:gd name="connsiteY3" fmla="*/ 950873 h 950873"/>
              <a:gd name="connsiteX4" fmla="*/ 0 w 2257337"/>
              <a:gd name="connsiteY4" fmla="*/ 228600 h 950873"/>
              <a:gd name="connsiteX0" fmla="*/ 0 w 2257337"/>
              <a:gd name="connsiteY0" fmla="*/ 276225 h 998498"/>
              <a:gd name="connsiteX1" fmla="*/ 2257337 w 2257337"/>
              <a:gd name="connsiteY1" fmla="*/ 0 h 998498"/>
              <a:gd name="connsiteX2" fmla="*/ 2253172 w 2257337"/>
              <a:gd name="connsiteY2" fmla="*/ 852532 h 998498"/>
              <a:gd name="connsiteX3" fmla="*/ 0 w 2257337"/>
              <a:gd name="connsiteY3" fmla="*/ 998498 h 998498"/>
              <a:gd name="connsiteX4" fmla="*/ 0 w 2257337"/>
              <a:gd name="connsiteY4" fmla="*/ 276225 h 998498"/>
              <a:gd name="connsiteX0" fmla="*/ 0 w 2257337"/>
              <a:gd name="connsiteY0" fmla="*/ 276225 h 998498"/>
              <a:gd name="connsiteX1" fmla="*/ 2257337 w 2257337"/>
              <a:gd name="connsiteY1" fmla="*/ 0 h 998498"/>
              <a:gd name="connsiteX2" fmla="*/ 2253172 w 2257337"/>
              <a:gd name="connsiteY2" fmla="*/ 852532 h 998498"/>
              <a:gd name="connsiteX3" fmla="*/ 0 w 2257337"/>
              <a:gd name="connsiteY3" fmla="*/ 998498 h 998498"/>
              <a:gd name="connsiteX4" fmla="*/ 0 w 2257337"/>
              <a:gd name="connsiteY4" fmla="*/ 276225 h 998498"/>
              <a:gd name="connsiteX0" fmla="*/ 0 w 2260728"/>
              <a:gd name="connsiteY0" fmla="*/ 276225 h 998498"/>
              <a:gd name="connsiteX1" fmla="*/ 2257337 w 2260728"/>
              <a:gd name="connsiteY1" fmla="*/ 0 h 998498"/>
              <a:gd name="connsiteX2" fmla="*/ 2260728 w 2260728"/>
              <a:gd name="connsiteY2" fmla="*/ 843007 h 998498"/>
              <a:gd name="connsiteX3" fmla="*/ 0 w 2260728"/>
              <a:gd name="connsiteY3" fmla="*/ 998498 h 998498"/>
              <a:gd name="connsiteX4" fmla="*/ 0 w 2260728"/>
              <a:gd name="connsiteY4" fmla="*/ 276225 h 998498"/>
              <a:gd name="connsiteX0" fmla="*/ 0 w 2260728"/>
              <a:gd name="connsiteY0" fmla="*/ 276225 h 998498"/>
              <a:gd name="connsiteX1" fmla="*/ 2257337 w 2260728"/>
              <a:gd name="connsiteY1" fmla="*/ 0 h 998498"/>
              <a:gd name="connsiteX2" fmla="*/ 2260728 w 2260728"/>
              <a:gd name="connsiteY2" fmla="*/ 857295 h 998498"/>
              <a:gd name="connsiteX3" fmla="*/ 0 w 2260728"/>
              <a:gd name="connsiteY3" fmla="*/ 998498 h 998498"/>
              <a:gd name="connsiteX4" fmla="*/ 0 w 2260728"/>
              <a:gd name="connsiteY4" fmla="*/ 276225 h 998498"/>
              <a:gd name="connsiteX0" fmla="*/ 0 w 2264893"/>
              <a:gd name="connsiteY0" fmla="*/ 276225 h 998498"/>
              <a:gd name="connsiteX1" fmla="*/ 2264893 w 2264893"/>
              <a:gd name="connsiteY1" fmla="*/ 0 h 998498"/>
              <a:gd name="connsiteX2" fmla="*/ 2260728 w 2264893"/>
              <a:gd name="connsiteY2" fmla="*/ 857295 h 998498"/>
              <a:gd name="connsiteX3" fmla="*/ 0 w 2264893"/>
              <a:gd name="connsiteY3" fmla="*/ 998498 h 998498"/>
              <a:gd name="connsiteX4" fmla="*/ 0 w 2264893"/>
              <a:gd name="connsiteY4" fmla="*/ 276225 h 998498"/>
              <a:gd name="connsiteX0" fmla="*/ 5038 w 2269931"/>
              <a:gd name="connsiteY0" fmla="*/ 276225 h 1001673"/>
              <a:gd name="connsiteX1" fmla="*/ 2269931 w 2269931"/>
              <a:gd name="connsiteY1" fmla="*/ 0 h 1001673"/>
              <a:gd name="connsiteX2" fmla="*/ 2265766 w 2269931"/>
              <a:gd name="connsiteY2" fmla="*/ 857295 h 1001673"/>
              <a:gd name="connsiteX3" fmla="*/ 0 w 2269931"/>
              <a:gd name="connsiteY3" fmla="*/ 1001673 h 1001673"/>
              <a:gd name="connsiteX4" fmla="*/ 5038 w 2269931"/>
              <a:gd name="connsiteY4" fmla="*/ 276225 h 1001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9931" h="1001673">
                <a:moveTo>
                  <a:pt x="5038" y="276225"/>
                </a:moveTo>
                <a:lnTo>
                  <a:pt x="2269931" y="0"/>
                </a:lnTo>
                <a:cubicBezTo>
                  <a:pt x="2269931" y="383633"/>
                  <a:pt x="2265766" y="473662"/>
                  <a:pt x="2265766" y="857295"/>
                </a:cubicBezTo>
                <a:lnTo>
                  <a:pt x="0" y="1001673"/>
                </a:lnTo>
                <a:cubicBezTo>
                  <a:pt x="1679" y="759857"/>
                  <a:pt x="3359" y="518041"/>
                  <a:pt x="5038" y="276225"/>
                </a:cubicBezTo>
                <a:close/>
              </a:path>
            </a:pathLst>
          </a:custGeom>
          <a:gradFill>
            <a:gsLst>
              <a:gs pos="100000">
                <a:schemeClr val="accent2"/>
              </a:gs>
              <a:gs pos="10000">
                <a:schemeClr val="accent2">
                  <a:lumMod val="75000"/>
                </a:schemeClr>
              </a:gs>
              <a:gs pos="53000">
                <a:schemeClr val="accent2"/>
              </a:gs>
            </a:gsLst>
            <a:lin ang="10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5697537" y="3729106"/>
            <a:ext cx="1330807" cy="117947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8"/>
          <p:cNvSpPr/>
          <p:nvPr/>
        </p:nvSpPr>
        <p:spPr>
          <a:xfrm flipV="1">
            <a:off x="3942428" y="4665315"/>
            <a:ext cx="1191800" cy="1001673"/>
          </a:xfrm>
          <a:custGeom>
            <a:avLst/>
            <a:gdLst>
              <a:gd name="connsiteX0" fmla="*/ 0 w 2271715"/>
              <a:gd name="connsiteY0" fmla="*/ 0 h 722273"/>
              <a:gd name="connsiteX1" fmla="*/ 2271715 w 2271715"/>
              <a:gd name="connsiteY1" fmla="*/ 0 h 722273"/>
              <a:gd name="connsiteX2" fmla="*/ 2271715 w 2271715"/>
              <a:gd name="connsiteY2" fmla="*/ 722273 h 722273"/>
              <a:gd name="connsiteX3" fmla="*/ 0 w 2271715"/>
              <a:gd name="connsiteY3" fmla="*/ 722273 h 722273"/>
              <a:gd name="connsiteX4" fmla="*/ 0 w 2271715"/>
              <a:gd name="connsiteY4" fmla="*/ 0 h 722273"/>
              <a:gd name="connsiteX0" fmla="*/ 0 w 2271715"/>
              <a:gd name="connsiteY0" fmla="*/ 71438 h 793711"/>
              <a:gd name="connsiteX1" fmla="*/ 2271715 w 2271715"/>
              <a:gd name="connsiteY1" fmla="*/ 0 h 793711"/>
              <a:gd name="connsiteX2" fmla="*/ 2271715 w 2271715"/>
              <a:gd name="connsiteY2" fmla="*/ 793711 h 793711"/>
              <a:gd name="connsiteX3" fmla="*/ 0 w 2271715"/>
              <a:gd name="connsiteY3" fmla="*/ 793711 h 793711"/>
              <a:gd name="connsiteX4" fmla="*/ 0 w 2271715"/>
              <a:gd name="connsiteY4" fmla="*/ 71438 h 793711"/>
              <a:gd name="connsiteX0" fmla="*/ 0 w 2271715"/>
              <a:gd name="connsiteY0" fmla="*/ 71438 h 908011"/>
              <a:gd name="connsiteX1" fmla="*/ 2271715 w 2271715"/>
              <a:gd name="connsiteY1" fmla="*/ 0 h 908011"/>
              <a:gd name="connsiteX2" fmla="*/ 2271715 w 2271715"/>
              <a:gd name="connsiteY2" fmla="*/ 908011 h 908011"/>
              <a:gd name="connsiteX3" fmla="*/ 0 w 2271715"/>
              <a:gd name="connsiteY3" fmla="*/ 793711 h 908011"/>
              <a:gd name="connsiteX4" fmla="*/ 0 w 2271715"/>
              <a:gd name="connsiteY4" fmla="*/ 71438 h 908011"/>
              <a:gd name="connsiteX0" fmla="*/ 0 w 2271715"/>
              <a:gd name="connsiteY0" fmla="*/ 142875 h 979448"/>
              <a:gd name="connsiteX1" fmla="*/ 2271715 w 2271715"/>
              <a:gd name="connsiteY1" fmla="*/ 0 h 979448"/>
              <a:gd name="connsiteX2" fmla="*/ 2271715 w 2271715"/>
              <a:gd name="connsiteY2" fmla="*/ 979448 h 979448"/>
              <a:gd name="connsiteX3" fmla="*/ 0 w 2271715"/>
              <a:gd name="connsiteY3" fmla="*/ 865148 h 979448"/>
              <a:gd name="connsiteX4" fmla="*/ 0 w 2271715"/>
              <a:gd name="connsiteY4" fmla="*/ 142875 h 979448"/>
              <a:gd name="connsiteX0" fmla="*/ 0 w 2271715"/>
              <a:gd name="connsiteY0" fmla="*/ 228600 h 1065173"/>
              <a:gd name="connsiteX1" fmla="*/ 2257337 w 2271715"/>
              <a:gd name="connsiteY1" fmla="*/ 0 h 1065173"/>
              <a:gd name="connsiteX2" fmla="*/ 2271715 w 2271715"/>
              <a:gd name="connsiteY2" fmla="*/ 1065173 h 1065173"/>
              <a:gd name="connsiteX3" fmla="*/ 0 w 2271715"/>
              <a:gd name="connsiteY3" fmla="*/ 950873 h 1065173"/>
              <a:gd name="connsiteX4" fmla="*/ 0 w 2271715"/>
              <a:gd name="connsiteY4" fmla="*/ 228600 h 1065173"/>
              <a:gd name="connsiteX0" fmla="*/ 0 w 2257338"/>
              <a:gd name="connsiteY0" fmla="*/ 228600 h 1150898"/>
              <a:gd name="connsiteX1" fmla="*/ 2257337 w 2257338"/>
              <a:gd name="connsiteY1" fmla="*/ 0 h 1150898"/>
              <a:gd name="connsiteX2" fmla="*/ 2257338 w 2257338"/>
              <a:gd name="connsiteY2" fmla="*/ 1150898 h 1150898"/>
              <a:gd name="connsiteX3" fmla="*/ 0 w 2257338"/>
              <a:gd name="connsiteY3" fmla="*/ 950873 h 1150898"/>
              <a:gd name="connsiteX4" fmla="*/ 0 w 2257338"/>
              <a:gd name="connsiteY4" fmla="*/ 228600 h 1150898"/>
              <a:gd name="connsiteX0" fmla="*/ 0 w 2257338"/>
              <a:gd name="connsiteY0" fmla="*/ 228600 h 1179473"/>
              <a:gd name="connsiteX1" fmla="*/ 2257337 w 2257338"/>
              <a:gd name="connsiteY1" fmla="*/ 0 h 1179473"/>
              <a:gd name="connsiteX2" fmla="*/ 2257338 w 2257338"/>
              <a:gd name="connsiteY2" fmla="*/ 1179473 h 1179473"/>
              <a:gd name="connsiteX3" fmla="*/ 0 w 2257338"/>
              <a:gd name="connsiteY3" fmla="*/ 950873 h 1179473"/>
              <a:gd name="connsiteX4" fmla="*/ 0 w 2257338"/>
              <a:gd name="connsiteY4" fmla="*/ 228600 h 1179473"/>
              <a:gd name="connsiteX0" fmla="*/ 0 w 2257337"/>
              <a:gd name="connsiteY0" fmla="*/ 228600 h 950873"/>
              <a:gd name="connsiteX1" fmla="*/ 2257337 w 2257337"/>
              <a:gd name="connsiteY1" fmla="*/ 0 h 950873"/>
              <a:gd name="connsiteX2" fmla="*/ 2253170 w 2257337"/>
              <a:gd name="connsiteY2" fmla="*/ 818526 h 950873"/>
              <a:gd name="connsiteX3" fmla="*/ 0 w 2257337"/>
              <a:gd name="connsiteY3" fmla="*/ 950873 h 950873"/>
              <a:gd name="connsiteX4" fmla="*/ 0 w 2257337"/>
              <a:gd name="connsiteY4" fmla="*/ 228600 h 950873"/>
              <a:gd name="connsiteX0" fmla="*/ 0 w 2257337"/>
              <a:gd name="connsiteY0" fmla="*/ 228600 h 950873"/>
              <a:gd name="connsiteX1" fmla="*/ 2257337 w 2257337"/>
              <a:gd name="connsiteY1" fmla="*/ 0 h 950873"/>
              <a:gd name="connsiteX2" fmla="*/ 2240665 w 2257337"/>
              <a:gd name="connsiteY2" fmla="*/ 758369 h 950873"/>
              <a:gd name="connsiteX3" fmla="*/ 0 w 2257337"/>
              <a:gd name="connsiteY3" fmla="*/ 950873 h 950873"/>
              <a:gd name="connsiteX4" fmla="*/ 0 w 2257337"/>
              <a:gd name="connsiteY4" fmla="*/ 228600 h 950873"/>
              <a:gd name="connsiteX0" fmla="*/ 0 w 2257337"/>
              <a:gd name="connsiteY0" fmla="*/ 228600 h 950873"/>
              <a:gd name="connsiteX1" fmla="*/ 2257337 w 2257337"/>
              <a:gd name="connsiteY1" fmla="*/ 0 h 950873"/>
              <a:gd name="connsiteX2" fmla="*/ 2253172 w 2257337"/>
              <a:gd name="connsiteY2" fmla="*/ 714253 h 950873"/>
              <a:gd name="connsiteX3" fmla="*/ 0 w 2257337"/>
              <a:gd name="connsiteY3" fmla="*/ 950873 h 950873"/>
              <a:gd name="connsiteX4" fmla="*/ 0 w 2257337"/>
              <a:gd name="connsiteY4" fmla="*/ 228600 h 950873"/>
              <a:gd name="connsiteX0" fmla="*/ 0 w 2257337"/>
              <a:gd name="connsiteY0" fmla="*/ 228600 h 950873"/>
              <a:gd name="connsiteX1" fmla="*/ 2257337 w 2257337"/>
              <a:gd name="connsiteY1" fmla="*/ 0 h 950873"/>
              <a:gd name="connsiteX2" fmla="*/ 2253172 w 2257337"/>
              <a:gd name="connsiteY2" fmla="*/ 718264 h 950873"/>
              <a:gd name="connsiteX3" fmla="*/ 0 w 2257337"/>
              <a:gd name="connsiteY3" fmla="*/ 950873 h 950873"/>
              <a:gd name="connsiteX4" fmla="*/ 0 w 2257337"/>
              <a:gd name="connsiteY4" fmla="*/ 228600 h 950873"/>
              <a:gd name="connsiteX0" fmla="*/ 0 w 2257337"/>
              <a:gd name="connsiteY0" fmla="*/ 228600 h 950873"/>
              <a:gd name="connsiteX1" fmla="*/ 2257337 w 2257337"/>
              <a:gd name="connsiteY1" fmla="*/ 0 h 950873"/>
              <a:gd name="connsiteX2" fmla="*/ 2253172 w 2257337"/>
              <a:gd name="connsiteY2" fmla="*/ 795382 h 950873"/>
              <a:gd name="connsiteX3" fmla="*/ 0 w 2257337"/>
              <a:gd name="connsiteY3" fmla="*/ 950873 h 950873"/>
              <a:gd name="connsiteX4" fmla="*/ 0 w 2257337"/>
              <a:gd name="connsiteY4" fmla="*/ 228600 h 950873"/>
              <a:gd name="connsiteX0" fmla="*/ 0 w 2257337"/>
              <a:gd name="connsiteY0" fmla="*/ 228600 h 950873"/>
              <a:gd name="connsiteX1" fmla="*/ 2257337 w 2257337"/>
              <a:gd name="connsiteY1" fmla="*/ 0 h 950873"/>
              <a:gd name="connsiteX2" fmla="*/ 2253172 w 2257337"/>
              <a:gd name="connsiteY2" fmla="*/ 804907 h 950873"/>
              <a:gd name="connsiteX3" fmla="*/ 0 w 2257337"/>
              <a:gd name="connsiteY3" fmla="*/ 950873 h 950873"/>
              <a:gd name="connsiteX4" fmla="*/ 0 w 2257337"/>
              <a:gd name="connsiteY4" fmla="*/ 228600 h 950873"/>
              <a:gd name="connsiteX0" fmla="*/ 0 w 2257337"/>
              <a:gd name="connsiteY0" fmla="*/ 276225 h 998498"/>
              <a:gd name="connsiteX1" fmla="*/ 2257337 w 2257337"/>
              <a:gd name="connsiteY1" fmla="*/ 0 h 998498"/>
              <a:gd name="connsiteX2" fmla="*/ 2253172 w 2257337"/>
              <a:gd name="connsiteY2" fmla="*/ 852532 h 998498"/>
              <a:gd name="connsiteX3" fmla="*/ 0 w 2257337"/>
              <a:gd name="connsiteY3" fmla="*/ 998498 h 998498"/>
              <a:gd name="connsiteX4" fmla="*/ 0 w 2257337"/>
              <a:gd name="connsiteY4" fmla="*/ 276225 h 998498"/>
              <a:gd name="connsiteX0" fmla="*/ 0 w 2257337"/>
              <a:gd name="connsiteY0" fmla="*/ 276225 h 998498"/>
              <a:gd name="connsiteX1" fmla="*/ 2257337 w 2257337"/>
              <a:gd name="connsiteY1" fmla="*/ 0 h 998498"/>
              <a:gd name="connsiteX2" fmla="*/ 2253172 w 2257337"/>
              <a:gd name="connsiteY2" fmla="*/ 852532 h 998498"/>
              <a:gd name="connsiteX3" fmla="*/ 0 w 2257337"/>
              <a:gd name="connsiteY3" fmla="*/ 998498 h 998498"/>
              <a:gd name="connsiteX4" fmla="*/ 0 w 2257337"/>
              <a:gd name="connsiteY4" fmla="*/ 276225 h 998498"/>
              <a:gd name="connsiteX0" fmla="*/ 0 w 2260728"/>
              <a:gd name="connsiteY0" fmla="*/ 276225 h 998498"/>
              <a:gd name="connsiteX1" fmla="*/ 2257337 w 2260728"/>
              <a:gd name="connsiteY1" fmla="*/ 0 h 998498"/>
              <a:gd name="connsiteX2" fmla="*/ 2260728 w 2260728"/>
              <a:gd name="connsiteY2" fmla="*/ 843007 h 998498"/>
              <a:gd name="connsiteX3" fmla="*/ 0 w 2260728"/>
              <a:gd name="connsiteY3" fmla="*/ 998498 h 998498"/>
              <a:gd name="connsiteX4" fmla="*/ 0 w 2260728"/>
              <a:gd name="connsiteY4" fmla="*/ 276225 h 998498"/>
              <a:gd name="connsiteX0" fmla="*/ 0 w 2260728"/>
              <a:gd name="connsiteY0" fmla="*/ 276225 h 998498"/>
              <a:gd name="connsiteX1" fmla="*/ 2257337 w 2260728"/>
              <a:gd name="connsiteY1" fmla="*/ 0 h 998498"/>
              <a:gd name="connsiteX2" fmla="*/ 2260728 w 2260728"/>
              <a:gd name="connsiteY2" fmla="*/ 857295 h 998498"/>
              <a:gd name="connsiteX3" fmla="*/ 0 w 2260728"/>
              <a:gd name="connsiteY3" fmla="*/ 998498 h 998498"/>
              <a:gd name="connsiteX4" fmla="*/ 0 w 2260728"/>
              <a:gd name="connsiteY4" fmla="*/ 276225 h 998498"/>
              <a:gd name="connsiteX0" fmla="*/ 0 w 2264893"/>
              <a:gd name="connsiteY0" fmla="*/ 276225 h 998498"/>
              <a:gd name="connsiteX1" fmla="*/ 2264893 w 2264893"/>
              <a:gd name="connsiteY1" fmla="*/ 0 h 998498"/>
              <a:gd name="connsiteX2" fmla="*/ 2260728 w 2264893"/>
              <a:gd name="connsiteY2" fmla="*/ 857295 h 998498"/>
              <a:gd name="connsiteX3" fmla="*/ 0 w 2264893"/>
              <a:gd name="connsiteY3" fmla="*/ 998498 h 998498"/>
              <a:gd name="connsiteX4" fmla="*/ 0 w 2264893"/>
              <a:gd name="connsiteY4" fmla="*/ 276225 h 998498"/>
              <a:gd name="connsiteX0" fmla="*/ 5038 w 2269931"/>
              <a:gd name="connsiteY0" fmla="*/ 276225 h 1001673"/>
              <a:gd name="connsiteX1" fmla="*/ 2269931 w 2269931"/>
              <a:gd name="connsiteY1" fmla="*/ 0 h 1001673"/>
              <a:gd name="connsiteX2" fmla="*/ 2265766 w 2269931"/>
              <a:gd name="connsiteY2" fmla="*/ 857295 h 1001673"/>
              <a:gd name="connsiteX3" fmla="*/ 0 w 2269931"/>
              <a:gd name="connsiteY3" fmla="*/ 1001673 h 1001673"/>
              <a:gd name="connsiteX4" fmla="*/ 5038 w 2269931"/>
              <a:gd name="connsiteY4" fmla="*/ 276225 h 1001673"/>
              <a:gd name="connsiteX0" fmla="*/ 5038 w 2271818"/>
              <a:gd name="connsiteY0" fmla="*/ 276225 h 1001673"/>
              <a:gd name="connsiteX1" fmla="*/ 2269931 w 2271818"/>
              <a:gd name="connsiteY1" fmla="*/ 0 h 1001673"/>
              <a:gd name="connsiteX2" fmla="*/ 2271818 w 2271818"/>
              <a:gd name="connsiteY2" fmla="*/ 857295 h 1001673"/>
              <a:gd name="connsiteX3" fmla="*/ 0 w 2271818"/>
              <a:gd name="connsiteY3" fmla="*/ 1001673 h 1001673"/>
              <a:gd name="connsiteX4" fmla="*/ 5038 w 2271818"/>
              <a:gd name="connsiteY4" fmla="*/ 276225 h 1001673"/>
              <a:gd name="connsiteX0" fmla="*/ 5038 w 2271818"/>
              <a:gd name="connsiteY0" fmla="*/ 283369 h 1001673"/>
              <a:gd name="connsiteX1" fmla="*/ 2269931 w 2271818"/>
              <a:gd name="connsiteY1" fmla="*/ 0 h 1001673"/>
              <a:gd name="connsiteX2" fmla="*/ 2271818 w 2271818"/>
              <a:gd name="connsiteY2" fmla="*/ 857295 h 1001673"/>
              <a:gd name="connsiteX3" fmla="*/ 0 w 2271818"/>
              <a:gd name="connsiteY3" fmla="*/ 1001673 h 1001673"/>
              <a:gd name="connsiteX4" fmla="*/ 5038 w 2271818"/>
              <a:gd name="connsiteY4" fmla="*/ 283369 h 1001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1818" h="1001673">
                <a:moveTo>
                  <a:pt x="5038" y="283369"/>
                </a:moveTo>
                <a:lnTo>
                  <a:pt x="2269931" y="0"/>
                </a:lnTo>
                <a:cubicBezTo>
                  <a:pt x="2269931" y="383633"/>
                  <a:pt x="2271818" y="473662"/>
                  <a:pt x="2271818" y="857295"/>
                </a:cubicBezTo>
                <a:lnTo>
                  <a:pt x="0" y="1001673"/>
                </a:lnTo>
                <a:cubicBezTo>
                  <a:pt x="1679" y="759857"/>
                  <a:pt x="3359" y="525185"/>
                  <a:pt x="5038" y="283369"/>
                </a:cubicBezTo>
                <a:close/>
              </a:path>
            </a:pathLst>
          </a:custGeom>
          <a:gradFill flip="none" rotWithShape="1">
            <a:gsLst>
              <a:gs pos="98000">
                <a:schemeClr val="accent4">
                  <a:lumMod val="75000"/>
                </a:schemeClr>
              </a:gs>
              <a:gs pos="0">
                <a:schemeClr val="accent4">
                  <a:lumMod val="60000"/>
                  <a:lumOff val="40000"/>
                </a:schemeClr>
              </a:gs>
              <a:gs pos="37000">
                <a:schemeClr val="accent4"/>
              </a:gs>
            </a:gsLst>
            <a:lin ang="9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8"/>
          <p:cNvSpPr/>
          <p:nvPr/>
        </p:nvSpPr>
        <p:spPr>
          <a:xfrm>
            <a:off x="3952876" y="3729106"/>
            <a:ext cx="1744665" cy="1179473"/>
          </a:xfrm>
          <a:custGeom>
            <a:avLst/>
            <a:gdLst>
              <a:gd name="connsiteX0" fmla="*/ 0 w 2271715"/>
              <a:gd name="connsiteY0" fmla="*/ 0 h 722273"/>
              <a:gd name="connsiteX1" fmla="*/ 2271715 w 2271715"/>
              <a:gd name="connsiteY1" fmla="*/ 0 h 722273"/>
              <a:gd name="connsiteX2" fmla="*/ 2271715 w 2271715"/>
              <a:gd name="connsiteY2" fmla="*/ 722273 h 722273"/>
              <a:gd name="connsiteX3" fmla="*/ 0 w 2271715"/>
              <a:gd name="connsiteY3" fmla="*/ 722273 h 722273"/>
              <a:gd name="connsiteX4" fmla="*/ 0 w 2271715"/>
              <a:gd name="connsiteY4" fmla="*/ 0 h 722273"/>
              <a:gd name="connsiteX0" fmla="*/ 0 w 2271715"/>
              <a:gd name="connsiteY0" fmla="*/ 71438 h 793711"/>
              <a:gd name="connsiteX1" fmla="*/ 2271715 w 2271715"/>
              <a:gd name="connsiteY1" fmla="*/ 0 h 793711"/>
              <a:gd name="connsiteX2" fmla="*/ 2271715 w 2271715"/>
              <a:gd name="connsiteY2" fmla="*/ 793711 h 793711"/>
              <a:gd name="connsiteX3" fmla="*/ 0 w 2271715"/>
              <a:gd name="connsiteY3" fmla="*/ 793711 h 793711"/>
              <a:gd name="connsiteX4" fmla="*/ 0 w 2271715"/>
              <a:gd name="connsiteY4" fmla="*/ 71438 h 793711"/>
              <a:gd name="connsiteX0" fmla="*/ 0 w 2271715"/>
              <a:gd name="connsiteY0" fmla="*/ 71438 h 908011"/>
              <a:gd name="connsiteX1" fmla="*/ 2271715 w 2271715"/>
              <a:gd name="connsiteY1" fmla="*/ 0 h 908011"/>
              <a:gd name="connsiteX2" fmla="*/ 2271715 w 2271715"/>
              <a:gd name="connsiteY2" fmla="*/ 908011 h 908011"/>
              <a:gd name="connsiteX3" fmla="*/ 0 w 2271715"/>
              <a:gd name="connsiteY3" fmla="*/ 793711 h 908011"/>
              <a:gd name="connsiteX4" fmla="*/ 0 w 2271715"/>
              <a:gd name="connsiteY4" fmla="*/ 71438 h 908011"/>
              <a:gd name="connsiteX0" fmla="*/ 0 w 2271715"/>
              <a:gd name="connsiteY0" fmla="*/ 142875 h 979448"/>
              <a:gd name="connsiteX1" fmla="*/ 2271715 w 2271715"/>
              <a:gd name="connsiteY1" fmla="*/ 0 h 979448"/>
              <a:gd name="connsiteX2" fmla="*/ 2271715 w 2271715"/>
              <a:gd name="connsiteY2" fmla="*/ 979448 h 979448"/>
              <a:gd name="connsiteX3" fmla="*/ 0 w 2271715"/>
              <a:gd name="connsiteY3" fmla="*/ 865148 h 979448"/>
              <a:gd name="connsiteX4" fmla="*/ 0 w 2271715"/>
              <a:gd name="connsiteY4" fmla="*/ 142875 h 979448"/>
              <a:gd name="connsiteX0" fmla="*/ 0 w 2271715"/>
              <a:gd name="connsiteY0" fmla="*/ 228600 h 1065173"/>
              <a:gd name="connsiteX1" fmla="*/ 2257337 w 2271715"/>
              <a:gd name="connsiteY1" fmla="*/ 0 h 1065173"/>
              <a:gd name="connsiteX2" fmla="*/ 2271715 w 2271715"/>
              <a:gd name="connsiteY2" fmla="*/ 1065173 h 1065173"/>
              <a:gd name="connsiteX3" fmla="*/ 0 w 2271715"/>
              <a:gd name="connsiteY3" fmla="*/ 950873 h 1065173"/>
              <a:gd name="connsiteX4" fmla="*/ 0 w 2271715"/>
              <a:gd name="connsiteY4" fmla="*/ 228600 h 1065173"/>
              <a:gd name="connsiteX0" fmla="*/ 0 w 2257338"/>
              <a:gd name="connsiteY0" fmla="*/ 228600 h 1150898"/>
              <a:gd name="connsiteX1" fmla="*/ 2257337 w 2257338"/>
              <a:gd name="connsiteY1" fmla="*/ 0 h 1150898"/>
              <a:gd name="connsiteX2" fmla="*/ 2257338 w 2257338"/>
              <a:gd name="connsiteY2" fmla="*/ 1150898 h 1150898"/>
              <a:gd name="connsiteX3" fmla="*/ 0 w 2257338"/>
              <a:gd name="connsiteY3" fmla="*/ 950873 h 1150898"/>
              <a:gd name="connsiteX4" fmla="*/ 0 w 2257338"/>
              <a:gd name="connsiteY4" fmla="*/ 228600 h 1150898"/>
              <a:gd name="connsiteX0" fmla="*/ 0 w 2257338"/>
              <a:gd name="connsiteY0" fmla="*/ 228600 h 1179473"/>
              <a:gd name="connsiteX1" fmla="*/ 2257337 w 2257338"/>
              <a:gd name="connsiteY1" fmla="*/ 0 h 1179473"/>
              <a:gd name="connsiteX2" fmla="*/ 2257338 w 2257338"/>
              <a:gd name="connsiteY2" fmla="*/ 1179473 h 1179473"/>
              <a:gd name="connsiteX3" fmla="*/ 0 w 2257338"/>
              <a:gd name="connsiteY3" fmla="*/ 950873 h 1179473"/>
              <a:gd name="connsiteX4" fmla="*/ 0 w 2257338"/>
              <a:gd name="connsiteY4" fmla="*/ 228600 h 1179473"/>
              <a:gd name="connsiteX0" fmla="*/ 0 w 2257338"/>
              <a:gd name="connsiteY0" fmla="*/ 219075 h 1179473"/>
              <a:gd name="connsiteX1" fmla="*/ 2257337 w 2257338"/>
              <a:gd name="connsiteY1" fmla="*/ 0 h 1179473"/>
              <a:gd name="connsiteX2" fmla="*/ 2257338 w 2257338"/>
              <a:gd name="connsiteY2" fmla="*/ 1179473 h 1179473"/>
              <a:gd name="connsiteX3" fmla="*/ 0 w 2257338"/>
              <a:gd name="connsiteY3" fmla="*/ 950873 h 1179473"/>
              <a:gd name="connsiteX4" fmla="*/ 0 w 2257338"/>
              <a:gd name="connsiteY4" fmla="*/ 219075 h 1179473"/>
              <a:gd name="connsiteX0" fmla="*/ 0 w 2257338"/>
              <a:gd name="connsiteY0" fmla="*/ 219075 h 1179473"/>
              <a:gd name="connsiteX1" fmla="*/ 2257337 w 2257338"/>
              <a:gd name="connsiteY1" fmla="*/ 0 h 1179473"/>
              <a:gd name="connsiteX2" fmla="*/ 2257338 w 2257338"/>
              <a:gd name="connsiteY2" fmla="*/ 1179473 h 1179473"/>
              <a:gd name="connsiteX3" fmla="*/ 0 w 2257338"/>
              <a:gd name="connsiteY3" fmla="*/ 938967 h 1179473"/>
              <a:gd name="connsiteX4" fmla="*/ 0 w 2257338"/>
              <a:gd name="connsiteY4" fmla="*/ 219075 h 1179473"/>
              <a:gd name="connsiteX0" fmla="*/ 0 w 2257338"/>
              <a:gd name="connsiteY0" fmla="*/ 226219 h 1179473"/>
              <a:gd name="connsiteX1" fmla="*/ 2257337 w 2257338"/>
              <a:gd name="connsiteY1" fmla="*/ 0 h 1179473"/>
              <a:gd name="connsiteX2" fmla="*/ 2257338 w 2257338"/>
              <a:gd name="connsiteY2" fmla="*/ 1179473 h 1179473"/>
              <a:gd name="connsiteX3" fmla="*/ 0 w 2257338"/>
              <a:gd name="connsiteY3" fmla="*/ 938967 h 1179473"/>
              <a:gd name="connsiteX4" fmla="*/ 0 w 2257338"/>
              <a:gd name="connsiteY4" fmla="*/ 226219 h 1179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7338" h="1179473">
                <a:moveTo>
                  <a:pt x="0" y="226219"/>
                </a:moveTo>
                <a:lnTo>
                  <a:pt x="2257337" y="0"/>
                </a:lnTo>
                <a:cubicBezTo>
                  <a:pt x="2257337" y="383633"/>
                  <a:pt x="2257338" y="795840"/>
                  <a:pt x="2257338" y="1179473"/>
                </a:cubicBezTo>
                <a:lnTo>
                  <a:pt x="0" y="938967"/>
                </a:lnTo>
                <a:lnTo>
                  <a:pt x="0" y="226219"/>
                </a:lnTo>
                <a:close/>
              </a:path>
            </a:pathLst>
          </a:custGeom>
          <a:gradFill flip="none" rotWithShape="1">
            <a:gsLst>
              <a:gs pos="100000">
                <a:schemeClr val="accent3">
                  <a:lumMod val="50000"/>
                </a:schemeClr>
              </a:gs>
              <a:gs pos="41000">
                <a:schemeClr val="accent3">
                  <a:lumMod val="75000"/>
                </a:schemeClr>
              </a:gs>
              <a:gs pos="0">
                <a:schemeClr val="accent3"/>
              </a:gs>
            </a:gsLst>
            <a:lin ang="168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8"/>
          <p:cNvSpPr/>
          <p:nvPr/>
        </p:nvSpPr>
        <p:spPr>
          <a:xfrm>
            <a:off x="3933226" y="1789649"/>
            <a:ext cx="2157409" cy="1451093"/>
          </a:xfrm>
          <a:custGeom>
            <a:avLst/>
            <a:gdLst>
              <a:gd name="connsiteX0" fmla="*/ 0 w 2271715"/>
              <a:gd name="connsiteY0" fmla="*/ 0 h 722273"/>
              <a:gd name="connsiteX1" fmla="*/ 2271715 w 2271715"/>
              <a:gd name="connsiteY1" fmla="*/ 0 h 722273"/>
              <a:gd name="connsiteX2" fmla="*/ 2271715 w 2271715"/>
              <a:gd name="connsiteY2" fmla="*/ 722273 h 722273"/>
              <a:gd name="connsiteX3" fmla="*/ 0 w 2271715"/>
              <a:gd name="connsiteY3" fmla="*/ 722273 h 722273"/>
              <a:gd name="connsiteX4" fmla="*/ 0 w 2271715"/>
              <a:gd name="connsiteY4" fmla="*/ 0 h 722273"/>
              <a:gd name="connsiteX0" fmla="*/ 0 w 2271715"/>
              <a:gd name="connsiteY0" fmla="*/ 71438 h 793711"/>
              <a:gd name="connsiteX1" fmla="*/ 2271715 w 2271715"/>
              <a:gd name="connsiteY1" fmla="*/ 0 h 793711"/>
              <a:gd name="connsiteX2" fmla="*/ 2271715 w 2271715"/>
              <a:gd name="connsiteY2" fmla="*/ 793711 h 793711"/>
              <a:gd name="connsiteX3" fmla="*/ 0 w 2271715"/>
              <a:gd name="connsiteY3" fmla="*/ 793711 h 793711"/>
              <a:gd name="connsiteX4" fmla="*/ 0 w 2271715"/>
              <a:gd name="connsiteY4" fmla="*/ 71438 h 793711"/>
              <a:gd name="connsiteX0" fmla="*/ 0 w 2271715"/>
              <a:gd name="connsiteY0" fmla="*/ 71438 h 908011"/>
              <a:gd name="connsiteX1" fmla="*/ 2271715 w 2271715"/>
              <a:gd name="connsiteY1" fmla="*/ 0 h 908011"/>
              <a:gd name="connsiteX2" fmla="*/ 2271715 w 2271715"/>
              <a:gd name="connsiteY2" fmla="*/ 908011 h 908011"/>
              <a:gd name="connsiteX3" fmla="*/ 0 w 2271715"/>
              <a:gd name="connsiteY3" fmla="*/ 793711 h 908011"/>
              <a:gd name="connsiteX4" fmla="*/ 0 w 2271715"/>
              <a:gd name="connsiteY4" fmla="*/ 71438 h 908011"/>
              <a:gd name="connsiteX0" fmla="*/ 0 w 2271715"/>
              <a:gd name="connsiteY0" fmla="*/ 142875 h 979448"/>
              <a:gd name="connsiteX1" fmla="*/ 2271715 w 2271715"/>
              <a:gd name="connsiteY1" fmla="*/ 0 h 979448"/>
              <a:gd name="connsiteX2" fmla="*/ 2271715 w 2271715"/>
              <a:gd name="connsiteY2" fmla="*/ 979448 h 979448"/>
              <a:gd name="connsiteX3" fmla="*/ 0 w 2271715"/>
              <a:gd name="connsiteY3" fmla="*/ 865148 h 979448"/>
              <a:gd name="connsiteX4" fmla="*/ 0 w 2271715"/>
              <a:gd name="connsiteY4" fmla="*/ 142875 h 979448"/>
              <a:gd name="connsiteX0" fmla="*/ 0 w 2271715"/>
              <a:gd name="connsiteY0" fmla="*/ 228600 h 1065173"/>
              <a:gd name="connsiteX1" fmla="*/ 2257337 w 2271715"/>
              <a:gd name="connsiteY1" fmla="*/ 0 h 1065173"/>
              <a:gd name="connsiteX2" fmla="*/ 2271715 w 2271715"/>
              <a:gd name="connsiteY2" fmla="*/ 1065173 h 1065173"/>
              <a:gd name="connsiteX3" fmla="*/ 0 w 2271715"/>
              <a:gd name="connsiteY3" fmla="*/ 950873 h 1065173"/>
              <a:gd name="connsiteX4" fmla="*/ 0 w 2271715"/>
              <a:gd name="connsiteY4" fmla="*/ 228600 h 1065173"/>
              <a:gd name="connsiteX0" fmla="*/ 0 w 2257338"/>
              <a:gd name="connsiteY0" fmla="*/ 228600 h 1150898"/>
              <a:gd name="connsiteX1" fmla="*/ 2257337 w 2257338"/>
              <a:gd name="connsiteY1" fmla="*/ 0 h 1150898"/>
              <a:gd name="connsiteX2" fmla="*/ 2257338 w 2257338"/>
              <a:gd name="connsiteY2" fmla="*/ 1150898 h 1150898"/>
              <a:gd name="connsiteX3" fmla="*/ 0 w 2257338"/>
              <a:gd name="connsiteY3" fmla="*/ 950873 h 1150898"/>
              <a:gd name="connsiteX4" fmla="*/ 0 w 2257338"/>
              <a:gd name="connsiteY4" fmla="*/ 228600 h 1150898"/>
              <a:gd name="connsiteX0" fmla="*/ 0 w 2257338"/>
              <a:gd name="connsiteY0" fmla="*/ 228600 h 1179473"/>
              <a:gd name="connsiteX1" fmla="*/ 2257337 w 2257338"/>
              <a:gd name="connsiteY1" fmla="*/ 0 h 1179473"/>
              <a:gd name="connsiteX2" fmla="*/ 2257338 w 2257338"/>
              <a:gd name="connsiteY2" fmla="*/ 1179473 h 1179473"/>
              <a:gd name="connsiteX3" fmla="*/ 0 w 2257338"/>
              <a:gd name="connsiteY3" fmla="*/ 950873 h 1179473"/>
              <a:gd name="connsiteX4" fmla="*/ 0 w 2257338"/>
              <a:gd name="connsiteY4" fmla="*/ 228600 h 1179473"/>
              <a:gd name="connsiteX0" fmla="*/ 0 w 2257337"/>
              <a:gd name="connsiteY0" fmla="*/ 228600 h 950873"/>
              <a:gd name="connsiteX1" fmla="*/ 2257337 w 2257337"/>
              <a:gd name="connsiteY1" fmla="*/ 0 h 950873"/>
              <a:gd name="connsiteX2" fmla="*/ 2253170 w 2257337"/>
              <a:gd name="connsiteY2" fmla="*/ 818526 h 950873"/>
              <a:gd name="connsiteX3" fmla="*/ 0 w 2257337"/>
              <a:gd name="connsiteY3" fmla="*/ 950873 h 950873"/>
              <a:gd name="connsiteX4" fmla="*/ 0 w 2257337"/>
              <a:gd name="connsiteY4" fmla="*/ 228600 h 950873"/>
              <a:gd name="connsiteX0" fmla="*/ 0 w 2257337"/>
              <a:gd name="connsiteY0" fmla="*/ 228600 h 950873"/>
              <a:gd name="connsiteX1" fmla="*/ 2257337 w 2257337"/>
              <a:gd name="connsiteY1" fmla="*/ 0 h 950873"/>
              <a:gd name="connsiteX2" fmla="*/ 2240665 w 2257337"/>
              <a:gd name="connsiteY2" fmla="*/ 758369 h 950873"/>
              <a:gd name="connsiteX3" fmla="*/ 0 w 2257337"/>
              <a:gd name="connsiteY3" fmla="*/ 950873 h 950873"/>
              <a:gd name="connsiteX4" fmla="*/ 0 w 2257337"/>
              <a:gd name="connsiteY4" fmla="*/ 228600 h 950873"/>
              <a:gd name="connsiteX0" fmla="*/ 0 w 2257337"/>
              <a:gd name="connsiteY0" fmla="*/ 228600 h 950873"/>
              <a:gd name="connsiteX1" fmla="*/ 2257337 w 2257337"/>
              <a:gd name="connsiteY1" fmla="*/ 0 h 950873"/>
              <a:gd name="connsiteX2" fmla="*/ 2253172 w 2257337"/>
              <a:gd name="connsiteY2" fmla="*/ 714253 h 950873"/>
              <a:gd name="connsiteX3" fmla="*/ 0 w 2257337"/>
              <a:gd name="connsiteY3" fmla="*/ 950873 h 950873"/>
              <a:gd name="connsiteX4" fmla="*/ 0 w 2257337"/>
              <a:gd name="connsiteY4" fmla="*/ 228600 h 950873"/>
              <a:gd name="connsiteX0" fmla="*/ 0 w 2257337"/>
              <a:gd name="connsiteY0" fmla="*/ 228600 h 950873"/>
              <a:gd name="connsiteX1" fmla="*/ 2257337 w 2257337"/>
              <a:gd name="connsiteY1" fmla="*/ 0 h 950873"/>
              <a:gd name="connsiteX2" fmla="*/ 2253172 w 2257337"/>
              <a:gd name="connsiteY2" fmla="*/ 718264 h 950873"/>
              <a:gd name="connsiteX3" fmla="*/ 0 w 2257337"/>
              <a:gd name="connsiteY3" fmla="*/ 950873 h 950873"/>
              <a:gd name="connsiteX4" fmla="*/ 0 w 2257337"/>
              <a:gd name="connsiteY4" fmla="*/ 228600 h 950873"/>
              <a:gd name="connsiteX0" fmla="*/ 0 w 2257337"/>
              <a:gd name="connsiteY0" fmla="*/ 228600 h 950873"/>
              <a:gd name="connsiteX1" fmla="*/ 2257337 w 2257337"/>
              <a:gd name="connsiteY1" fmla="*/ 0 h 950873"/>
              <a:gd name="connsiteX2" fmla="*/ 2253172 w 2257337"/>
              <a:gd name="connsiteY2" fmla="*/ 795382 h 950873"/>
              <a:gd name="connsiteX3" fmla="*/ 0 w 2257337"/>
              <a:gd name="connsiteY3" fmla="*/ 950873 h 950873"/>
              <a:gd name="connsiteX4" fmla="*/ 0 w 2257337"/>
              <a:gd name="connsiteY4" fmla="*/ 228600 h 950873"/>
              <a:gd name="connsiteX0" fmla="*/ 0 w 2257337"/>
              <a:gd name="connsiteY0" fmla="*/ 228600 h 950873"/>
              <a:gd name="connsiteX1" fmla="*/ 2257337 w 2257337"/>
              <a:gd name="connsiteY1" fmla="*/ 0 h 950873"/>
              <a:gd name="connsiteX2" fmla="*/ 2253172 w 2257337"/>
              <a:gd name="connsiteY2" fmla="*/ 804907 h 950873"/>
              <a:gd name="connsiteX3" fmla="*/ 0 w 2257337"/>
              <a:gd name="connsiteY3" fmla="*/ 950873 h 950873"/>
              <a:gd name="connsiteX4" fmla="*/ 0 w 2257337"/>
              <a:gd name="connsiteY4" fmla="*/ 228600 h 950873"/>
              <a:gd name="connsiteX0" fmla="*/ 0 w 2257337"/>
              <a:gd name="connsiteY0" fmla="*/ 276225 h 998498"/>
              <a:gd name="connsiteX1" fmla="*/ 2257337 w 2257337"/>
              <a:gd name="connsiteY1" fmla="*/ 0 h 998498"/>
              <a:gd name="connsiteX2" fmla="*/ 2253172 w 2257337"/>
              <a:gd name="connsiteY2" fmla="*/ 852532 h 998498"/>
              <a:gd name="connsiteX3" fmla="*/ 0 w 2257337"/>
              <a:gd name="connsiteY3" fmla="*/ 998498 h 998498"/>
              <a:gd name="connsiteX4" fmla="*/ 0 w 2257337"/>
              <a:gd name="connsiteY4" fmla="*/ 276225 h 998498"/>
              <a:gd name="connsiteX0" fmla="*/ 0 w 2257337"/>
              <a:gd name="connsiteY0" fmla="*/ 276225 h 998498"/>
              <a:gd name="connsiteX1" fmla="*/ 2257337 w 2257337"/>
              <a:gd name="connsiteY1" fmla="*/ 0 h 998498"/>
              <a:gd name="connsiteX2" fmla="*/ 2253172 w 2257337"/>
              <a:gd name="connsiteY2" fmla="*/ 852532 h 998498"/>
              <a:gd name="connsiteX3" fmla="*/ 0 w 2257337"/>
              <a:gd name="connsiteY3" fmla="*/ 998498 h 998498"/>
              <a:gd name="connsiteX4" fmla="*/ 0 w 2257337"/>
              <a:gd name="connsiteY4" fmla="*/ 276225 h 998498"/>
              <a:gd name="connsiteX0" fmla="*/ 0 w 2260728"/>
              <a:gd name="connsiteY0" fmla="*/ 276225 h 998498"/>
              <a:gd name="connsiteX1" fmla="*/ 2257337 w 2260728"/>
              <a:gd name="connsiteY1" fmla="*/ 0 h 998498"/>
              <a:gd name="connsiteX2" fmla="*/ 2260728 w 2260728"/>
              <a:gd name="connsiteY2" fmla="*/ 843007 h 998498"/>
              <a:gd name="connsiteX3" fmla="*/ 0 w 2260728"/>
              <a:gd name="connsiteY3" fmla="*/ 998498 h 998498"/>
              <a:gd name="connsiteX4" fmla="*/ 0 w 2260728"/>
              <a:gd name="connsiteY4" fmla="*/ 276225 h 998498"/>
              <a:gd name="connsiteX0" fmla="*/ 0 w 2260728"/>
              <a:gd name="connsiteY0" fmla="*/ 276225 h 998498"/>
              <a:gd name="connsiteX1" fmla="*/ 2257337 w 2260728"/>
              <a:gd name="connsiteY1" fmla="*/ 0 h 998498"/>
              <a:gd name="connsiteX2" fmla="*/ 2260728 w 2260728"/>
              <a:gd name="connsiteY2" fmla="*/ 857295 h 998498"/>
              <a:gd name="connsiteX3" fmla="*/ 0 w 2260728"/>
              <a:gd name="connsiteY3" fmla="*/ 998498 h 998498"/>
              <a:gd name="connsiteX4" fmla="*/ 0 w 2260728"/>
              <a:gd name="connsiteY4" fmla="*/ 276225 h 998498"/>
              <a:gd name="connsiteX0" fmla="*/ 0 w 2264893"/>
              <a:gd name="connsiteY0" fmla="*/ 276225 h 998498"/>
              <a:gd name="connsiteX1" fmla="*/ 2264893 w 2264893"/>
              <a:gd name="connsiteY1" fmla="*/ 0 h 998498"/>
              <a:gd name="connsiteX2" fmla="*/ 2260728 w 2264893"/>
              <a:gd name="connsiteY2" fmla="*/ 857295 h 998498"/>
              <a:gd name="connsiteX3" fmla="*/ 0 w 2264893"/>
              <a:gd name="connsiteY3" fmla="*/ 998498 h 998498"/>
              <a:gd name="connsiteX4" fmla="*/ 0 w 2264893"/>
              <a:gd name="connsiteY4" fmla="*/ 276225 h 998498"/>
              <a:gd name="connsiteX0" fmla="*/ 5038 w 2269931"/>
              <a:gd name="connsiteY0" fmla="*/ 276225 h 1001673"/>
              <a:gd name="connsiteX1" fmla="*/ 2269931 w 2269931"/>
              <a:gd name="connsiteY1" fmla="*/ 0 h 1001673"/>
              <a:gd name="connsiteX2" fmla="*/ 2265766 w 2269931"/>
              <a:gd name="connsiteY2" fmla="*/ 857295 h 1001673"/>
              <a:gd name="connsiteX3" fmla="*/ 0 w 2269931"/>
              <a:gd name="connsiteY3" fmla="*/ 1001673 h 1001673"/>
              <a:gd name="connsiteX4" fmla="*/ 5038 w 2269931"/>
              <a:gd name="connsiteY4" fmla="*/ 276225 h 1001673"/>
              <a:gd name="connsiteX0" fmla="*/ 5038 w 3131350"/>
              <a:gd name="connsiteY0" fmla="*/ 1066800 h 1792248"/>
              <a:gd name="connsiteX1" fmla="*/ 3131350 w 3131350"/>
              <a:gd name="connsiteY1" fmla="*/ 0 h 1792248"/>
              <a:gd name="connsiteX2" fmla="*/ 2265766 w 3131350"/>
              <a:gd name="connsiteY2" fmla="*/ 1647870 h 1792248"/>
              <a:gd name="connsiteX3" fmla="*/ 0 w 3131350"/>
              <a:gd name="connsiteY3" fmla="*/ 1792248 h 1792248"/>
              <a:gd name="connsiteX4" fmla="*/ 5038 w 3131350"/>
              <a:gd name="connsiteY4" fmla="*/ 1066800 h 1792248"/>
              <a:gd name="connsiteX0" fmla="*/ 5038 w 3565451"/>
              <a:gd name="connsiteY0" fmla="*/ 1066800 h 1792248"/>
              <a:gd name="connsiteX1" fmla="*/ 3131350 w 3565451"/>
              <a:gd name="connsiteY1" fmla="*/ 0 h 1792248"/>
              <a:gd name="connsiteX2" fmla="*/ 3565451 w 3565451"/>
              <a:gd name="connsiteY2" fmla="*/ 971595 h 1792248"/>
              <a:gd name="connsiteX3" fmla="*/ 0 w 3565451"/>
              <a:gd name="connsiteY3" fmla="*/ 1792248 h 1792248"/>
              <a:gd name="connsiteX4" fmla="*/ 5038 w 3565451"/>
              <a:gd name="connsiteY4" fmla="*/ 1066800 h 1792248"/>
              <a:gd name="connsiteX0" fmla="*/ 5038 w 4245519"/>
              <a:gd name="connsiteY0" fmla="*/ 1066800 h 1792248"/>
              <a:gd name="connsiteX1" fmla="*/ 3131350 w 4245519"/>
              <a:gd name="connsiteY1" fmla="*/ 0 h 1792248"/>
              <a:gd name="connsiteX2" fmla="*/ 4245519 w 4245519"/>
              <a:gd name="connsiteY2" fmla="*/ 1257345 h 1792248"/>
              <a:gd name="connsiteX3" fmla="*/ 0 w 4245519"/>
              <a:gd name="connsiteY3" fmla="*/ 1792248 h 1792248"/>
              <a:gd name="connsiteX4" fmla="*/ 5038 w 4245519"/>
              <a:gd name="connsiteY4" fmla="*/ 1066800 h 1792248"/>
              <a:gd name="connsiteX0" fmla="*/ 5038 w 4245519"/>
              <a:gd name="connsiteY0" fmla="*/ 581025 h 1306473"/>
              <a:gd name="connsiteX1" fmla="*/ 4098558 w 4245519"/>
              <a:gd name="connsiteY1" fmla="*/ 0 h 1306473"/>
              <a:gd name="connsiteX2" fmla="*/ 4245519 w 4245519"/>
              <a:gd name="connsiteY2" fmla="*/ 771570 h 1306473"/>
              <a:gd name="connsiteX3" fmla="*/ 0 w 4245519"/>
              <a:gd name="connsiteY3" fmla="*/ 1306473 h 1306473"/>
              <a:gd name="connsiteX4" fmla="*/ 5038 w 4245519"/>
              <a:gd name="connsiteY4" fmla="*/ 581025 h 1306473"/>
              <a:gd name="connsiteX0" fmla="*/ 5038 w 4245519"/>
              <a:gd name="connsiteY0" fmla="*/ 609600 h 1335048"/>
              <a:gd name="connsiteX1" fmla="*/ 4159008 w 4245519"/>
              <a:gd name="connsiteY1" fmla="*/ 0 h 1335048"/>
              <a:gd name="connsiteX2" fmla="*/ 4245519 w 4245519"/>
              <a:gd name="connsiteY2" fmla="*/ 800145 h 1335048"/>
              <a:gd name="connsiteX3" fmla="*/ 0 w 4245519"/>
              <a:gd name="connsiteY3" fmla="*/ 1335048 h 1335048"/>
              <a:gd name="connsiteX4" fmla="*/ 5038 w 4245519"/>
              <a:gd name="connsiteY4" fmla="*/ 609600 h 1335048"/>
              <a:gd name="connsiteX0" fmla="*/ 5038 w 4260632"/>
              <a:gd name="connsiteY0" fmla="*/ 609600 h 1335048"/>
              <a:gd name="connsiteX1" fmla="*/ 4159008 w 4260632"/>
              <a:gd name="connsiteY1" fmla="*/ 0 h 1335048"/>
              <a:gd name="connsiteX2" fmla="*/ 4260632 w 4260632"/>
              <a:gd name="connsiteY2" fmla="*/ 809670 h 1335048"/>
              <a:gd name="connsiteX3" fmla="*/ 0 w 4260632"/>
              <a:gd name="connsiteY3" fmla="*/ 1335048 h 1335048"/>
              <a:gd name="connsiteX4" fmla="*/ 5038 w 4260632"/>
              <a:gd name="connsiteY4" fmla="*/ 609600 h 1335048"/>
              <a:gd name="connsiteX0" fmla="*/ 5038 w 4260632"/>
              <a:gd name="connsiteY0" fmla="*/ 609600 h 1335048"/>
              <a:gd name="connsiteX1" fmla="*/ 4159008 w 4260632"/>
              <a:gd name="connsiteY1" fmla="*/ 0 h 1335048"/>
              <a:gd name="connsiteX2" fmla="*/ 4260632 w 4260632"/>
              <a:gd name="connsiteY2" fmla="*/ 809670 h 1335048"/>
              <a:gd name="connsiteX3" fmla="*/ 0 w 4260632"/>
              <a:gd name="connsiteY3" fmla="*/ 1335048 h 1335048"/>
              <a:gd name="connsiteX4" fmla="*/ 5038 w 4260632"/>
              <a:gd name="connsiteY4" fmla="*/ 609600 h 1335048"/>
              <a:gd name="connsiteX0" fmla="*/ 5038 w 4159009"/>
              <a:gd name="connsiteY0" fmla="*/ 609600 h 1335048"/>
              <a:gd name="connsiteX1" fmla="*/ 4159008 w 4159009"/>
              <a:gd name="connsiteY1" fmla="*/ 0 h 1335048"/>
              <a:gd name="connsiteX2" fmla="*/ 4139731 w 4159009"/>
              <a:gd name="connsiteY2" fmla="*/ 828720 h 1335048"/>
              <a:gd name="connsiteX3" fmla="*/ 0 w 4159009"/>
              <a:gd name="connsiteY3" fmla="*/ 1335048 h 1335048"/>
              <a:gd name="connsiteX4" fmla="*/ 5038 w 4159009"/>
              <a:gd name="connsiteY4" fmla="*/ 609600 h 1335048"/>
              <a:gd name="connsiteX0" fmla="*/ 5038 w 4159007"/>
              <a:gd name="connsiteY0" fmla="*/ 609600 h 1335048"/>
              <a:gd name="connsiteX1" fmla="*/ 4159008 w 4159007"/>
              <a:gd name="connsiteY1" fmla="*/ 0 h 1335048"/>
              <a:gd name="connsiteX2" fmla="*/ 4139731 w 4159007"/>
              <a:gd name="connsiteY2" fmla="*/ 819195 h 1335048"/>
              <a:gd name="connsiteX3" fmla="*/ 0 w 4159007"/>
              <a:gd name="connsiteY3" fmla="*/ 1335048 h 1335048"/>
              <a:gd name="connsiteX4" fmla="*/ 5038 w 4159007"/>
              <a:gd name="connsiteY4" fmla="*/ 609600 h 1335048"/>
              <a:gd name="connsiteX0" fmla="*/ 5038 w 4159009"/>
              <a:gd name="connsiteY0" fmla="*/ 609600 h 1335048"/>
              <a:gd name="connsiteX1" fmla="*/ 4159008 w 4159009"/>
              <a:gd name="connsiteY1" fmla="*/ 0 h 1335048"/>
              <a:gd name="connsiteX2" fmla="*/ 4139731 w 4159009"/>
              <a:gd name="connsiteY2" fmla="*/ 828720 h 1335048"/>
              <a:gd name="connsiteX3" fmla="*/ 0 w 4159009"/>
              <a:gd name="connsiteY3" fmla="*/ 1335048 h 1335048"/>
              <a:gd name="connsiteX4" fmla="*/ 5038 w 4159009"/>
              <a:gd name="connsiteY4" fmla="*/ 609600 h 1335048"/>
              <a:gd name="connsiteX0" fmla="*/ 5038 w 4162400"/>
              <a:gd name="connsiteY0" fmla="*/ 609600 h 1335048"/>
              <a:gd name="connsiteX1" fmla="*/ 4159008 w 4162400"/>
              <a:gd name="connsiteY1" fmla="*/ 0 h 1335048"/>
              <a:gd name="connsiteX2" fmla="*/ 4162400 w 4162400"/>
              <a:gd name="connsiteY2" fmla="*/ 823957 h 1335048"/>
              <a:gd name="connsiteX3" fmla="*/ 0 w 4162400"/>
              <a:gd name="connsiteY3" fmla="*/ 1335048 h 1335048"/>
              <a:gd name="connsiteX4" fmla="*/ 5038 w 4162400"/>
              <a:gd name="connsiteY4" fmla="*/ 609600 h 1335048"/>
              <a:gd name="connsiteX0" fmla="*/ 5038 w 4181678"/>
              <a:gd name="connsiteY0" fmla="*/ 609600 h 1335048"/>
              <a:gd name="connsiteX1" fmla="*/ 4181678 w 4181678"/>
              <a:gd name="connsiteY1" fmla="*/ 0 h 1335048"/>
              <a:gd name="connsiteX2" fmla="*/ 4162400 w 4181678"/>
              <a:gd name="connsiteY2" fmla="*/ 823957 h 1335048"/>
              <a:gd name="connsiteX3" fmla="*/ 0 w 4181678"/>
              <a:gd name="connsiteY3" fmla="*/ 1335048 h 1335048"/>
              <a:gd name="connsiteX4" fmla="*/ 5038 w 4181678"/>
              <a:gd name="connsiteY4" fmla="*/ 609600 h 1335048"/>
              <a:gd name="connsiteX0" fmla="*/ 5038 w 4181678"/>
              <a:gd name="connsiteY0" fmla="*/ 609600 h 1335048"/>
              <a:gd name="connsiteX1" fmla="*/ 4181678 w 4181678"/>
              <a:gd name="connsiteY1" fmla="*/ 0 h 1335048"/>
              <a:gd name="connsiteX2" fmla="*/ 4177513 w 4181678"/>
              <a:gd name="connsiteY2" fmla="*/ 823957 h 1335048"/>
              <a:gd name="connsiteX3" fmla="*/ 0 w 4181678"/>
              <a:gd name="connsiteY3" fmla="*/ 1335048 h 1335048"/>
              <a:gd name="connsiteX4" fmla="*/ 5038 w 4181678"/>
              <a:gd name="connsiteY4" fmla="*/ 609600 h 1335048"/>
              <a:gd name="connsiteX0" fmla="*/ 5038 w 4177513"/>
              <a:gd name="connsiteY0" fmla="*/ 709612 h 1435060"/>
              <a:gd name="connsiteX1" fmla="*/ 4166565 w 4177513"/>
              <a:gd name="connsiteY1" fmla="*/ 0 h 1435060"/>
              <a:gd name="connsiteX2" fmla="*/ 4177513 w 4177513"/>
              <a:gd name="connsiteY2" fmla="*/ 923969 h 1435060"/>
              <a:gd name="connsiteX3" fmla="*/ 0 w 4177513"/>
              <a:gd name="connsiteY3" fmla="*/ 1435060 h 1435060"/>
              <a:gd name="connsiteX4" fmla="*/ 5038 w 4177513"/>
              <a:gd name="connsiteY4" fmla="*/ 709612 h 1435060"/>
              <a:gd name="connsiteX0" fmla="*/ 5038 w 4181678"/>
              <a:gd name="connsiteY0" fmla="*/ 733424 h 1458872"/>
              <a:gd name="connsiteX1" fmla="*/ 4181678 w 4181678"/>
              <a:gd name="connsiteY1" fmla="*/ 0 h 1458872"/>
              <a:gd name="connsiteX2" fmla="*/ 4177513 w 4181678"/>
              <a:gd name="connsiteY2" fmla="*/ 947781 h 1458872"/>
              <a:gd name="connsiteX3" fmla="*/ 0 w 4181678"/>
              <a:gd name="connsiteY3" fmla="*/ 1458872 h 1458872"/>
              <a:gd name="connsiteX4" fmla="*/ 5038 w 4181678"/>
              <a:gd name="connsiteY4" fmla="*/ 733424 h 1458872"/>
              <a:gd name="connsiteX0" fmla="*/ 5038 w 4181678"/>
              <a:gd name="connsiteY0" fmla="*/ 733424 h 1458872"/>
              <a:gd name="connsiteX1" fmla="*/ 4181678 w 4181678"/>
              <a:gd name="connsiteY1" fmla="*/ 0 h 1458872"/>
              <a:gd name="connsiteX2" fmla="*/ 4177513 w 4181678"/>
              <a:gd name="connsiteY2" fmla="*/ 1046841 h 1458872"/>
              <a:gd name="connsiteX3" fmla="*/ 0 w 4181678"/>
              <a:gd name="connsiteY3" fmla="*/ 1458872 h 1458872"/>
              <a:gd name="connsiteX4" fmla="*/ 5038 w 4181678"/>
              <a:gd name="connsiteY4" fmla="*/ 733424 h 1458872"/>
              <a:gd name="connsiteX0" fmla="*/ 149 w 4176789"/>
              <a:gd name="connsiteY0" fmla="*/ 733424 h 1458872"/>
              <a:gd name="connsiteX1" fmla="*/ 4176789 w 4176789"/>
              <a:gd name="connsiteY1" fmla="*/ 0 h 1458872"/>
              <a:gd name="connsiteX2" fmla="*/ 4172624 w 4176789"/>
              <a:gd name="connsiteY2" fmla="*/ 1046841 h 1458872"/>
              <a:gd name="connsiteX3" fmla="*/ 9983 w 4176789"/>
              <a:gd name="connsiteY3" fmla="*/ 1458872 h 1458872"/>
              <a:gd name="connsiteX4" fmla="*/ 149 w 4176789"/>
              <a:gd name="connsiteY4" fmla="*/ 733424 h 1458872"/>
              <a:gd name="connsiteX0" fmla="*/ 19909 w 4196549"/>
              <a:gd name="connsiteY0" fmla="*/ 733424 h 1474112"/>
              <a:gd name="connsiteX1" fmla="*/ 4196549 w 4196549"/>
              <a:gd name="connsiteY1" fmla="*/ 0 h 1474112"/>
              <a:gd name="connsiteX2" fmla="*/ 4192384 w 4196549"/>
              <a:gd name="connsiteY2" fmla="*/ 1046841 h 1474112"/>
              <a:gd name="connsiteX3" fmla="*/ 0 w 4196549"/>
              <a:gd name="connsiteY3" fmla="*/ 1474112 h 1474112"/>
              <a:gd name="connsiteX4" fmla="*/ 19909 w 4196549"/>
              <a:gd name="connsiteY4" fmla="*/ 733424 h 1474112"/>
              <a:gd name="connsiteX0" fmla="*/ 19909 w 4210492"/>
              <a:gd name="connsiteY0" fmla="*/ 721518 h 1462206"/>
              <a:gd name="connsiteX1" fmla="*/ 4210492 w 4210492"/>
              <a:gd name="connsiteY1" fmla="*/ 0 h 1462206"/>
              <a:gd name="connsiteX2" fmla="*/ 4192384 w 4210492"/>
              <a:gd name="connsiteY2" fmla="*/ 1034935 h 1462206"/>
              <a:gd name="connsiteX3" fmla="*/ 0 w 4210492"/>
              <a:gd name="connsiteY3" fmla="*/ 1462206 h 1462206"/>
              <a:gd name="connsiteX4" fmla="*/ 19909 w 4210492"/>
              <a:gd name="connsiteY4" fmla="*/ 721518 h 1462206"/>
              <a:gd name="connsiteX0" fmla="*/ 19909 w 4210492"/>
              <a:gd name="connsiteY0" fmla="*/ 726280 h 1466968"/>
              <a:gd name="connsiteX1" fmla="*/ 4210492 w 4210492"/>
              <a:gd name="connsiteY1" fmla="*/ 0 h 1466968"/>
              <a:gd name="connsiteX2" fmla="*/ 4192384 w 4210492"/>
              <a:gd name="connsiteY2" fmla="*/ 1039697 h 1466968"/>
              <a:gd name="connsiteX3" fmla="*/ 0 w 4210492"/>
              <a:gd name="connsiteY3" fmla="*/ 1466968 h 1466968"/>
              <a:gd name="connsiteX4" fmla="*/ 19909 w 4210492"/>
              <a:gd name="connsiteY4" fmla="*/ 726280 h 1466968"/>
              <a:gd name="connsiteX0" fmla="*/ 19909 w 4210492"/>
              <a:gd name="connsiteY0" fmla="*/ 726280 h 1457443"/>
              <a:gd name="connsiteX1" fmla="*/ 4210492 w 4210492"/>
              <a:gd name="connsiteY1" fmla="*/ 0 h 1457443"/>
              <a:gd name="connsiteX2" fmla="*/ 4192384 w 4210492"/>
              <a:gd name="connsiteY2" fmla="*/ 1039697 h 1457443"/>
              <a:gd name="connsiteX3" fmla="*/ 0 w 4210492"/>
              <a:gd name="connsiteY3" fmla="*/ 1457443 h 1457443"/>
              <a:gd name="connsiteX4" fmla="*/ 19909 w 4210492"/>
              <a:gd name="connsiteY4" fmla="*/ 726280 h 1457443"/>
              <a:gd name="connsiteX0" fmla="*/ 19909 w 4210492"/>
              <a:gd name="connsiteY0" fmla="*/ 726280 h 1451093"/>
              <a:gd name="connsiteX1" fmla="*/ 4210492 w 4210492"/>
              <a:gd name="connsiteY1" fmla="*/ 0 h 1451093"/>
              <a:gd name="connsiteX2" fmla="*/ 4192384 w 4210492"/>
              <a:gd name="connsiteY2" fmla="*/ 1039697 h 1451093"/>
              <a:gd name="connsiteX3" fmla="*/ 0 w 4210492"/>
              <a:gd name="connsiteY3" fmla="*/ 1451093 h 1451093"/>
              <a:gd name="connsiteX4" fmla="*/ 19909 w 4210492"/>
              <a:gd name="connsiteY4" fmla="*/ 726280 h 1451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0492" h="1451093">
                <a:moveTo>
                  <a:pt x="19909" y="726280"/>
                </a:moveTo>
                <a:lnTo>
                  <a:pt x="4210492" y="0"/>
                </a:lnTo>
                <a:cubicBezTo>
                  <a:pt x="4210492" y="383633"/>
                  <a:pt x="4192384" y="656064"/>
                  <a:pt x="4192384" y="1039697"/>
                </a:cubicBezTo>
                <a:lnTo>
                  <a:pt x="0" y="1451093"/>
                </a:lnTo>
                <a:cubicBezTo>
                  <a:pt x="1679" y="1209277"/>
                  <a:pt x="18230" y="968096"/>
                  <a:pt x="19909" y="726280"/>
                </a:cubicBezTo>
                <a:close/>
              </a:path>
            </a:pathLst>
          </a:custGeom>
          <a:gradFill flip="none" rotWithShape="1">
            <a:gsLst>
              <a:gs pos="100000">
                <a:schemeClr val="accent1">
                  <a:lumMod val="67000"/>
                </a:schemeClr>
              </a:gs>
              <a:gs pos="25000">
                <a:schemeClr val="accent1">
                  <a:lumMod val="97000"/>
                  <a:lumOff val="3000"/>
                </a:schemeClr>
              </a:gs>
              <a:gs pos="0">
                <a:schemeClr val="accent1"/>
              </a:gs>
            </a:gsLst>
            <a:lin ang="21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5324133" y="1797091"/>
            <a:ext cx="2063172" cy="1159314"/>
            <a:chOff x="9786597" y="1081857"/>
            <a:chExt cx="2063172" cy="1159314"/>
          </a:xfrm>
        </p:grpSpPr>
        <p:sp>
          <p:nvSpPr>
            <p:cNvPr id="19" name="Rectangle 27"/>
            <p:cNvSpPr/>
            <p:nvPr/>
          </p:nvSpPr>
          <p:spPr>
            <a:xfrm>
              <a:off x="10537220" y="1081857"/>
              <a:ext cx="1312549" cy="1043051"/>
            </a:xfrm>
            <a:custGeom>
              <a:avLst/>
              <a:gdLst>
                <a:gd name="connsiteX0" fmla="*/ 0 w 850392"/>
                <a:gd name="connsiteY0" fmla="*/ 0 h 851702"/>
                <a:gd name="connsiteX1" fmla="*/ 850392 w 850392"/>
                <a:gd name="connsiteY1" fmla="*/ 0 h 851702"/>
                <a:gd name="connsiteX2" fmla="*/ 850392 w 850392"/>
                <a:gd name="connsiteY2" fmla="*/ 851702 h 851702"/>
                <a:gd name="connsiteX3" fmla="*/ 0 w 850392"/>
                <a:gd name="connsiteY3" fmla="*/ 851702 h 851702"/>
                <a:gd name="connsiteX4" fmla="*/ 0 w 850392"/>
                <a:gd name="connsiteY4" fmla="*/ 0 h 851702"/>
                <a:gd name="connsiteX0" fmla="*/ 4762 w 855154"/>
                <a:gd name="connsiteY0" fmla="*/ 0 h 851702"/>
                <a:gd name="connsiteX1" fmla="*/ 855154 w 855154"/>
                <a:gd name="connsiteY1" fmla="*/ 0 h 851702"/>
                <a:gd name="connsiteX2" fmla="*/ 855154 w 855154"/>
                <a:gd name="connsiteY2" fmla="*/ 851702 h 851702"/>
                <a:gd name="connsiteX3" fmla="*/ 0 w 855154"/>
                <a:gd name="connsiteY3" fmla="*/ 851702 h 851702"/>
                <a:gd name="connsiteX4" fmla="*/ 4762 w 855154"/>
                <a:gd name="connsiteY4" fmla="*/ 0 h 851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154" h="851702">
                  <a:moveTo>
                    <a:pt x="4762" y="0"/>
                  </a:moveTo>
                  <a:lnTo>
                    <a:pt x="855154" y="0"/>
                  </a:lnTo>
                  <a:lnTo>
                    <a:pt x="855154" y="851702"/>
                  </a:lnTo>
                  <a:lnTo>
                    <a:pt x="0" y="851702"/>
                  </a:lnTo>
                  <a:cubicBezTo>
                    <a:pt x="1587" y="567801"/>
                    <a:pt x="3175" y="283901"/>
                    <a:pt x="476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27"/>
            <p:cNvSpPr/>
            <p:nvPr/>
          </p:nvSpPr>
          <p:spPr>
            <a:xfrm>
              <a:off x="9786597" y="2101127"/>
              <a:ext cx="2039431" cy="140044"/>
            </a:xfrm>
            <a:custGeom>
              <a:avLst/>
              <a:gdLst>
                <a:gd name="connsiteX0" fmla="*/ 0 w 850392"/>
                <a:gd name="connsiteY0" fmla="*/ 0 h 851702"/>
                <a:gd name="connsiteX1" fmla="*/ 850392 w 850392"/>
                <a:gd name="connsiteY1" fmla="*/ 0 h 851702"/>
                <a:gd name="connsiteX2" fmla="*/ 850392 w 850392"/>
                <a:gd name="connsiteY2" fmla="*/ 851702 h 851702"/>
                <a:gd name="connsiteX3" fmla="*/ 0 w 850392"/>
                <a:gd name="connsiteY3" fmla="*/ 851702 h 851702"/>
                <a:gd name="connsiteX4" fmla="*/ 0 w 850392"/>
                <a:gd name="connsiteY4" fmla="*/ 0 h 851702"/>
                <a:gd name="connsiteX0" fmla="*/ 4762 w 855154"/>
                <a:gd name="connsiteY0" fmla="*/ 0 h 851702"/>
                <a:gd name="connsiteX1" fmla="*/ 855154 w 855154"/>
                <a:gd name="connsiteY1" fmla="*/ 0 h 851702"/>
                <a:gd name="connsiteX2" fmla="*/ 855154 w 855154"/>
                <a:gd name="connsiteY2" fmla="*/ 851702 h 851702"/>
                <a:gd name="connsiteX3" fmla="*/ 0 w 855154"/>
                <a:gd name="connsiteY3" fmla="*/ 851702 h 851702"/>
                <a:gd name="connsiteX4" fmla="*/ 4762 w 855154"/>
                <a:gd name="connsiteY4" fmla="*/ 0 h 851702"/>
                <a:gd name="connsiteX0" fmla="*/ 4762 w 1812072"/>
                <a:gd name="connsiteY0" fmla="*/ 0 h 851702"/>
                <a:gd name="connsiteX1" fmla="*/ 1812072 w 1812072"/>
                <a:gd name="connsiteY1" fmla="*/ 0 h 851702"/>
                <a:gd name="connsiteX2" fmla="*/ 855154 w 1812072"/>
                <a:gd name="connsiteY2" fmla="*/ 851702 h 851702"/>
                <a:gd name="connsiteX3" fmla="*/ 0 w 1812072"/>
                <a:gd name="connsiteY3" fmla="*/ 851702 h 851702"/>
                <a:gd name="connsiteX4" fmla="*/ 4762 w 1812072"/>
                <a:gd name="connsiteY4" fmla="*/ 0 h 851702"/>
                <a:gd name="connsiteX0" fmla="*/ 755926 w 1812072"/>
                <a:gd name="connsiteY0" fmla="*/ 0 h 851702"/>
                <a:gd name="connsiteX1" fmla="*/ 1812072 w 1812072"/>
                <a:gd name="connsiteY1" fmla="*/ 0 h 851702"/>
                <a:gd name="connsiteX2" fmla="*/ 855154 w 1812072"/>
                <a:gd name="connsiteY2" fmla="*/ 851702 h 851702"/>
                <a:gd name="connsiteX3" fmla="*/ 0 w 1812072"/>
                <a:gd name="connsiteY3" fmla="*/ 851702 h 851702"/>
                <a:gd name="connsiteX4" fmla="*/ 755926 w 1812072"/>
                <a:gd name="connsiteY4" fmla="*/ 0 h 851702"/>
                <a:gd name="connsiteX0" fmla="*/ 739596 w 1812072"/>
                <a:gd name="connsiteY0" fmla="*/ 0 h 851702"/>
                <a:gd name="connsiteX1" fmla="*/ 1812072 w 1812072"/>
                <a:gd name="connsiteY1" fmla="*/ 0 h 851702"/>
                <a:gd name="connsiteX2" fmla="*/ 855154 w 1812072"/>
                <a:gd name="connsiteY2" fmla="*/ 851702 h 851702"/>
                <a:gd name="connsiteX3" fmla="*/ 0 w 1812072"/>
                <a:gd name="connsiteY3" fmla="*/ 851702 h 851702"/>
                <a:gd name="connsiteX4" fmla="*/ 739596 w 1812072"/>
                <a:gd name="connsiteY4" fmla="*/ 0 h 851702"/>
                <a:gd name="connsiteX0" fmla="*/ 726532 w 1799008"/>
                <a:gd name="connsiteY0" fmla="*/ 0 h 851702"/>
                <a:gd name="connsiteX1" fmla="*/ 1799008 w 1799008"/>
                <a:gd name="connsiteY1" fmla="*/ 0 h 851702"/>
                <a:gd name="connsiteX2" fmla="*/ 842090 w 1799008"/>
                <a:gd name="connsiteY2" fmla="*/ 851702 h 851702"/>
                <a:gd name="connsiteX3" fmla="*/ 0 w 1799008"/>
                <a:gd name="connsiteY3" fmla="*/ 851702 h 851702"/>
                <a:gd name="connsiteX4" fmla="*/ 726532 w 1799008"/>
                <a:gd name="connsiteY4" fmla="*/ 0 h 851702"/>
                <a:gd name="connsiteX0" fmla="*/ 726532 w 1799008"/>
                <a:gd name="connsiteY0" fmla="*/ 0 h 851702"/>
                <a:gd name="connsiteX1" fmla="*/ 1799008 w 1799008"/>
                <a:gd name="connsiteY1" fmla="*/ 0 h 851702"/>
                <a:gd name="connsiteX2" fmla="*/ 842090 w 1799008"/>
                <a:gd name="connsiteY2" fmla="*/ 851702 h 851702"/>
                <a:gd name="connsiteX3" fmla="*/ 0 w 1799008"/>
                <a:gd name="connsiteY3" fmla="*/ 851702 h 851702"/>
                <a:gd name="connsiteX4" fmla="*/ 726532 w 1799008"/>
                <a:gd name="connsiteY4" fmla="*/ 0 h 851702"/>
                <a:gd name="connsiteX0" fmla="*/ 726532 w 1799008"/>
                <a:gd name="connsiteY0" fmla="*/ 0 h 851702"/>
                <a:gd name="connsiteX1" fmla="*/ 1799008 w 1799008"/>
                <a:gd name="connsiteY1" fmla="*/ 0 h 851702"/>
                <a:gd name="connsiteX2" fmla="*/ 842090 w 1799008"/>
                <a:gd name="connsiteY2" fmla="*/ 851702 h 851702"/>
                <a:gd name="connsiteX3" fmla="*/ 0 w 1799008"/>
                <a:gd name="connsiteY3" fmla="*/ 851702 h 851702"/>
                <a:gd name="connsiteX4" fmla="*/ 726532 w 1799008"/>
                <a:gd name="connsiteY4" fmla="*/ 0 h 851702"/>
                <a:gd name="connsiteX0" fmla="*/ 720324 w 1799008"/>
                <a:gd name="connsiteY0" fmla="*/ 0 h 870792"/>
                <a:gd name="connsiteX1" fmla="*/ 1799008 w 1799008"/>
                <a:gd name="connsiteY1" fmla="*/ 19090 h 870792"/>
                <a:gd name="connsiteX2" fmla="*/ 842090 w 1799008"/>
                <a:gd name="connsiteY2" fmla="*/ 870792 h 870792"/>
                <a:gd name="connsiteX3" fmla="*/ 0 w 1799008"/>
                <a:gd name="connsiteY3" fmla="*/ 870792 h 870792"/>
                <a:gd name="connsiteX4" fmla="*/ 720324 w 1799008"/>
                <a:gd name="connsiteY4" fmla="*/ 0 h 870792"/>
                <a:gd name="connsiteX0" fmla="*/ 720324 w 1799008"/>
                <a:gd name="connsiteY0" fmla="*/ 0 h 870792"/>
                <a:gd name="connsiteX1" fmla="*/ 1799008 w 1799008"/>
                <a:gd name="connsiteY1" fmla="*/ 19090 h 870792"/>
                <a:gd name="connsiteX2" fmla="*/ 842090 w 1799008"/>
                <a:gd name="connsiteY2" fmla="*/ 870792 h 870792"/>
                <a:gd name="connsiteX3" fmla="*/ 0 w 1799008"/>
                <a:gd name="connsiteY3" fmla="*/ 870792 h 870792"/>
                <a:gd name="connsiteX4" fmla="*/ 720324 w 1799008"/>
                <a:gd name="connsiteY4" fmla="*/ 0 h 870792"/>
                <a:gd name="connsiteX0" fmla="*/ 720324 w 1799008"/>
                <a:gd name="connsiteY0" fmla="*/ 0 h 870792"/>
                <a:gd name="connsiteX1" fmla="*/ 1799008 w 1799008"/>
                <a:gd name="connsiteY1" fmla="*/ 19090 h 870792"/>
                <a:gd name="connsiteX2" fmla="*/ 842090 w 1799008"/>
                <a:gd name="connsiteY2" fmla="*/ 870792 h 870792"/>
                <a:gd name="connsiteX3" fmla="*/ 0 w 1799008"/>
                <a:gd name="connsiteY3" fmla="*/ 870792 h 870792"/>
                <a:gd name="connsiteX4" fmla="*/ 720324 w 1799008"/>
                <a:gd name="connsiteY4" fmla="*/ 0 h 870792"/>
                <a:gd name="connsiteX0" fmla="*/ 725222 w 1803906"/>
                <a:gd name="connsiteY0" fmla="*/ 0 h 870792"/>
                <a:gd name="connsiteX1" fmla="*/ 1803906 w 1803906"/>
                <a:gd name="connsiteY1" fmla="*/ 19090 h 870792"/>
                <a:gd name="connsiteX2" fmla="*/ 846988 w 1803906"/>
                <a:gd name="connsiteY2" fmla="*/ 870792 h 870792"/>
                <a:gd name="connsiteX3" fmla="*/ 0 w 1803906"/>
                <a:gd name="connsiteY3" fmla="*/ 870792 h 870792"/>
                <a:gd name="connsiteX4" fmla="*/ 725222 w 1803906"/>
                <a:gd name="connsiteY4" fmla="*/ 0 h 870792"/>
                <a:gd name="connsiteX0" fmla="*/ 722772 w 1803906"/>
                <a:gd name="connsiteY0" fmla="*/ 0 h 885853"/>
                <a:gd name="connsiteX1" fmla="*/ 1803906 w 1803906"/>
                <a:gd name="connsiteY1" fmla="*/ 34151 h 885853"/>
                <a:gd name="connsiteX2" fmla="*/ 846988 w 1803906"/>
                <a:gd name="connsiteY2" fmla="*/ 885853 h 885853"/>
                <a:gd name="connsiteX3" fmla="*/ 0 w 1803906"/>
                <a:gd name="connsiteY3" fmla="*/ 885853 h 885853"/>
                <a:gd name="connsiteX4" fmla="*/ 722772 w 1803906"/>
                <a:gd name="connsiteY4" fmla="*/ 0 h 885853"/>
                <a:gd name="connsiteX0" fmla="*/ 722772 w 1816970"/>
                <a:gd name="connsiteY0" fmla="*/ 0 h 885853"/>
                <a:gd name="connsiteX1" fmla="*/ 1816970 w 1816970"/>
                <a:gd name="connsiteY1" fmla="*/ 14068 h 885853"/>
                <a:gd name="connsiteX2" fmla="*/ 846988 w 1816970"/>
                <a:gd name="connsiteY2" fmla="*/ 885853 h 885853"/>
                <a:gd name="connsiteX3" fmla="*/ 0 w 1816970"/>
                <a:gd name="connsiteY3" fmla="*/ 885853 h 885853"/>
                <a:gd name="connsiteX4" fmla="*/ 722772 w 1816970"/>
                <a:gd name="connsiteY4" fmla="*/ 0 h 885853"/>
                <a:gd name="connsiteX0" fmla="*/ 722772 w 1816970"/>
                <a:gd name="connsiteY0" fmla="*/ 0 h 885853"/>
                <a:gd name="connsiteX1" fmla="*/ 1816970 w 1816970"/>
                <a:gd name="connsiteY1" fmla="*/ 14068 h 885853"/>
                <a:gd name="connsiteX2" fmla="*/ 846988 w 1816970"/>
                <a:gd name="connsiteY2" fmla="*/ 885853 h 885853"/>
                <a:gd name="connsiteX3" fmla="*/ 0 w 1816970"/>
                <a:gd name="connsiteY3" fmla="*/ 885853 h 885853"/>
                <a:gd name="connsiteX4" fmla="*/ 722772 w 1816970"/>
                <a:gd name="connsiteY4" fmla="*/ 0 h 885853"/>
                <a:gd name="connsiteX0" fmla="*/ 722772 w 1816970"/>
                <a:gd name="connsiteY0" fmla="*/ 0 h 885853"/>
                <a:gd name="connsiteX1" fmla="*/ 1816970 w 1816970"/>
                <a:gd name="connsiteY1" fmla="*/ 14068 h 885853"/>
                <a:gd name="connsiteX2" fmla="*/ 846988 w 1816970"/>
                <a:gd name="connsiteY2" fmla="*/ 885853 h 885853"/>
                <a:gd name="connsiteX3" fmla="*/ 0 w 1816970"/>
                <a:gd name="connsiteY3" fmla="*/ 885853 h 885853"/>
                <a:gd name="connsiteX4" fmla="*/ 722772 w 1816970"/>
                <a:gd name="connsiteY4" fmla="*/ 0 h 885853"/>
                <a:gd name="connsiteX0" fmla="*/ 722772 w 2088042"/>
                <a:gd name="connsiteY0" fmla="*/ 0 h 885853"/>
                <a:gd name="connsiteX1" fmla="*/ 2088042 w 2088042"/>
                <a:gd name="connsiteY1" fmla="*/ 54235 h 885853"/>
                <a:gd name="connsiteX2" fmla="*/ 846988 w 2088042"/>
                <a:gd name="connsiteY2" fmla="*/ 885853 h 885853"/>
                <a:gd name="connsiteX3" fmla="*/ 0 w 2088042"/>
                <a:gd name="connsiteY3" fmla="*/ 885853 h 885853"/>
                <a:gd name="connsiteX4" fmla="*/ 722772 w 2088042"/>
                <a:gd name="connsiteY4" fmla="*/ 0 h 885853"/>
                <a:gd name="connsiteX0" fmla="*/ 722772 w 2094574"/>
                <a:gd name="connsiteY0" fmla="*/ 0 h 885853"/>
                <a:gd name="connsiteX1" fmla="*/ 2094574 w 2094574"/>
                <a:gd name="connsiteY1" fmla="*/ 74319 h 885853"/>
                <a:gd name="connsiteX2" fmla="*/ 846988 w 2094574"/>
                <a:gd name="connsiteY2" fmla="*/ 885853 h 885853"/>
                <a:gd name="connsiteX3" fmla="*/ 0 w 2094574"/>
                <a:gd name="connsiteY3" fmla="*/ 885853 h 885853"/>
                <a:gd name="connsiteX4" fmla="*/ 722772 w 2094574"/>
                <a:gd name="connsiteY4" fmla="*/ 0 h 885853"/>
                <a:gd name="connsiteX0" fmla="*/ 722772 w 2097840"/>
                <a:gd name="connsiteY0" fmla="*/ 0 h 885853"/>
                <a:gd name="connsiteX1" fmla="*/ 2097840 w 2097840"/>
                <a:gd name="connsiteY1" fmla="*/ 54235 h 885853"/>
                <a:gd name="connsiteX2" fmla="*/ 846988 w 2097840"/>
                <a:gd name="connsiteY2" fmla="*/ 885853 h 885853"/>
                <a:gd name="connsiteX3" fmla="*/ 0 w 2097840"/>
                <a:gd name="connsiteY3" fmla="*/ 885853 h 885853"/>
                <a:gd name="connsiteX4" fmla="*/ 722772 w 2097840"/>
                <a:gd name="connsiteY4" fmla="*/ 0 h 885853"/>
                <a:gd name="connsiteX0" fmla="*/ 722772 w 2097840"/>
                <a:gd name="connsiteY0" fmla="*/ 0 h 885853"/>
                <a:gd name="connsiteX1" fmla="*/ 2097840 w 2097840"/>
                <a:gd name="connsiteY1" fmla="*/ 54235 h 885853"/>
                <a:gd name="connsiteX2" fmla="*/ 1079686 w 2097840"/>
                <a:gd name="connsiteY2" fmla="*/ 885853 h 885853"/>
                <a:gd name="connsiteX3" fmla="*/ 0 w 2097840"/>
                <a:gd name="connsiteY3" fmla="*/ 885853 h 885853"/>
                <a:gd name="connsiteX4" fmla="*/ 722772 w 2097840"/>
                <a:gd name="connsiteY4" fmla="*/ 0 h 885853"/>
                <a:gd name="connsiteX0" fmla="*/ 722772 w 2097840"/>
                <a:gd name="connsiteY0" fmla="*/ 0 h 885853"/>
                <a:gd name="connsiteX1" fmla="*/ 2097840 w 2097840"/>
                <a:gd name="connsiteY1" fmla="*/ 54235 h 885853"/>
                <a:gd name="connsiteX2" fmla="*/ 1122183 w 2097840"/>
                <a:gd name="connsiteY2" fmla="*/ 868432 h 885853"/>
                <a:gd name="connsiteX3" fmla="*/ 0 w 2097840"/>
                <a:gd name="connsiteY3" fmla="*/ 885853 h 885853"/>
                <a:gd name="connsiteX4" fmla="*/ 722772 w 2097840"/>
                <a:gd name="connsiteY4" fmla="*/ 0 h 885853"/>
                <a:gd name="connsiteX0" fmla="*/ 722772 w 2097840"/>
                <a:gd name="connsiteY0" fmla="*/ 0 h 885853"/>
                <a:gd name="connsiteX1" fmla="*/ 2097840 w 2097840"/>
                <a:gd name="connsiteY1" fmla="*/ 54235 h 885853"/>
                <a:gd name="connsiteX2" fmla="*/ 1125016 w 2097840"/>
                <a:gd name="connsiteY2" fmla="*/ 885853 h 885853"/>
                <a:gd name="connsiteX3" fmla="*/ 0 w 2097840"/>
                <a:gd name="connsiteY3" fmla="*/ 885853 h 885853"/>
                <a:gd name="connsiteX4" fmla="*/ 722772 w 2097840"/>
                <a:gd name="connsiteY4" fmla="*/ 0 h 8858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7840" h="885853">
                  <a:moveTo>
                    <a:pt x="722772" y="0"/>
                  </a:moveTo>
                  <a:lnTo>
                    <a:pt x="2097840" y="54235"/>
                  </a:lnTo>
                  <a:lnTo>
                    <a:pt x="1125016" y="885853"/>
                  </a:lnTo>
                  <a:lnTo>
                    <a:pt x="0" y="885853"/>
                  </a:lnTo>
                  <a:cubicBezTo>
                    <a:pt x="552398" y="223348"/>
                    <a:pt x="298392" y="541010"/>
                    <a:pt x="722772" y="0"/>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p:cNvSpPr txBox="1"/>
          <p:nvPr/>
        </p:nvSpPr>
        <p:spPr>
          <a:xfrm>
            <a:off x="6250782" y="1985367"/>
            <a:ext cx="962315" cy="584775"/>
          </a:xfrm>
          <a:prstGeom prst="rect">
            <a:avLst/>
          </a:prstGeom>
          <a:noFill/>
        </p:spPr>
        <p:txBody>
          <a:bodyPr wrap="none" rtlCol="0">
            <a:spAutoFit/>
          </a:bodyPr>
          <a:lstStyle/>
          <a:p>
            <a:r>
              <a:rPr lang="en-US" sz="3200" dirty="0">
                <a:solidFill>
                  <a:schemeClr val="bg1"/>
                </a:solidFill>
                <a:latin typeface="Neris Thin" panose="00000300000000000000" pitchFamily="50" charset="0"/>
              </a:rPr>
              <a:t>87%</a:t>
            </a:r>
            <a:endParaRPr lang="id-ID" sz="3200" dirty="0">
              <a:solidFill>
                <a:schemeClr val="bg1"/>
              </a:solidFill>
              <a:latin typeface="Neris Thin" panose="00000300000000000000" pitchFamily="50" charset="0"/>
            </a:endParaRPr>
          </a:p>
        </p:txBody>
      </p:sp>
      <p:sp>
        <p:nvSpPr>
          <p:cNvPr id="22" name="TextBox 21"/>
          <p:cNvSpPr txBox="1"/>
          <p:nvPr/>
        </p:nvSpPr>
        <p:spPr>
          <a:xfrm>
            <a:off x="5506399" y="3153373"/>
            <a:ext cx="688009" cy="400110"/>
          </a:xfrm>
          <a:prstGeom prst="rect">
            <a:avLst/>
          </a:prstGeom>
          <a:noFill/>
        </p:spPr>
        <p:txBody>
          <a:bodyPr wrap="none" rtlCol="0">
            <a:spAutoFit/>
          </a:bodyPr>
          <a:lstStyle/>
          <a:p>
            <a:r>
              <a:rPr lang="en-US" sz="2000" dirty="0">
                <a:solidFill>
                  <a:schemeClr val="bg1"/>
                </a:solidFill>
                <a:latin typeface="Neris Thin" panose="00000300000000000000" pitchFamily="50" charset="0"/>
              </a:rPr>
              <a:t>60%</a:t>
            </a:r>
            <a:endParaRPr lang="id-ID" sz="2000" dirty="0">
              <a:solidFill>
                <a:schemeClr val="bg1"/>
              </a:solidFill>
              <a:latin typeface="Neris Thin" panose="00000300000000000000" pitchFamily="50" charset="0"/>
            </a:endParaRPr>
          </a:p>
        </p:txBody>
      </p:sp>
      <p:sp>
        <p:nvSpPr>
          <p:cNvPr id="23" name="TextBox 22"/>
          <p:cNvSpPr txBox="1"/>
          <p:nvPr/>
        </p:nvSpPr>
        <p:spPr>
          <a:xfrm>
            <a:off x="5870662" y="3997622"/>
            <a:ext cx="995785" cy="584775"/>
          </a:xfrm>
          <a:prstGeom prst="rect">
            <a:avLst/>
          </a:prstGeom>
          <a:noFill/>
        </p:spPr>
        <p:txBody>
          <a:bodyPr wrap="none" rtlCol="0">
            <a:spAutoFit/>
          </a:bodyPr>
          <a:lstStyle/>
          <a:p>
            <a:r>
              <a:rPr lang="en-US" sz="3200" dirty="0">
                <a:solidFill>
                  <a:schemeClr val="bg1"/>
                </a:solidFill>
                <a:latin typeface="Neris Thin" panose="00000300000000000000" pitchFamily="50" charset="0"/>
              </a:rPr>
              <a:t>80%</a:t>
            </a:r>
            <a:endParaRPr lang="id-ID" sz="3200" dirty="0">
              <a:solidFill>
                <a:schemeClr val="bg1"/>
              </a:solidFill>
              <a:latin typeface="Neris Thin" panose="00000300000000000000" pitchFamily="50" charset="0"/>
            </a:endParaRPr>
          </a:p>
        </p:txBody>
      </p:sp>
      <p:sp>
        <p:nvSpPr>
          <p:cNvPr id="24" name="TextBox 23"/>
          <p:cNvSpPr txBox="1"/>
          <p:nvPr/>
        </p:nvSpPr>
        <p:spPr>
          <a:xfrm>
            <a:off x="5301774" y="5012249"/>
            <a:ext cx="760273" cy="461665"/>
          </a:xfrm>
          <a:prstGeom prst="rect">
            <a:avLst/>
          </a:prstGeom>
          <a:noFill/>
        </p:spPr>
        <p:txBody>
          <a:bodyPr wrap="none" rtlCol="0">
            <a:spAutoFit/>
          </a:bodyPr>
          <a:lstStyle/>
          <a:p>
            <a:r>
              <a:rPr lang="en-US" sz="2400" dirty="0">
                <a:solidFill>
                  <a:schemeClr val="bg1"/>
                </a:solidFill>
                <a:latin typeface="Neris Thin" panose="00000300000000000000" pitchFamily="50" charset="0"/>
              </a:rPr>
              <a:t>53%</a:t>
            </a:r>
            <a:endParaRPr lang="id-ID" sz="2400" dirty="0">
              <a:solidFill>
                <a:schemeClr val="bg1"/>
              </a:solidFill>
              <a:latin typeface="Neris Thin" panose="00000300000000000000" pitchFamily="50" charset="0"/>
            </a:endParaRPr>
          </a:p>
        </p:txBody>
      </p:sp>
      <p:sp>
        <p:nvSpPr>
          <p:cNvPr id="25" name="TextBox 24"/>
          <p:cNvSpPr txBox="1"/>
          <p:nvPr/>
        </p:nvSpPr>
        <p:spPr>
          <a:xfrm>
            <a:off x="4717682" y="5697353"/>
            <a:ext cx="763607" cy="461665"/>
          </a:xfrm>
          <a:prstGeom prst="rect">
            <a:avLst/>
          </a:prstGeom>
          <a:noFill/>
        </p:spPr>
        <p:txBody>
          <a:bodyPr wrap="none" rtlCol="0">
            <a:spAutoFit/>
          </a:bodyPr>
          <a:lstStyle/>
          <a:p>
            <a:r>
              <a:rPr lang="en-US" sz="2400" dirty="0">
                <a:solidFill>
                  <a:schemeClr val="bg1"/>
                </a:solidFill>
                <a:latin typeface="Neris Thin" panose="00000300000000000000" pitchFamily="50" charset="0"/>
              </a:rPr>
              <a:t>47%</a:t>
            </a:r>
            <a:endParaRPr lang="id-ID" sz="2400" dirty="0">
              <a:solidFill>
                <a:schemeClr val="bg1"/>
              </a:solidFill>
              <a:latin typeface="Neris Thin" panose="00000300000000000000" pitchFamily="50" charset="0"/>
            </a:endParaRPr>
          </a:p>
        </p:txBody>
      </p:sp>
      <p:sp>
        <p:nvSpPr>
          <p:cNvPr id="26" name="TextBox 25"/>
          <p:cNvSpPr txBox="1"/>
          <p:nvPr/>
        </p:nvSpPr>
        <p:spPr>
          <a:xfrm>
            <a:off x="790360" y="2605637"/>
            <a:ext cx="1881156" cy="369332"/>
          </a:xfrm>
          <a:prstGeom prst="rect">
            <a:avLst/>
          </a:prstGeom>
          <a:noFill/>
        </p:spPr>
        <p:txBody>
          <a:bodyPr wrap="none" rtlCol="0">
            <a:spAutoFit/>
          </a:bodyPr>
          <a:lstStyle/>
          <a:p>
            <a:r>
              <a:rPr lang="id-ID" dirty="0" smtClean="0">
                <a:solidFill>
                  <a:schemeClr val="bg1"/>
                </a:solidFill>
                <a:latin typeface="Neris Thin" panose="00000300000000000000" pitchFamily="50" charset="0"/>
              </a:rPr>
              <a:t>Business Target 1</a:t>
            </a:r>
            <a:endParaRPr lang="id-ID" dirty="0">
              <a:solidFill>
                <a:schemeClr val="bg1"/>
              </a:solidFill>
              <a:latin typeface="Neris Thin" panose="00000300000000000000" pitchFamily="50" charset="0"/>
            </a:endParaRPr>
          </a:p>
        </p:txBody>
      </p:sp>
      <p:sp>
        <p:nvSpPr>
          <p:cNvPr id="27" name="TextBox 34"/>
          <p:cNvSpPr txBox="1"/>
          <p:nvPr/>
        </p:nvSpPr>
        <p:spPr>
          <a:xfrm>
            <a:off x="790361" y="2878983"/>
            <a:ext cx="1948195" cy="276999"/>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en-US" sz="1200" b="1" i="1" dirty="0">
                <a:solidFill>
                  <a:schemeClr val="bg1"/>
                </a:solidFill>
              </a:rPr>
              <a:t>Subtitle Option One</a:t>
            </a:r>
            <a:endParaRPr lang="en-US" sz="1200" b="1" i="1" dirty="0">
              <a:solidFill>
                <a:schemeClr val="bg1"/>
              </a:solidFill>
              <a:latin typeface="+mj-lt"/>
            </a:endParaRPr>
          </a:p>
        </p:txBody>
      </p:sp>
      <p:sp>
        <p:nvSpPr>
          <p:cNvPr id="28" name="TextBox 27"/>
          <p:cNvSpPr txBox="1"/>
          <p:nvPr/>
        </p:nvSpPr>
        <p:spPr>
          <a:xfrm>
            <a:off x="790362" y="3329537"/>
            <a:ext cx="1942070" cy="369332"/>
          </a:xfrm>
          <a:prstGeom prst="rect">
            <a:avLst/>
          </a:prstGeom>
          <a:noFill/>
        </p:spPr>
        <p:txBody>
          <a:bodyPr wrap="none" rtlCol="0">
            <a:spAutoFit/>
          </a:bodyPr>
          <a:lstStyle/>
          <a:p>
            <a:r>
              <a:rPr lang="id-ID" dirty="0">
                <a:solidFill>
                  <a:schemeClr val="bg1"/>
                </a:solidFill>
                <a:latin typeface="Neris Thin" panose="00000300000000000000" pitchFamily="50" charset="0"/>
              </a:rPr>
              <a:t>Business Target </a:t>
            </a:r>
            <a:r>
              <a:rPr lang="id-ID" dirty="0" smtClean="0">
                <a:solidFill>
                  <a:schemeClr val="bg1"/>
                </a:solidFill>
                <a:latin typeface="Neris Thin" panose="00000300000000000000" pitchFamily="50" charset="0"/>
              </a:rPr>
              <a:t>2</a:t>
            </a:r>
            <a:endParaRPr lang="id-ID" dirty="0">
              <a:solidFill>
                <a:schemeClr val="bg1"/>
              </a:solidFill>
              <a:latin typeface="Neris Thin" panose="00000300000000000000" pitchFamily="50" charset="0"/>
            </a:endParaRPr>
          </a:p>
        </p:txBody>
      </p:sp>
      <p:sp>
        <p:nvSpPr>
          <p:cNvPr id="29" name="TextBox 34"/>
          <p:cNvSpPr txBox="1"/>
          <p:nvPr/>
        </p:nvSpPr>
        <p:spPr>
          <a:xfrm>
            <a:off x="790361" y="3602883"/>
            <a:ext cx="1948195" cy="276999"/>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en-US" sz="1200" b="1" i="1" dirty="0">
                <a:solidFill>
                  <a:schemeClr val="bg1"/>
                </a:solidFill>
              </a:rPr>
              <a:t>Subtitle Option One</a:t>
            </a:r>
            <a:endParaRPr lang="en-US" sz="1200" b="1" i="1" dirty="0">
              <a:solidFill>
                <a:schemeClr val="bg1"/>
              </a:solidFill>
              <a:latin typeface="+mj-lt"/>
            </a:endParaRPr>
          </a:p>
        </p:txBody>
      </p:sp>
      <p:sp>
        <p:nvSpPr>
          <p:cNvPr id="30" name="TextBox 29"/>
          <p:cNvSpPr txBox="1"/>
          <p:nvPr/>
        </p:nvSpPr>
        <p:spPr>
          <a:xfrm>
            <a:off x="790363" y="4066137"/>
            <a:ext cx="1938864" cy="369332"/>
          </a:xfrm>
          <a:prstGeom prst="rect">
            <a:avLst/>
          </a:prstGeom>
          <a:noFill/>
        </p:spPr>
        <p:txBody>
          <a:bodyPr wrap="none" rtlCol="0">
            <a:spAutoFit/>
          </a:bodyPr>
          <a:lstStyle/>
          <a:p>
            <a:r>
              <a:rPr lang="id-ID" dirty="0">
                <a:solidFill>
                  <a:schemeClr val="bg1"/>
                </a:solidFill>
                <a:latin typeface="Neris Thin" panose="00000300000000000000" pitchFamily="50" charset="0"/>
              </a:rPr>
              <a:t>Business Target </a:t>
            </a:r>
            <a:r>
              <a:rPr lang="id-ID" dirty="0" smtClean="0">
                <a:solidFill>
                  <a:schemeClr val="bg1"/>
                </a:solidFill>
                <a:latin typeface="Neris Thin" panose="00000300000000000000" pitchFamily="50" charset="0"/>
              </a:rPr>
              <a:t>3</a:t>
            </a:r>
            <a:endParaRPr lang="id-ID" dirty="0">
              <a:solidFill>
                <a:schemeClr val="bg1"/>
              </a:solidFill>
              <a:latin typeface="Neris Thin" panose="00000300000000000000" pitchFamily="50" charset="0"/>
            </a:endParaRPr>
          </a:p>
        </p:txBody>
      </p:sp>
      <p:sp>
        <p:nvSpPr>
          <p:cNvPr id="31" name="TextBox 34"/>
          <p:cNvSpPr txBox="1"/>
          <p:nvPr/>
        </p:nvSpPr>
        <p:spPr>
          <a:xfrm>
            <a:off x="790361" y="4339483"/>
            <a:ext cx="1948195" cy="276999"/>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en-US" sz="1200" b="1" i="1" dirty="0">
                <a:solidFill>
                  <a:schemeClr val="bg1"/>
                </a:solidFill>
              </a:rPr>
              <a:t>Subtitle Option One</a:t>
            </a:r>
            <a:endParaRPr lang="en-US" sz="1200" b="1" i="1" dirty="0">
              <a:solidFill>
                <a:schemeClr val="bg1"/>
              </a:solidFill>
              <a:latin typeface="+mj-lt"/>
            </a:endParaRPr>
          </a:p>
        </p:txBody>
      </p:sp>
      <p:sp>
        <p:nvSpPr>
          <p:cNvPr id="32" name="TextBox 31"/>
          <p:cNvSpPr txBox="1"/>
          <p:nvPr/>
        </p:nvSpPr>
        <p:spPr>
          <a:xfrm>
            <a:off x="790361" y="4764637"/>
            <a:ext cx="1948482" cy="369332"/>
          </a:xfrm>
          <a:prstGeom prst="rect">
            <a:avLst/>
          </a:prstGeom>
          <a:noFill/>
        </p:spPr>
        <p:txBody>
          <a:bodyPr wrap="none" rtlCol="0">
            <a:spAutoFit/>
          </a:bodyPr>
          <a:lstStyle/>
          <a:p>
            <a:r>
              <a:rPr lang="id-ID" dirty="0">
                <a:solidFill>
                  <a:schemeClr val="bg1"/>
                </a:solidFill>
                <a:latin typeface="Neris Thin" panose="00000300000000000000" pitchFamily="50" charset="0"/>
              </a:rPr>
              <a:t>Business Target </a:t>
            </a:r>
            <a:r>
              <a:rPr lang="id-ID" dirty="0" smtClean="0">
                <a:solidFill>
                  <a:schemeClr val="bg1"/>
                </a:solidFill>
                <a:latin typeface="Neris Thin" panose="00000300000000000000" pitchFamily="50" charset="0"/>
              </a:rPr>
              <a:t>4</a:t>
            </a:r>
            <a:endParaRPr lang="id-ID" dirty="0">
              <a:solidFill>
                <a:schemeClr val="bg1"/>
              </a:solidFill>
              <a:latin typeface="Neris Thin" panose="00000300000000000000" pitchFamily="50" charset="0"/>
            </a:endParaRPr>
          </a:p>
        </p:txBody>
      </p:sp>
      <p:sp>
        <p:nvSpPr>
          <p:cNvPr id="33" name="TextBox 34"/>
          <p:cNvSpPr txBox="1"/>
          <p:nvPr/>
        </p:nvSpPr>
        <p:spPr>
          <a:xfrm>
            <a:off x="790361" y="5037983"/>
            <a:ext cx="1948195" cy="276999"/>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en-US" sz="1200" b="1" i="1" dirty="0">
                <a:solidFill>
                  <a:schemeClr val="bg1"/>
                </a:solidFill>
              </a:rPr>
              <a:t>Subtitle Option </a:t>
            </a:r>
            <a:r>
              <a:rPr lang="en-US" sz="1200" b="1" i="1" dirty="0" err="1">
                <a:solidFill>
                  <a:schemeClr val="bg1"/>
                </a:solidFill>
              </a:rPr>
              <a:t>Onez</a:t>
            </a:r>
            <a:endParaRPr lang="en-US" sz="1200" b="1" i="1" dirty="0">
              <a:solidFill>
                <a:schemeClr val="bg1"/>
              </a:solidFill>
              <a:latin typeface="+mj-lt"/>
            </a:endParaRPr>
          </a:p>
        </p:txBody>
      </p:sp>
      <p:sp>
        <p:nvSpPr>
          <p:cNvPr id="34" name="TextBox 33"/>
          <p:cNvSpPr txBox="1"/>
          <p:nvPr/>
        </p:nvSpPr>
        <p:spPr>
          <a:xfrm>
            <a:off x="790361" y="5475837"/>
            <a:ext cx="1946880" cy="369332"/>
          </a:xfrm>
          <a:prstGeom prst="rect">
            <a:avLst/>
          </a:prstGeom>
          <a:noFill/>
        </p:spPr>
        <p:txBody>
          <a:bodyPr wrap="none" rtlCol="0">
            <a:spAutoFit/>
          </a:bodyPr>
          <a:lstStyle/>
          <a:p>
            <a:r>
              <a:rPr lang="id-ID" dirty="0">
                <a:solidFill>
                  <a:schemeClr val="bg1"/>
                </a:solidFill>
                <a:latin typeface="Neris Thin" panose="00000300000000000000" pitchFamily="50" charset="0"/>
              </a:rPr>
              <a:t>Business Target </a:t>
            </a:r>
            <a:r>
              <a:rPr lang="id-ID" dirty="0" smtClean="0">
                <a:solidFill>
                  <a:schemeClr val="bg1"/>
                </a:solidFill>
                <a:latin typeface="Neris Thin" panose="00000300000000000000" pitchFamily="50" charset="0"/>
              </a:rPr>
              <a:t>5</a:t>
            </a:r>
            <a:endParaRPr lang="id-ID" dirty="0">
              <a:solidFill>
                <a:schemeClr val="bg1"/>
              </a:solidFill>
              <a:latin typeface="Neris Thin" panose="00000300000000000000" pitchFamily="50" charset="0"/>
            </a:endParaRPr>
          </a:p>
        </p:txBody>
      </p:sp>
      <p:sp>
        <p:nvSpPr>
          <p:cNvPr id="35" name="TextBox 34"/>
          <p:cNvSpPr txBox="1"/>
          <p:nvPr/>
        </p:nvSpPr>
        <p:spPr>
          <a:xfrm>
            <a:off x="790361" y="5749183"/>
            <a:ext cx="1948195" cy="276999"/>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en-US" sz="1200" b="1" i="1" dirty="0">
                <a:solidFill>
                  <a:schemeClr val="bg1"/>
                </a:solidFill>
              </a:rPr>
              <a:t>Subtitle Option One</a:t>
            </a:r>
            <a:endParaRPr lang="en-US" sz="1200" b="1" i="1" dirty="0">
              <a:solidFill>
                <a:schemeClr val="bg1"/>
              </a:solidFill>
              <a:latin typeface="+mj-lt"/>
            </a:endParaRPr>
          </a:p>
        </p:txBody>
      </p:sp>
      <p:grpSp>
        <p:nvGrpSpPr>
          <p:cNvPr id="41" name="Group 40"/>
          <p:cNvGrpSpPr/>
          <p:nvPr/>
        </p:nvGrpSpPr>
        <p:grpSpPr>
          <a:xfrm>
            <a:off x="308471" y="2673804"/>
            <a:ext cx="378116" cy="378116"/>
            <a:chOff x="2005013" y="1077913"/>
            <a:chExt cx="688975" cy="688975"/>
          </a:xfrm>
          <a:solidFill>
            <a:schemeClr val="bg1"/>
          </a:solidFill>
        </p:grpSpPr>
        <p:sp>
          <p:nvSpPr>
            <p:cNvPr id="4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 name="Freeform 59"/>
          <p:cNvSpPr>
            <a:spLocks noEditPoints="1"/>
          </p:cNvSpPr>
          <p:nvPr/>
        </p:nvSpPr>
        <p:spPr bwMode="auto">
          <a:xfrm>
            <a:off x="284511" y="4167995"/>
            <a:ext cx="378116" cy="2840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5" name="Group 44"/>
          <p:cNvGrpSpPr/>
          <p:nvPr/>
        </p:nvGrpSpPr>
        <p:grpSpPr>
          <a:xfrm>
            <a:off x="375991" y="3402292"/>
            <a:ext cx="260500" cy="378116"/>
            <a:chOff x="8591550" y="2065338"/>
            <a:chExt cx="474663" cy="688975"/>
          </a:xfrm>
          <a:solidFill>
            <a:schemeClr val="bg1"/>
          </a:solidFill>
        </p:grpSpPr>
        <p:sp>
          <p:nvSpPr>
            <p:cNvPr id="46"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 name="Group 47"/>
          <p:cNvGrpSpPr/>
          <p:nvPr/>
        </p:nvGrpSpPr>
        <p:grpSpPr>
          <a:xfrm>
            <a:off x="367279" y="4833719"/>
            <a:ext cx="260499" cy="378116"/>
            <a:chOff x="9856788" y="2057400"/>
            <a:chExt cx="474662" cy="688975"/>
          </a:xfrm>
          <a:solidFill>
            <a:schemeClr val="bg1"/>
          </a:solidFill>
        </p:grpSpPr>
        <p:sp>
          <p:nvSpPr>
            <p:cNvPr id="4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 name="Freeform 266"/>
          <p:cNvSpPr>
            <a:spLocks noEditPoints="1"/>
          </p:cNvSpPr>
          <p:nvPr/>
        </p:nvSpPr>
        <p:spPr bwMode="auto">
          <a:xfrm>
            <a:off x="263720" y="5531164"/>
            <a:ext cx="413221" cy="412271"/>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54" name="TextBox 53"/>
          <p:cNvSpPr txBox="1"/>
          <p:nvPr/>
        </p:nvSpPr>
        <p:spPr>
          <a:xfrm>
            <a:off x="7508745" y="2914562"/>
            <a:ext cx="3273555" cy="3231654"/>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r>
              <a:rPr lang="id-ID" sz="1200" dirty="0" smtClean="0">
                <a:solidFill>
                  <a:schemeClr val="bg1"/>
                </a:solidFill>
              </a:rPr>
              <a:t>. Ut wisi enim ad minim veniam, quis nostrud exerci tation ullamcorper suscipit lobortis nisl ut aliquip ex ea commodo consequat. </a:t>
            </a:r>
            <a:r>
              <a:rPr lang="id-ID" sz="1200" dirty="0">
                <a:solidFill>
                  <a:schemeClr val="bg1"/>
                </a:solidFill>
              </a:rPr>
              <a:t>Ut wisi enim ad minim veniam, quis nostrud exerci </a:t>
            </a:r>
            <a:r>
              <a:rPr lang="id-ID" sz="1200" dirty="0" smtClean="0">
                <a:solidFill>
                  <a:schemeClr val="bg1"/>
                </a:solidFill>
              </a:rPr>
              <a:t>tation.</a:t>
            </a:r>
          </a:p>
          <a:p>
            <a:endParaRPr lang="id-ID" sz="1200" dirty="0">
              <a:solidFill>
                <a:schemeClr val="bg1"/>
              </a:solidFill>
            </a:endParaRPr>
          </a:p>
          <a:p>
            <a:r>
              <a:rPr lang="id-ID" sz="1200" dirty="0">
                <a:solidFill>
                  <a:schemeClr val="bg1"/>
                </a:solidFill>
              </a:rPr>
              <a:t>exerci tation ullamcorper suscipit lobortis nisl ut aliquip ex ea commodo consequat. Ut wisi enim ad minim veniam, quis nostrud exerci tation.</a:t>
            </a:r>
          </a:p>
          <a:p>
            <a:r>
              <a:rPr lang="id-ID" sz="1200" dirty="0">
                <a:solidFill>
                  <a:schemeClr val="bg1"/>
                </a:solidFill>
              </a:rPr>
              <a:t> </a:t>
            </a:r>
          </a:p>
          <a:p>
            <a:endParaRPr lang="id-ID" sz="1200" dirty="0" smtClean="0">
              <a:solidFill>
                <a:schemeClr val="bg1"/>
              </a:solidFill>
            </a:endParaRPr>
          </a:p>
          <a:p>
            <a:r>
              <a:rPr lang="id-ID" sz="1200" dirty="0" smtClean="0">
                <a:solidFill>
                  <a:schemeClr val="bg1"/>
                </a:solidFill>
              </a:rPr>
              <a:t> </a:t>
            </a:r>
            <a:endParaRPr lang="id-ID" sz="1200" dirty="0">
              <a:solidFill>
                <a:schemeClr val="bg1"/>
              </a:solidFill>
            </a:endParaRPr>
          </a:p>
        </p:txBody>
      </p:sp>
      <p:sp>
        <p:nvSpPr>
          <p:cNvPr id="55" name="TextBox 54"/>
          <p:cNvSpPr txBox="1"/>
          <p:nvPr/>
        </p:nvSpPr>
        <p:spPr>
          <a:xfrm>
            <a:off x="7508745" y="1922791"/>
            <a:ext cx="2534668" cy="584775"/>
          </a:xfrm>
          <a:prstGeom prst="rect">
            <a:avLst/>
          </a:prstGeom>
          <a:noFill/>
        </p:spPr>
        <p:txBody>
          <a:bodyPr wrap="none" rtlCol="0">
            <a:spAutoFit/>
          </a:bodyPr>
          <a:lstStyle/>
          <a:p>
            <a:r>
              <a:rPr lang="id-ID" sz="3200" dirty="0" smtClean="0">
                <a:solidFill>
                  <a:schemeClr val="bg1"/>
                </a:solidFill>
                <a:latin typeface="Neris Thin" panose="00000300000000000000" pitchFamily="50" charset="0"/>
              </a:rPr>
              <a:t>The</a:t>
            </a:r>
            <a:r>
              <a:rPr lang="id-ID" sz="3200" dirty="0" smtClean="0">
                <a:solidFill>
                  <a:schemeClr val="bg1">
                    <a:lumMod val="65000"/>
                  </a:schemeClr>
                </a:solidFill>
                <a:latin typeface="Neris Thin" panose="00000300000000000000" pitchFamily="50" charset="0"/>
              </a:rPr>
              <a:t> </a:t>
            </a:r>
            <a:r>
              <a:rPr lang="id-ID" sz="3200" dirty="0" smtClean="0">
                <a:solidFill>
                  <a:schemeClr val="accent3"/>
                </a:solidFill>
                <a:latin typeface="Neris Thin" panose="00000300000000000000" pitchFamily="50" charset="0"/>
              </a:rPr>
              <a:t>Amazing</a:t>
            </a:r>
            <a:endParaRPr lang="en-US" sz="3200" dirty="0">
              <a:solidFill>
                <a:schemeClr val="accent3"/>
              </a:solidFill>
              <a:latin typeface="Neris Thin" panose="00000300000000000000" pitchFamily="50" charset="0"/>
            </a:endParaRPr>
          </a:p>
        </p:txBody>
      </p:sp>
      <p:sp>
        <p:nvSpPr>
          <p:cNvPr id="56" name="TextBox 55"/>
          <p:cNvSpPr txBox="1"/>
          <p:nvPr/>
        </p:nvSpPr>
        <p:spPr>
          <a:xfrm>
            <a:off x="7508745" y="2270093"/>
            <a:ext cx="3954480" cy="584775"/>
          </a:xfrm>
          <a:prstGeom prst="rect">
            <a:avLst/>
          </a:prstGeom>
          <a:noFill/>
        </p:spPr>
        <p:txBody>
          <a:bodyPr wrap="none" rtlCol="0">
            <a:spAutoFit/>
          </a:bodyPr>
          <a:lstStyle/>
          <a:p>
            <a:r>
              <a:rPr lang="id-ID" sz="3200" dirty="0" smtClean="0">
                <a:solidFill>
                  <a:schemeClr val="accent3"/>
                </a:solidFill>
                <a:latin typeface="Neris Thin" panose="00000300000000000000" pitchFamily="50" charset="0"/>
              </a:rPr>
              <a:t>Client’s </a:t>
            </a:r>
            <a:r>
              <a:rPr lang="id-ID" sz="3200" dirty="0" smtClean="0">
                <a:solidFill>
                  <a:schemeClr val="bg1"/>
                </a:solidFill>
                <a:latin typeface="Neris Thin" panose="00000300000000000000" pitchFamily="50" charset="0"/>
              </a:rPr>
              <a:t>Enhancement</a:t>
            </a:r>
            <a:endParaRPr lang="en-US" sz="3200" dirty="0">
              <a:solidFill>
                <a:schemeClr val="bg1"/>
              </a:solidFill>
              <a:latin typeface="Neris Thin" panose="00000300000000000000" pitchFamily="50" charset="0"/>
            </a:endParaRPr>
          </a:p>
        </p:txBody>
      </p:sp>
    </p:spTree>
    <p:extLst>
      <p:ext uri="{BB962C8B-B14F-4D97-AF65-F5344CB8AC3E}">
        <p14:creationId xmlns:p14="http://schemas.microsoft.com/office/powerpoint/2010/main" val="24289265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left)">
                                      <p:cBhvr>
                                        <p:cTn id="10" dur="500"/>
                                        <p:tgtEl>
                                          <p:spTgt spid="9"/>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ipe(left)">
                                      <p:cBhvr>
                                        <p:cTn id="13" dur="500"/>
                                        <p:tgtEl>
                                          <p:spTgt spid="10"/>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childTnLst>
                          </p:cTn>
                        </p:par>
                        <p:par>
                          <p:cTn id="20" fill="hold">
                            <p:stCondLst>
                              <p:cond delay="500"/>
                            </p:stCondLst>
                            <p:childTnLst>
                              <p:par>
                                <p:cTn id="21" presetID="22" presetClass="entr" presetSubtype="8"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left)">
                                      <p:cBhvr>
                                        <p:cTn id="23" dur="500"/>
                                        <p:tgtEl>
                                          <p:spTgt spid="17"/>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wipe(left)">
                                      <p:cBhvr>
                                        <p:cTn id="26" dur="500"/>
                                        <p:tgtEl>
                                          <p:spTgt spid="13"/>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wipe(left)">
                                      <p:cBhvr>
                                        <p:cTn id="29" dur="500"/>
                                        <p:tgtEl>
                                          <p:spTgt spid="16"/>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wipe(left)">
                                      <p:cBhvr>
                                        <p:cTn id="35" dur="500"/>
                                        <p:tgtEl>
                                          <p:spTgt spid="4"/>
                                        </p:tgtEl>
                                      </p:cBhvr>
                                    </p:animEffect>
                                  </p:childTnLst>
                                </p:cTn>
                              </p:par>
                            </p:childTnLst>
                          </p:cTn>
                        </p:par>
                        <p:par>
                          <p:cTn id="36" fill="hold">
                            <p:stCondLst>
                              <p:cond delay="1000"/>
                            </p:stCondLst>
                            <p:childTnLst>
                              <p:par>
                                <p:cTn id="37" presetID="22" presetClass="entr" presetSubtype="8" fill="hold" nodeType="after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wipe(left)">
                                      <p:cBhvr>
                                        <p:cTn id="39" dur="500"/>
                                        <p:tgtEl>
                                          <p:spTgt spid="18"/>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wipe(left)">
                                      <p:cBhvr>
                                        <p:cTn id="42" dur="500"/>
                                        <p:tgtEl>
                                          <p:spTgt spid="7"/>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left)">
                                      <p:cBhvr>
                                        <p:cTn id="45" dur="500"/>
                                        <p:tgtEl>
                                          <p:spTgt spid="14"/>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ipe(left)">
                                      <p:cBhvr>
                                        <p:cTn id="48" dur="500"/>
                                        <p:tgtEl>
                                          <p:spTgt spid="6"/>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5"/>
                                        </p:tgtEl>
                                        <p:attrNameLst>
                                          <p:attrName>style.visibility</p:attrName>
                                        </p:attrNameLst>
                                      </p:cBhvr>
                                      <p:to>
                                        <p:strVal val="visible"/>
                                      </p:to>
                                    </p:set>
                                    <p:animEffect transition="in" filter="wipe(left)">
                                      <p:cBhvr>
                                        <p:cTn id="51" dur="500"/>
                                        <p:tgtEl>
                                          <p:spTgt spid="5"/>
                                        </p:tgtEl>
                                      </p:cBhvr>
                                    </p:animEffect>
                                  </p:childTnLst>
                                </p:cTn>
                              </p:par>
                            </p:childTnLst>
                          </p:cTn>
                        </p:par>
                        <p:par>
                          <p:cTn id="52" fill="hold">
                            <p:stCondLst>
                              <p:cond delay="1500"/>
                            </p:stCondLst>
                            <p:childTnLst>
                              <p:par>
                                <p:cTn id="53" presetID="10" presetClass="entr" presetSubtype="0" fill="hold"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500"/>
                                        <p:tgtEl>
                                          <p:spTgt spid="41"/>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6"/>
                                        </p:tgtEl>
                                        <p:attrNameLst>
                                          <p:attrName>style.visibility</p:attrName>
                                        </p:attrNameLst>
                                      </p:cBhvr>
                                      <p:to>
                                        <p:strVal val="visible"/>
                                      </p:to>
                                    </p:set>
                                    <p:animEffect transition="in" filter="fade">
                                      <p:cBhvr>
                                        <p:cTn id="58" dur="500"/>
                                        <p:tgtEl>
                                          <p:spTgt spid="26"/>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fade">
                                      <p:cBhvr>
                                        <p:cTn id="61" dur="500"/>
                                        <p:tgtEl>
                                          <p:spTgt spid="27"/>
                                        </p:tgtEl>
                                      </p:cBhvr>
                                    </p:animEffect>
                                  </p:childTnLst>
                                </p:cTn>
                              </p:par>
                            </p:childTnLst>
                          </p:cTn>
                        </p:par>
                        <p:par>
                          <p:cTn id="62" fill="hold">
                            <p:stCondLst>
                              <p:cond delay="2000"/>
                            </p:stCondLst>
                            <p:childTnLst>
                              <p:par>
                                <p:cTn id="63" presetID="10" presetClass="entr" presetSubtype="0" fill="hold"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500"/>
                                        <p:tgtEl>
                                          <p:spTgt spid="45"/>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8"/>
                                        </p:tgtEl>
                                        <p:attrNameLst>
                                          <p:attrName>style.visibility</p:attrName>
                                        </p:attrNameLst>
                                      </p:cBhvr>
                                      <p:to>
                                        <p:strVal val="visible"/>
                                      </p:to>
                                    </p:set>
                                    <p:animEffect transition="in" filter="fade">
                                      <p:cBhvr>
                                        <p:cTn id="68" dur="500"/>
                                        <p:tgtEl>
                                          <p:spTgt spid="2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fade">
                                      <p:cBhvr>
                                        <p:cTn id="71" dur="500"/>
                                        <p:tgtEl>
                                          <p:spTgt spid="29"/>
                                        </p:tgtEl>
                                      </p:cBhvr>
                                    </p:animEffect>
                                  </p:childTnLst>
                                </p:cTn>
                              </p:par>
                            </p:childTnLst>
                          </p:cTn>
                        </p:par>
                        <p:par>
                          <p:cTn id="72" fill="hold">
                            <p:stCondLst>
                              <p:cond delay="2500"/>
                            </p:stCondLst>
                            <p:childTnLst>
                              <p:par>
                                <p:cTn id="73" presetID="10" presetClass="entr" presetSubtype="0" fill="hold" grpId="0" nodeType="afterEffect">
                                  <p:stCondLst>
                                    <p:cond delay="0"/>
                                  </p:stCondLst>
                                  <p:childTnLst>
                                    <p:set>
                                      <p:cBhvr>
                                        <p:cTn id="74" dur="1" fill="hold">
                                          <p:stCondLst>
                                            <p:cond delay="0"/>
                                          </p:stCondLst>
                                        </p:cTn>
                                        <p:tgtEl>
                                          <p:spTgt spid="44"/>
                                        </p:tgtEl>
                                        <p:attrNameLst>
                                          <p:attrName>style.visibility</p:attrName>
                                        </p:attrNameLst>
                                      </p:cBhvr>
                                      <p:to>
                                        <p:strVal val="visible"/>
                                      </p:to>
                                    </p:set>
                                    <p:animEffect transition="in" filter="fade">
                                      <p:cBhvr>
                                        <p:cTn id="75" dur="500"/>
                                        <p:tgtEl>
                                          <p:spTgt spid="4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fade">
                                      <p:cBhvr>
                                        <p:cTn id="78" dur="500"/>
                                        <p:tgtEl>
                                          <p:spTgt spid="30"/>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childTnLst>
                          </p:cTn>
                        </p:par>
                        <p:par>
                          <p:cTn id="82" fill="hold">
                            <p:stCondLst>
                              <p:cond delay="3000"/>
                            </p:stCondLst>
                            <p:childTnLst>
                              <p:par>
                                <p:cTn id="83" presetID="10" presetClass="entr" presetSubtype="0" fill="hold" nodeType="afterEffect">
                                  <p:stCondLst>
                                    <p:cond delay="0"/>
                                  </p:stCondLst>
                                  <p:childTnLst>
                                    <p:set>
                                      <p:cBhvr>
                                        <p:cTn id="84" dur="1" fill="hold">
                                          <p:stCondLst>
                                            <p:cond delay="0"/>
                                          </p:stCondLst>
                                        </p:cTn>
                                        <p:tgtEl>
                                          <p:spTgt spid="48"/>
                                        </p:tgtEl>
                                        <p:attrNameLst>
                                          <p:attrName>style.visibility</p:attrName>
                                        </p:attrNameLst>
                                      </p:cBhvr>
                                      <p:to>
                                        <p:strVal val="visible"/>
                                      </p:to>
                                    </p:set>
                                    <p:animEffect transition="in" filter="fade">
                                      <p:cBhvr>
                                        <p:cTn id="85" dur="500"/>
                                        <p:tgtEl>
                                          <p:spTgt spid="48"/>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32"/>
                                        </p:tgtEl>
                                        <p:attrNameLst>
                                          <p:attrName>style.visibility</p:attrName>
                                        </p:attrNameLst>
                                      </p:cBhvr>
                                      <p:to>
                                        <p:strVal val="visible"/>
                                      </p:to>
                                    </p:set>
                                    <p:animEffect transition="in" filter="fade">
                                      <p:cBhvr>
                                        <p:cTn id="88" dur="500"/>
                                        <p:tgtEl>
                                          <p:spTgt spid="32"/>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33"/>
                                        </p:tgtEl>
                                        <p:attrNameLst>
                                          <p:attrName>style.visibility</p:attrName>
                                        </p:attrNameLst>
                                      </p:cBhvr>
                                      <p:to>
                                        <p:strVal val="visible"/>
                                      </p:to>
                                    </p:set>
                                    <p:animEffect transition="in" filter="fade">
                                      <p:cBhvr>
                                        <p:cTn id="91" dur="500"/>
                                        <p:tgtEl>
                                          <p:spTgt spid="33"/>
                                        </p:tgtEl>
                                      </p:cBhvr>
                                    </p:animEffect>
                                  </p:childTnLst>
                                </p:cTn>
                              </p:par>
                            </p:childTnLst>
                          </p:cTn>
                        </p:par>
                        <p:par>
                          <p:cTn id="92" fill="hold">
                            <p:stCondLst>
                              <p:cond delay="3500"/>
                            </p:stCondLst>
                            <p:childTnLst>
                              <p:par>
                                <p:cTn id="93" presetID="10" presetClass="entr" presetSubtype="0" fill="hold" grpId="0" nodeType="afterEffect">
                                  <p:stCondLst>
                                    <p:cond delay="0"/>
                                  </p:stCondLst>
                                  <p:childTnLst>
                                    <p:set>
                                      <p:cBhvr>
                                        <p:cTn id="94" dur="1" fill="hold">
                                          <p:stCondLst>
                                            <p:cond delay="0"/>
                                          </p:stCondLst>
                                        </p:cTn>
                                        <p:tgtEl>
                                          <p:spTgt spid="53"/>
                                        </p:tgtEl>
                                        <p:attrNameLst>
                                          <p:attrName>style.visibility</p:attrName>
                                        </p:attrNameLst>
                                      </p:cBhvr>
                                      <p:to>
                                        <p:strVal val="visible"/>
                                      </p:to>
                                    </p:set>
                                    <p:animEffect transition="in" filter="fade">
                                      <p:cBhvr>
                                        <p:cTn id="95" dur="500"/>
                                        <p:tgtEl>
                                          <p:spTgt spid="53"/>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4"/>
                                        </p:tgtEl>
                                        <p:attrNameLst>
                                          <p:attrName>style.visibility</p:attrName>
                                        </p:attrNameLst>
                                      </p:cBhvr>
                                      <p:to>
                                        <p:strVal val="visible"/>
                                      </p:to>
                                    </p:set>
                                    <p:animEffect transition="in" filter="fade">
                                      <p:cBhvr>
                                        <p:cTn id="98" dur="500"/>
                                        <p:tgtEl>
                                          <p:spTgt spid="34"/>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35"/>
                                        </p:tgtEl>
                                        <p:attrNameLst>
                                          <p:attrName>style.visibility</p:attrName>
                                        </p:attrNameLst>
                                      </p:cBhvr>
                                      <p:to>
                                        <p:strVal val="visible"/>
                                      </p:to>
                                    </p:set>
                                    <p:animEffect transition="in" filter="fade">
                                      <p:cBhvr>
                                        <p:cTn id="101" dur="500"/>
                                        <p:tgtEl>
                                          <p:spTgt spid="35"/>
                                        </p:tgtEl>
                                      </p:cBhvr>
                                    </p:animEffect>
                                  </p:childTnLst>
                                </p:cTn>
                              </p:par>
                            </p:childTnLst>
                          </p:cTn>
                        </p:par>
                        <p:par>
                          <p:cTn id="102" fill="hold">
                            <p:stCondLst>
                              <p:cond delay="4000"/>
                            </p:stCondLst>
                            <p:childTnLst>
                              <p:par>
                                <p:cTn id="103" presetID="10" presetClass="entr" presetSubtype="0" fill="hold" grpId="0" nodeType="afterEffect">
                                  <p:stCondLst>
                                    <p:cond delay="0"/>
                                  </p:stCondLst>
                                  <p:childTnLst>
                                    <p:set>
                                      <p:cBhvr>
                                        <p:cTn id="104" dur="1" fill="hold">
                                          <p:stCondLst>
                                            <p:cond delay="0"/>
                                          </p:stCondLst>
                                        </p:cTn>
                                        <p:tgtEl>
                                          <p:spTgt spid="21"/>
                                        </p:tgtEl>
                                        <p:attrNameLst>
                                          <p:attrName>style.visibility</p:attrName>
                                        </p:attrNameLst>
                                      </p:cBhvr>
                                      <p:to>
                                        <p:strVal val="visible"/>
                                      </p:to>
                                    </p:set>
                                    <p:animEffect transition="in" filter="fade">
                                      <p:cBhvr>
                                        <p:cTn id="105" dur="500"/>
                                        <p:tgtEl>
                                          <p:spTgt spid="21"/>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22"/>
                                        </p:tgtEl>
                                        <p:attrNameLst>
                                          <p:attrName>style.visibility</p:attrName>
                                        </p:attrNameLst>
                                      </p:cBhvr>
                                      <p:to>
                                        <p:strVal val="visible"/>
                                      </p:to>
                                    </p:set>
                                    <p:animEffect transition="in" filter="fade">
                                      <p:cBhvr>
                                        <p:cTn id="108" dur="500"/>
                                        <p:tgtEl>
                                          <p:spTgt spid="22"/>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23"/>
                                        </p:tgtEl>
                                        <p:attrNameLst>
                                          <p:attrName>style.visibility</p:attrName>
                                        </p:attrNameLst>
                                      </p:cBhvr>
                                      <p:to>
                                        <p:strVal val="visible"/>
                                      </p:to>
                                    </p:set>
                                    <p:animEffect transition="in" filter="fade">
                                      <p:cBhvr>
                                        <p:cTn id="111" dur="500"/>
                                        <p:tgtEl>
                                          <p:spTgt spid="23"/>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24"/>
                                        </p:tgtEl>
                                        <p:attrNameLst>
                                          <p:attrName>style.visibility</p:attrName>
                                        </p:attrNameLst>
                                      </p:cBhvr>
                                      <p:to>
                                        <p:strVal val="visible"/>
                                      </p:to>
                                    </p:set>
                                    <p:animEffect transition="in" filter="fade">
                                      <p:cBhvr>
                                        <p:cTn id="114" dur="500"/>
                                        <p:tgtEl>
                                          <p:spTgt spid="24"/>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500"/>
                                        <p:tgtEl>
                                          <p:spTgt spid="25"/>
                                        </p:tgtEl>
                                      </p:cBhvr>
                                    </p:animEffect>
                                  </p:childTnLst>
                                </p:cTn>
                              </p:par>
                            </p:childTnLst>
                          </p:cTn>
                        </p:par>
                        <p:par>
                          <p:cTn id="118" fill="hold">
                            <p:stCondLst>
                              <p:cond delay="4500"/>
                            </p:stCondLst>
                            <p:childTnLst>
                              <p:par>
                                <p:cTn id="119" presetID="42" presetClass="entr" presetSubtype="0" fill="hold" grpId="0" nodeType="afterEffect">
                                  <p:stCondLst>
                                    <p:cond delay="0"/>
                                  </p:stCondLst>
                                  <p:childTnLst>
                                    <p:set>
                                      <p:cBhvr>
                                        <p:cTn id="120" dur="1" fill="hold">
                                          <p:stCondLst>
                                            <p:cond delay="0"/>
                                          </p:stCondLst>
                                        </p:cTn>
                                        <p:tgtEl>
                                          <p:spTgt spid="55"/>
                                        </p:tgtEl>
                                        <p:attrNameLst>
                                          <p:attrName>style.visibility</p:attrName>
                                        </p:attrNameLst>
                                      </p:cBhvr>
                                      <p:to>
                                        <p:strVal val="visible"/>
                                      </p:to>
                                    </p:set>
                                    <p:animEffect transition="in" filter="fade">
                                      <p:cBhvr>
                                        <p:cTn id="121" dur="1000"/>
                                        <p:tgtEl>
                                          <p:spTgt spid="55"/>
                                        </p:tgtEl>
                                      </p:cBhvr>
                                    </p:animEffect>
                                    <p:anim calcmode="lin" valueType="num">
                                      <p:cBhvr>
                                        <p:cTn id="122" dur="1000" fill="hold"/>
                                        <p:tgtEl>
                                          <p:spTgt spid="55"/>
                                        </p:tgtEl>
                                        <p:attrNameLst>
                                          <p:attrName>ppt_x</p:attrName>
                                        </p:attrNameLst>
                                      </p:cBhvr>
                                      <p:tavLst>
                                        <p:tav tm="0">
                                          <p:val>
                                            <p:strVal val="#ppt_x"/>
                                          </p:val>
                                        </p:tav>
                                        <p:tav tm="100000">
                                          <p:val>
                                            <p:strVal val="#ppt_x"/>
                                          </p:val>
                                        </p:tav>
                                      </p:tavLst>
                                    </p:anim>
                                    <p:anim calcmode="lin" valueType="num">
                                      <p:cBhvr>
                                        <p:cTn id="123" dur="1000" fill="hold"/>
                                        <p:tgtEl>
                                          <p:spTgt spid="55"/>
                                        </p:tgtEl>
                                        <p:attrNameLst>
                                          <p:attrName>ppt_y</p:attrName>
                                        </p:attrNameLst>
                                      </p:cBhvr>
                                      <p:tavLst>
                                        <p:tav tm="0">
                                          <p:val>
                                            <p:strVal val="#ppt_y+.1"/>
                                          </p:val>
                                        </p:tav>
                                        <p:tav tm="100000">
                                          <p:val>
                                            <p:strVal val="#ppt_y"/>
                                          </p:val>
                                        </p:tav>
                                      </p:tavLst>
                                    </p:anim>
                                  </p:childTnLst>
                                </p:cTn>
                              </p:par>
                              <p:par>
                                <p:cTn id="124" presetID="42" presetClass="entr" presetSubtype="0" fill="hold" grpId="0" nodeType="withEffect">
                                  <p:stCondLst>
                                    <p:cond delay="0"/>
                                  </p:stCondLst>
                                  <p:childTnLst>
                                    <p:set>
                                      <p:cBhvr>
                                        <p:cTn id="125" dur="1" fill="hold">
                                          <p:stCondLst>
                                            <p:cond delay="0"/>
                                          </p:stCondLst>
                                        </p:cTn>
                                        <p:tgtEl>
                                          <p:spTgt spid="56"/>
                                        </p:tgtEl>
                                        <p:attrNameLst>
                                          <p:attrName>style.visibility</p:attrName>
                                        </p:attrNameLst>
                                      </p:cBhvr>
                                      <p:to>
                                        <p:strVal val="visible"/>
                                      </p:to>
                                    </p:set>
                                    <p:animEffect transition="in" filter="fade">
                                      <p:cBhvr>
                                        <p:cTn id="126" dur="1000"/>
                                        <p:tgtEl>
                                          <p:spTgt spid="56"/>
                                        </p:tgtEl>
                                      </p:cBhvr>
                                    </p:animEffect>
                                    <p:anim calcmode="lin" valueType="num">
                                      <p:cBhvr>
                                        <p:cTn id="127" dur="1000" fill="hold"/>
                                        <p:tgtEl>
                                          <p:spTgt spid="56"/>
                                        </p:tgtEl>
                                        <p:attrNameLst>
                                          <p:attrName>ppt_x</p:attrName>
                                        </p:attrNameLst>
                                      </p:cBhvr>
                                      <p:tavLst>
                                        <p:tav tm="0">
                                          <p:val>
                                            <p:strVal val="#ppt_x"/>
                                          </p:val>
                                        </p:tav>
                                        <p:tav tm="100000">
                                          <p:val>
                                            <p:strVal val="#ppt_x"/>
                                          </p:val>
                                        </p:tav>
                                      </p:tavLst>
                                    </p:anim>
                                    <p:anim calcmode="lin" valueType="num">
                                      <p:cBhvr>
                                        <p:cTn id="128" dur="1000" fill="hold"/>
                                        <p:tgtEl>
                                          <p:spTgt spid="56"/>
                                        </p:tgtEl>
                                        <p:attrNameLst>
                                          <p:attrName>ppt_y</p:attrName>
                                        </p:attrNameLst>
                                      </p:cBhvr>
                                      <p:tavLst>
                                        <p:tav tm="0">
                                          <p:val>
                                            <p:strVal val="#ppt_y+.1"/>
                                          </p:val>
                                        </p:tav>
                                        <p:tav tm="100000">
                                          <p:val>
                                            <p:strVal val="#ppt_y"/>
                                          </p:val>
                                        </p:tav>
                                      </p:tavLst>
                                    </p:anim>
                                  </p:childTnLst>
                                </p:cTn>
                              </p:par>
                            </p:childTnLst>
                          </p:cTn>
                        </p:par>
                        <p:par>
                          <p:cTn id="129" fill="hold">
                            <p:stCondLst>
                              <p:cond delay="5500"/>
                            </p:stCondLst>
                            <p:childTnLst>
                              <p:par>
                                <p:cTn id="130" presetID="10" presetClass="entr" presetSubtype="0" fill="hold" grpId="0" nodeType="afterEffect">
                                  <p:stCondLst>
                                    <p:cond delay="0"/>
                                  </p:stCondLst>
                                  <p:childTnLst>
                                    <p:set>
                                      <p:cBhvr>
                                        <p:cTn id="131" dur="1" fill="hold">
                                          <p:stCondLst>
                                            <p:cond delay="0"/>
                                          </p:stCondLst>
                                        </p:cTn>
                                        <p:tgtEl>
                                          <p:spTgt spid="54"/>
                                        </p:tgtEl>
                                        <p:attrNameLst>
                                          <p:attrName>style.visibility</p:attrName>
                                        </p:attrNameLst>
                                      </p:cBhvr>
                                      <p:to>
                                        <p:strVal val="visible"/>
                                      </p:to>
                                    </p:set>
                                    <p:animEffect transition="in" filter="fade">
                                      <p:cBhvr>
                                        <p:cTn id="132"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21" grpId="0"/>
      <p:bldP spid="22" grpId="0"/>
      <p:bldP spid="23" grpId="0"/>
      <p:bldP spid="24" grpId="0"/>
      <p:bldP spid="25" grpId="0"/>
      <p:bldP spid="26" grpId="0"/>
      <p:bldP spid="27" grpId="0"/>
      <p:bldP spid="28" grpId="0"/>
      <p:bldP spid="29" grpId="0"/>
      <p:bldP spid="30" grpId="0"/>
      <p:bldP spid="31" grpId="0"/>
      <p:bldP spid="32" grpId="0"/>
      <p:bldP spid="33" grpId="0"/>
      <p:bldP spid="34" grpId="0"/>
      <p:bldP spid="35" grpId="0"/>
      <p:bldP spid="44" grpId="0" animBg="1"/>
      <p:bldP spid="53" grpId="0" animBg="1"/>
      <p:bldP spid="54" grpId="0"/>
      <p:bldP spid="55" grpId="0"/>
      <p:bldP spid="56"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smtClean="0"/>
              <a:t>Company’s Social Networking</a:t>
            </a:r>
            <a:endParaRPr lang="id-ID" dirty="0"/>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4" name="Rectangle 3"/>
          <p:cNvSpPr/>
          <p:nvPr/>
        </p:nvSpPr>
        <p:spPr>
          <a:xfrm>
            <a:off x="1162527" y="2072276"/>
            <a:ext cx="6198618" cy="61079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1068075" y="2683072"/>
            <a:ext cx="5652518" cy="6107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1162527" y="3291227"/>
            <a:ext cx="6490718" cy="61079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ectangle 6"/>
          <p:cNvSpPr/>
          <p:nvPr/>
        </p:nvSpPr>
        <p:spPr>
          <a:xfrm>
            <a:off x="1150625" y="3902023"/>
            <a:ext cx="5487417" cy="61079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1140306" y="4511498"/>
            <a:ext cx="5748466" cy="61079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8"/>
          <p:cNvSpPr/>
          <p:nvPr/>
        </p:nvSpPr>
        <p:spPr>
          <a:xfrm>
            <a:off x="1140306" y="5120973"/>
            <a:ext cx="5220716" cy="61079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848994" y="1694174"/>
            <a:ext cx="3412842" cy="4409592"/>
            <a:chOff x="2747623" y="1789649"/>
            <a:chExt cx="3344408" cy="4321171"/>
          </a:xfrm>
        </p:grpSpPr>
        <p:sp>
          <p:nvSpPr>
            <p:cNvPr id="11" name="Freeform 10"/>
            <p:cNvSpPr>
              <a:spLocks/>
            </p:cNvSpPr>
            <p:nvPr/>
          </p:nvSpPr>
          <p:spPr bwMode="auto">
            <a:xfrm>
              <a:off x="2747623" y="1789649"/>
              <a:ext cx="3344408" cy="4321171"/>
            </a:xfrm>
            <a:custGeom>
              <a:avLst/>
              <a:gdLst>
                <a:gd name="connsiteX0" fmla="*/ 328952 w 3344408"/>
                <a:gd name="connsiteY0" fmla="*/ 382051 h 4321171"/>
                <a:gd name="connsiteX1" fmla="*/ 328952 w 3344408"/>
                <a:gd name="connsiteY1" fmla="*/ 3944401 h 4321171"/>
                <a:gd name="connsiteX2" fmla="*/ 3015002 w 3344408"/>
                <a:gd name="connsiteY2" fmla="*/ 3944401 h 4321171"/>
                <a:gd name="connsiteX3" fmla="*/ 3015002 w 3344408"/>
                <a:gd name="connsiteY3" fmla="*/ 382051 h 4321171"/>
                <a:gd name="connsiteX4" fmla="*/ 188202 w 3344408"/>
                <a:gd name="connsiteY4" fmla="*/ 0 h 4321171"/>
                <a:gd name="connsiteX5" fmla="*/ 198107 w 3344408"/>
                <a:gd name="connsiteY5" fmla="*/ 0 h 4321171"/>
                <a:gd name="connsiteX6" fmla="*/ 3146301 w 3344408"/>
                <a:gd name="connsiteY6" fmla="*/ 0 h 4321171"/>
                <a:gd name="connsiteX7" fmla="*/ 3156206 w 3344408"/>
                <a:gd name="connsiteY7" fmla="*/ 0 h 4321171"/>
                <a:gd name="connsiteX8" fmla="*/ 3167012 w 3344408"/>
                <a:gd name="connsiteY8" fmla="*/ 901 h 4321171"/>
                <a:gd name="connsiteX9" fmla="*/ 3176918 w 3344408"/>
                <a:gd name="connsiteY9" fmla="*/ 1801 h 4321171"/>
                <a:gd name="connsiteX10" fmla="*/ 3185922 w 3344408"/>
                <a:gd name="connsiteY10" fmla="*/ 3603 h 4321171"/>
                <a:gd name="connsiteX11" fmla="*/ 3204833 w 3344408"/>
                <a:gd name="connsiteY11" fmla="*/ 8106 h 4321171"/>
                <a:gd name="connsiteX12" fmla="*/ 3222842 w 3344408"/>
                <a:gd name="connsiteY12" fmla="*/ 15311 h 4321171"/>
                <a:gd name="connsiteX13" fmla="*/ 3240852 w 3344408"/>
                <a:gd name="connsiteY13" fmla="*/ 23416 h 4321171"/>
                <a:gd name="connsiteX14" fmla="*/ 3257061 w 3344408"/>
                <a:gd name="connsiteY14" fmla="*/ 32422 h 4321171"/>
                <a:gd name="connsiteX15" fmla="*/ 3271469 w 3344408"/>
                <a:gd name="connsiteY15" fmla="*/ 44130 h 4321171"/>
                <a:gd name="connsiteX16" fmla="*/ 3286777 w 3344408"/>
                <a:gd name="connsiteY16" fmla="*/ 56739 h 4321171"/>
                <a:gd name="connsiteX17" fmla="*/ 3299384 w 3344408"/>
                <a:gd name="connsiteY17" fmla="*/ 71149 h 4321171"/>
                <a:gd name="connsiteX18" fmla="*/ 3311090 w 3344408"/>
                <a:gd name="connsiteY18" fmla="*/ 87360 h 4321171"/>
                <a:gd name="connsiteX19" fmla="*/ 3320095 w 3344408"/>
                <a:gd name="connsiteY19" fmla="*/ 102671 h 4321171"/>
                <a:gd name="connsiteX20" fmla="*/ 3329100 w 3344408"/>
                <a:gd name="connsiteY20" fmla="*/ 119783 h 4321171"/>
                <a:gd name="connsiteX21" fmla="*/ 3336304 w 3344408"/>
                <a:gd name="connsiteY21" fmla="*/ 138695 h 4321171"/>
                <a:gd name="connsiteX22" fmla="*/ 3340806 w 3344408"/>
                <a:gd name="connsiteY22" fmla="*/ 156708 h 4321171"/>
                <a:gd name="connsiteX23" fmla="*/ 3342607 w 3344408"/>
                <a:gd name="connsiteY23" fmla="*/ 167515 h 4321171"/>
                <a:gd name="connsiteX24" fmla="*/ 3343508 w 3344408"/>
                <a:gd name="connsiteY24" fmla="*/ 177422 h 4321171"/>
                <a:gd name="connsiteX25" fmla="*/ 3344408 w 3344408"/>
                <a:gd name="connsiteY25" fmla="*/ 187329 h 4321171"/>
                <a:gd name="connsiteX26" fmla="*/ 3344408 w 3344408"/>
                <a:gd name="connsiteY26" fmla="*/ 197236 h 4321171"/>
                <a:gd name="connsiteX27" fmla="*/ 3344408 w 3344408"/>
                <a:gd name="connsiteY27" fmla="*/ 4123035 h 4321171"/>
                <a:gd name="connsiteX28" fmla="*/ 3344408 w 3344408"/>
                <a:gd name="connsiteY28" fmla="*/ 4133842 h 4321171"/>
                <a:gd name="connsiteX29" fmla="*/ 3343508 w 3344408"/>
                <a:gd name="connsiteY29" fmla="*/ 4143749 h 4321171"/>
                <a:gd name="connsiteX30" fmla="*/ 3342607 w 3344408"/>
                <a:gd name="connsiteY30" fmla="*/ 4152755 h 4321171"/>
                <a:gd name="connsiteX31" fmla="*/ 3340806 w 3344408"/>
                <a:gd name="connsiteY31" fmla="*/ 4162662 h 4321171"/>
                <a:gd name="connsiteX32" fmla="*/ 3336304 w 3344408"/>
                <a:gd name="connsiteY32" fmla="*/ 4182476 h 4321171"/>
                <a:gd name="connsiteX33" fmla="*/ 3329100 w 3344408"/>
                <a:gd name="connsiteY33" fmla="*/ 4199588 h 4321171"/>
                <a:gd name="connsiteX34" fmla="*/ 3320095 w 3344408"/>
                <a:gd name="connsiteY34" fmla="*/ 4217600 h 4321171"/>
                <a:gd name="connsiteX35" fmla="*/ 3311090 w 3344408"/>
                <a:gd name="connsiteY35" fmla="*/ 4233811 h 4321171"/>
                <a:gd name="connsiteX36" fmla="*/ 3299384 w 3344408"/>
                <a:gd name="connsiteY36" fmla="*/ 4249122 h 4321171"/>
                <a:gd name="connsiteX37" fmla="*/ 3286777 w 3344408"/>
                <a:gd name="connsiteY37" fmla="*/ 4262631 h 4321171"/>
                <a:gd name="connsiteX38" fmla="*/ 3271469 w 3344408"/>
                <a:gd name="connsiteY38" fmla="*/ 4275240 h 4321171"/>
                <a:gd name="connsiteX39" fmla="*/ 3257061 w 3344408"/>
                <a:gd name="connsiteY39" fmla="*/ 4286948 h 4321171"/>
                <a:gd name="connsiteX40" fmla="*/ 3240852 w 3344408"/>
                <a:gd name="connsiteY40" fmla="*/ 4296855 h 4321171"/>
                <a:gd name="connsiteX41" fmla="*/ 3222842 w 3344408"/>
                <a:gd name="connsiteY41" fmla="*/ 4305861 h 4321171"/>
                <a:gd name="connsiteX42" fmla="*/ 3204833 w 3344408"/>
                <a:gd name="connsiteY42" fmla="*/ 4312165 h 4321171"/>
                <a:gd name="connsiteX43" fmla="*/ 3185922 w 3344408"/>
                <a:gd name="connsiteY43" fmla="*/ 4317569 h 4321171"/>
                <a:gd name="connsiteX44" fmla="*/ 3176918 w 3344408"/>
                <a:gd name="connsiteY44" fmla="*/ 4319370 h 4321171"/>
                <a:gd name="connsiteX45" fmla="*/ 3167012 w 3344408"/>
                <a:gd name="connsiteY45" fmla="*/ 4320271 h 4321171"/>
                <a:gd name="connsiteX46" fmla="*/ 3156206 w 3344408"/>
                <a:gd name="connsiteY46" fmla="*/ 4321171 h 4321171"/>
                <a:gd name="connsiteX47" fmla="*/ 3146301 w 3344408"/>
                <a:gd name="connsiteY47" fmla="*/ 4321171 h 4321171"/>
                <a:gd name="connsiteX48" fmla="*/ 198107 w 3344408"/>
                <a:gd name="connsiteY48" fmla="*/ 4321171 h 4321171"/>
                <a:gd name="connsiteX49" fmla="*/ 188202 w 3344408"/>
                <a:gd name="connsiteY49" fmla="*/ 4321171 h 4321171"/>
                <a:gd name="connsiteX50" fmla="*/ 178297 w 3344408"/>
                <a:gd name="connsiteY50" fmla="*/ 4320271 h 4321171"/>
                <a:gd name="connsiteX51" fmla="*/ 168391 w 3344408"/>
                <a:gd name="connsiteY51" fmla="*/ 4319370 h 4321171"/>
                <a:gd name="connsiteX52" fmla="*/ 158486 w 3344408"/>
                <a:gd name="connsiteY52" fmla="*/ 4317569 h 4321171"/>
                <a:gd name="connsiteX53" fmla="*/ 139576 w 3344408"/>
                <a:gd name="connsiteY53" fmla="*/ 4312165 h 4321171"/>
                <a:gd name="connsiteX54" fmla="*/ 120665 w 3344408"/>
                <a:gd name="connsiteY54" fmla="*/ 4305861 h 4321171"/>
                <a:gd name="connsiteX55" fmla="*/ 104457 w 3344408"/>
                <a:gd name="connsiteY55" fmla="*/ 4296855 h 4321171"/>
                <a:gd name="connsiteX56" fmla="*/ 87347 w 3344408"/>
                <a:gd name="connsiteY56" fmla="*/ 4286948 h 4321171"/>
                <a:gd name="connsiteX57" fmla="*/ 72039 w 3344408"/>
                <a:gd name="connsiteY57" fmla="*/ 4275240 h 4321171"/>
                <a:gd name="connsiteX58" fmla="*/ 58532 w 3344408"/>
                <a:gd name="connsiteY58" fmla="*/ 4262631 h 4321171"/>
                <a:gd name="connsiteX59" fmla="*/ 45024 w 3344408"/>
                <a:gd name="connsiteY59" fmla="*/ 4249122 h 4321171"/>
                <a:gd name="connsiteX60" fmla="*/ 34219 w 3344408"/>
                <a:gd name="connsiteY60" fmla="*/ 4233811 h 4321171"/>
                <a:gd name="connsiteX61" fmla="*/ 23413 w 3344408"/>
                <a:gd name="connsiteY61" fmla="*/ 4217600 h 4321171"/>
                <a:gd name="connsiteX62" fmla="*/ 16209 w 3344408"/>
                <a:gd name="connsiteY62" fmla="*/ 4199588 h 4321171"/>
                <a:gd name="connsiteX63" fmla="*/ 9005 w 3344408"/>
                <a:gd name="connsiteY63" fmla="*/ 4182476 h 4321171"/>
                <a:gd name="connsiteX64" fmla="*/ 4503 w 3344408"/>
                <a:gd name="connsiteY64" fmla="*/ 4162662 h 4321171"/>
                <a:gd name="connsiteX65" fmla="*/ 1801 w 3344408"/>
                <a:gd name="connsiteY65" fmla="*/ 4152755 h 4321171"/>
                <a:gd name="connsiteX66" fmla="*/ 901 w 3344408"/>
                <a:gd name="connsiteY66" fmla="*/ 4143749 h 4321171"/>
                <a:gd name="connsiteX67" fmla="*/ 0 w 3344408"/>
                <a:gd name="connsiteY67" fmla="*/ 4133842 h 4321171"/>
                <a:gd name="connsiteX68" fmla="*/ 0 w 3344408"/>
                <a:gd name="connsiteY68" fmla="*/ 4123035 h 4321171"/>
                <a:gd name="connsiteX69" fmla="*/ 0 w 3344408"/>
                <a:gd name="connsiteY69" fmla="*/ 197236 h 4321171"/>
                <a:gd name="connsiteX70" fmla="*/ 0 w 3344408"/>
                <a:gd name="connsiteY70" fmla="*/ 187329 h 4321171"/>
                <a:gd name="connsiteX71" fmla="*/ 901 w 3344408"/>
                <a:gd name="connsiteY71" fmla="*/ 177422 h 4321171"/>
                <a:gd name="connsiteX72" fmla="*/ 1801 w 3344408"/>
                <a:gd name="connsiteY72" fmla="*/ 167515 h 4321171"/>
                <a:gd name="connsiteX73" fmla="*/ 4503 w 3344408"/>
                <a:gd name="connsiteY73" fmla="*/ 156708 h 4321171"/>
                <a:gd name="connsiteX74" fmla="*/ 9005 w 3344408"/>
                <a:gd name="connsiteY74" fmla="*/ 138695 h 4321171"/>
                <a:gd name="connsiteX75" fmla="*/ 16209 w 3344408"/>
                <a:gd name="connsiteY75" fmla="*/ 119783 h 4321171"/>
                <a:gd name="connsiteX76" fmla="*/ 23413 w 3344408"/>
                <a:gd name="connsiteY76" fmla="*/ 102671 h 4321171"/>
                <a:gd name="connsiteX77" fmla="*/ 34219 w 3344408"/>
                <a:gd name="connsiteY77" fmla="*/ 87360 h 4321171"/>
                <a:gd name="connsiteX78" fmla="*/ 45024 w 3344408"/>
                <a:gd name="connsiteY78" fmla="*/ 71149 h 4321171"/>
                <a:gd name="connsiteX79" fmla="*/ 58532 w 3344408"/>
                <a:gd name="connsiteY79" fmla="*/ 56739 h 4321171"/>
                <a:gd name="connsiteX80" fmla="*/ 72039 w 3344408"/>
                <a:gd name="connsiteY80" fmla="*/ 44130 h 4321171"/>
                <a:gd name="connsiteX81" fmla="*/ 87347 w 3344408"/>
                <a:gd name="connsiteY81" fmla="*/ 32422 h 4321171"/>
                <a:gd name="connsiteX82" fmla="*/ 104457 w 3344408"/>
                <a:gd name="connsiteY82" fmla="*/ 23416 h 4321171"/>
                <a:gd name="connsiteX83" fmla="*/ 120665 w 3344408"/>
                <a:gd name="connsiteY83" fmla="*/ 15311 h 4321171"/>
                <a:gd name="connsiteX84" fmla="*/ 139576 w 3344408"/>
                <a:gd name="connsiteY84" fmla="*/ 8106 h 4321171"/>
                <a:gd name="connsiteX85" fmla="*/ 158486 w 3344408"/>
                <a:gd name="connsiteY85" fmla="*/ 3603 h 4321171"/>
                <a:gd name="connsiteX86" fmla="*/ 168391 w 3344408"/>
                <a:gd name="connsiteY86" fmla="*/ 1801 h 4321171"/>
                <a:gd name="connsiteX87" fmla="*/ 178297 w 3344408"/>
                <a:gd name="connsiteY87" fmla="*/ 901 h 432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344408" h="4321171">
                  <a:moveTo>
                    <a:pt x="328952" y="382051"/>
                  </a:moveTo>
                  <a:lnTo>
                    <a:pt x="328952" y="3944401"/>
                  </a:lnTo>
                  <a:lnTo>
                    <a:pt x="3015002" y="3944401"/>
                  </a:lnTo>
                  <a:lnTo>
                    <a:pt x="3015002" y="382051"/>
                  </a:lnTo>
                  <a:close/>
                  <a:moveTo>
                    <a:pt x="188202" y="0"/>
                  </a:moveTo>
                  <a:lnTo>
                    <a:pt x="198107" y="0"/>
                  </a:lnTo>
                  <a:lnTo>
                    <a:pt x="3146301" y="0"/>
                  </a:lnTo>
                  <a:lnTo>
                    <a:pt x="3156206" y="0"/>
                  </a:lnTo>
                  <a:lnTo>
                    <a:pt x="3167012" y="901"/>
                  </a:lnTo>
                  <a:lnTo>
                    <a:pt x="3176918" y="1801"/>
                  </a:lnTo>
                  <a:lnTo>
                    <a:pt x="3185922" y="3603"/>
                  </a:lnTo>
                  <a:lnTo>
                    <a:pt x="3204833" y="8106"/>
                  </a:lnTo>
                  <a:lnTo>
                    <a:pt x="3222842" y="15311"/>
                  </a:lnTo>
                  <a:lnTo>
                    <a:pt x="3240852" y="23416"/>
                  </a:lnTo>
                  <a:lnTo>
                    <a:pt x="3257061" y="32422"/>
                  </a:lnTo>
                  <a:lnTo>
                    <a:pt x="3271469" y="44130"/>
                  </a:lnTo>
                  <a:lnTo>
                    <a:pt x="3286777" y="56739"/>
                  </a:lnTo>
                  <a:lnTo>
                    <a:pt x="3299384" y="71149"/>
                  </a:lnTo>
                  <a:lnTo>
                    <a:pt x="3311090" y="87360"/>
                  </a:lnTo>
                  <a:lnTo>
                    <a:pt x="3320095" y="102671"/>
                  </a:lnTo>
                  <a:lnTo>
                    <a:pt x="3329100" y="119783"/>
                  </a:lnTo>
                  <a:lnTo>
                    <a:pt x="3336304" y="138695"/>
                  </a:lnTo>
                  <a:lnTo>
                    <a:pt x="3340806" y="156708"/>
                  </a:lnTo>
                  <a:lnTo>
                    <a:pt x="3342607" y="167515"/>
                  </a:lnTo>
                  <a:lnTo>
                    <a:pt x="3343508" y="177422"/>
                  </a:lnTo>
                  <a:lnTo>
                    <a:pt x="3344408" y="187329"/>
                  </a:lnTo>
                  <a:lnTo>
                    <a:pt x="3344408" y="197236"/>
                  </a:lnTo>
                  <a:lnTo>
                    <a:pt x="3344408" y="4123035"/>
                  </a:lnTo>
                  <a:lnTo>
                    <a:pt x="3344408" y="4133842"/>
                  </a:lnTo>
                  <a:lnTo>
                    <a:pt x="3343508" y="4143749"/>
                  </a:lnTo>
                  <a:lnTo>
                    <a:pt x="3342607" y="4152755"/>
                  </a:lnTo>
                  <a:lnTo>
                    <a:pt x="3340806" y="4162662"/>
                  </a:lnTo>
                  <a:lnTo>
                    <a:pt x="3336304" y="4182476"/>
                  </a:lnTo>
                  <a:lnTo>
                    <a:pt x="3329100" y="4199588"/>
                  </a:lnTo>
                  <a:lnTo>
                    <a:pt x="3320095" y="4217600"/>
                  </a:lnTo>
                  <a:lnTo>
                    <a:pt x="3311090" y="4233811"/>
                  </a:lnTo>
                  <a:lnTo>
                    <a:pt x="3299384" y="4249122"/>
                  </a:lnTo>
                  <a:lnTo>
                    <a:pt x="3286777" y="4262631"/>
                  </a:lnTo>
                  <a:lnTo>
                    <a:pt x="3271469" y="4275240"/>
                  </a:lnTo>
                  <a:lnTo>
                    <a:pt x="3257061" y="4286948"/>
                  </a:lnTo>
                  <a:lnTo>
                    <a:pt x="3240852" y="4296855"/>
                  </a:lnTo>
                  <a:lnTo>
                    <a:pt x="3222842" y="4305861"/>
                  </a:lnTo>
                  <a:lnTo>
                    <a:pt x="3204833" y="4312165"/>
                  </a:lnTo>
                  <a:lnTo>
                    <a:pt x="3185922" y="4317569"/>
                  </a:lnTo>
                  <a:lnTo>
                    <a:pt x="3176918" y="4319370"/>
                  </a:lnTo>
                  <a:lnTo>
                    <a:pt x="3167012" y="4320271"/>
                  </a:lnTo>
                  <a:lnTo>
                    <a:pt x="3156206" y="4321171"/>
                  </a:lnTo>
                  <a:lnTo>
                    <a:pt x="3146301" y="4321171"/>
                  </a:lnTo>
                  <a:lnTo>
                    <a:pt x="198107" y="4321171"/>
                  </a:lnTo>
                  <a:lnTo>
                    <a:pt x="188202" y="4321171"/>
                  </a:lnTo>
                  <a:lnTo>
                    <a:pt x="178297" y="4320271"/>
                  </a:lnTo>
                  <a:lnTo>
                    <a:pt x="168391" y="4319370"/>
                  </a:lnTo>
                  <a:lnTo>
                    <a:pt x="158486" y="4317569"/>
                  </a:lnTo>
                  <a:lnTo>
                    <a:pt x="139576" y="4312165"/>
                  </a:lnTo>
                  <a:lnTo>
                    <a:pt x="120665" y="4305861"/>
                  </a:lnTo>
                  <a:lnTo>
                    <a:pt x="104457" y="4296855"/>
                  </a:lnTo>
                  <a:lnTo>
                    <a:pt x="87347" y="4286948"/>
                  </a:lnTo>
                  <a:lnTo>
                    <a:pt x="72039" y="4275240"/>
                  </a:lnTo>
                  <a:lnTo>
                    <a:pt x="58532" y="4262631"/>
                  </a:lnTo>
                  <a:lnTo>
                    <a:pt x="45024" y="4249122"/>
                  </a:lnTo>
                  <a:lnTo>
                    <a:pt x="34219" y="4233811"/>
                  </a:lnTo>
                  <a:lnTo>
                    <a:pt x="23413" y="4217600"/>
                  </a:lnTo>
                  <a:lnTo>
                    <a:pt x="16209" y="4199588"/>
                  </a:lnTo>
                  <a:lnTo>
                    <a:pt x="9005" y="4182476"/>
                  </a:lnTo>
                  <a:lnTo>
                    <a:pt x="4503" y="4162662"/>
                  </a:lnTo>
                  <a:lnTo>
                    <a:pt x="1801" y="4152755"/>
                  </a:lnTo>
                  <a:lnTo>
                    <a:pt x="901" y="4143749"/>
                  </a:lnTo>
                  <a:lnTo>
                    <a:pt x="0" y="4133842"/>
                  </a:lnTo>
                  <a:lnTo>
                    <a:pt x="0" y="4123035"/>
                  </a:lnTo>
                  <a:lnTo>
                    <a:pt x="0" y="197236"/>
                  </a:lnTo>
                  <a:lnTo>
                    <a:pt x="0" y="187329"/>
                  </a:lnTo>
                  <a:lnTo>
                    <a:pt x="901" y="177422"/>
                  </a:lnTo>
                  <a:lnTo>
                    <a:pt x="1801" y="167515"/>
                  </a:lnTo>
                  <a:lnTo>
                    <a:pt x="4503" y="156708"/>
                  </a:lnTo>
                  <a:lnTo>
                    <a:pt x="9005" y="138695"/>
                  </a:lnTo>
                  <a:lnTo>
                    <a:pt x="16209" y="119783"/>
                  </a:lnTo>
                  <a:lnTo>
                    <a:pt x="23413" y="102671"/>
                  </a:lnTo>
                  <a:lnTo>
                    <a:pt x="34219" y="87360"/>
                  </a:lnTo>
                  <a:lnTo>
                    <a:pt x="45024" y="71149"/>
                  </a:lnTo>
                  <a:lnTo>
                    <a:pt x="58532" y="56739"/>
                  </a:lnTo>
                  <a:lnTo>
                    <a:pt x="72039" y="44130"/>
                  </a:lnTo>
                  <a:lnTo>
                    <a:pt x="87347" y="32422"/>
                  </a:lnTo>
                  <a:lnTo>
                    <a:pt x="104457" y="23416"/>
                  </a:lnTo>
                  <a:lnTo>
                    <a:pt x="120665" y="15311"/>
                  </a:lnTo>
                  <a:lnTo>
                    <a:pt x="139576" y="8106"/>
                  </a:lnTo>
                  <a:lnTo>
                    <a:pt x="158486" y="3603"/>
                  </a:lnTo>
                  <a:lnTo>
                    <a:pt x="168391" y="1801"/>
                  </a:lnTo>
                  <a:lnTo>
                    <a:pt x="178297" y="901"/>
                  </a:lnTo>
                  <a:close/>
                </a:path>
              </a:pathLst>
            </a:custGeom>
            <a:solidFill>
              <a:schemeClr val="bg1"/>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12" name="Freeform 13"/>
            <p:cNvSpPr>
              <a:spLocks/>
            </p:cNvSpPr>
            <p:nvPr/>
          </p:nvSpPr>
          <p:spPr bwMode="auto">
            <a:xfrm>
              <a:off x="4386067" y="1942690"/>
              <a:ext cx="72020" cy="72020"/>
            </a:xfrm>
            <a:custGeom>
              <a:avLst/>
              <a:gdLst>
                <a:gd name="T0" fmla="*/ 78 w 78"/>
                <a:gd name="T1" fmla="*/ 39 h 78"/>
                <a:gd name="T2" fmla="*/ 78 w 78"/>
                <a:gd name="T3" fmla="*/ 46 h 78"/>
                <a:gd name="T4" fmla="*/ 74 w 78"/>
                <a:gd name="T5" fmla="*/ 54 h 78"/>
                <a:gd name="T6" fmla="*/ 71 w 78"/>
                <a:gd name="T7" fmla="*/ 60 h 78"/>
                <a:gd name="T8" fmla="*/ 67 w 78"/>
                <a:gd name="T9" fmla="*/ 66 h 78"/>
                <a:gd name="T10" fmla="*/ 60 w 78"/>
                <a:gd name="T11" fmla="*/ 71 h 78"/>
                <a:gd name="T12" fmla="*/ 54 w 78"/>
                <a:gd name="T13" fmla="*/ 74 h 78"/>
                <a:gd name="T14" fmla="*/ 47 w 78"/>
                <a:gd name="T15" fmla="*/ 77 h 78"/>
                <a:gd name="T16" fmla="*/ 39 w 78"/>
                <a:gd name="T17" fmla="*/ 78 h 78"/>
                <a:gd name="T18" fmla="*/ 31 w 78"/>
                <a:gd name="T19" fmla="*/ 77 h 78"/>
                <a:gd name="T20" fmla="*/ 24 w 78"/>
                <a:gd name="T21" fmla="*/ 74 h 78"/>
                <a:gd name="T22" fmla="*/ 17 w 78"/>
                <a:gd name="T23" fmla="*/ 71 h 78"/>
                <a:gd name="T24" fmla="*/ 12 w 78"/>
                <a:gd name="T25" fmla="*/ 66 h 78"/>
                <a:gd name="T26" fmla="*/ 6 w 78"/>
                <a:gd name="T27" fmla="*/ 60 h 78"/>
                <a:gd name="T28" fmla="*/ 3 w 78"/>
                <a:gd name="T29" fmla="*/ 54 h 78"/>
                <a:gd name="T30" fmla="*/ 1 w 78"/>
                <a:gd name="T31" fmla="*/ 46 h 78"/>
                <a:gd name="T32" fmla="*/ 0 w 78"/>
                <a:gd name="T33" fmla="*/ 39 h 78"/>
                <a:gd name="T34" fmla="*/ 1 w 78"/>
                <a:gd name="T35" fmla="*/ 31 h 78"/>
                <a:gd name="T36" fmla="*/ 3 w 78"/>
                <a:gd name="T37" fmla="*/ 24 h 78"/>
                <a:gd name="T38" fmla="*/ 6 w 78"/>
                <a:gd name="T39" fmla="*/ 17 h 78"/>
                <a:gd name="T40" fmla="*/ 12 w 78"/>
                <a:gd name="T41" fmla="*/ 11 h 78"/>
                <a:gd name="T42" fmla="*/ 17 w 78"/>
                <a:gd name="T43" fmla="*/ 6 h 78"/>
                <a:gd name="T44" fmla="*/ 24 w 78"/>
                <a:gd name="T45" fmla="*/ 3 h 78"/>
                <a:gd name="T46" fmla="*/ 31 w 78"/>
                <a:gd name="T47" fmla="*/ 1 h 78"/>
                <a:gd name="T48" fmla="*/ 39 w 78"/>
                <a:gd name="T49" fmla="*/ 0 h 78"/>
                <a:gd name="T50" fmla="*/ 47 w 78"/>
                <a:gd name="T51" fmla="*/ 1 h 78"/>
                <a:gd name="T52" fmla="*/ 54 w 78"/>
                <a:gd name="T53" fmla="*/ 3 h 78"/>
                <a:gd name="T54" fmla="*/ 60 w 78"/>
                <a:gd name="T55" fmla="*/ 6 h 78"/>
                <a:gd name="T56" fmla="*/ 67 w 78"/>
                <a:gd name="T57" fmla="*/ 11 h 78"/>
                <a:gd name="T58" fmla="*/ 71 w 78"/>
                <a:gd name="T59" fmla="*/ 17 h 78"/>
                <a:gd name="T60" fmla="*/ 74 w 78"/>
                <a:gd name="T61" fmla="*/ 24 h 78"/>
                <a:gd name="T62" fmla="*/ 78 w 78"/>
                <a:gd name="T63" fmla="*/ 31 h 78"/>
                <a:gd name="T64" fmla="*/ 78 w 78"/>
                <a:gd name="T65"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8">
                  <a:moveTo>
                    <a:pt x="78" y="39"/>
                  </a:moveTo>
                  <a:lnTo>
                    <a:pt x="78" y="46"/>
                  </a:lnTo>
                  <a:lnTo>
                    <a:pt x="74" y="54"/>
                  </a:lnTo>
                  <a:lnTo>
                    <a:pt x="71" y="60"/>
                  </a:lnTo>
                  <a:lnTo>
                    <a:pt x="67" y="66"/>
                  </a:lnTo>
                  <a:lnTo>
                    <a:pt x="60" y="71"/>
                  </a:lnTo>
                  <a:lnTo>
                    <a:pt x="54" y="74"/>
                  </a:lnTo>
                  <a:lnTo>
                    <a:pt x="47" y="77"/>
                  </a:lnTo>
                  <a:lnTo>
                    <a:pt x="39" y="78"/>
                  </a:lnTo>
                  <a:lnTo>
                    <a:pt x="31" y="77"/>
                  </a:lnTo>
                  <a:lnTo>
                    <a:pt x="24" y="74"/>
                  </a:lnTo>
                  <a:lnTo>
                    <a:pt x="17" y="71"/>
                  </a:lnTo>
                  <a:lnTo>
                    <a:pt x="12" y="66"/>
                  </a:lnTo>
                  <a:lnTo>
                    <a:pt x="6" y="60"/>
                  </a:lnTo>
                  <a:lnTo>
                    <a:pt x="3" y="54"/>
                  </a:lnTo>
                  <a:lnTo>
                    <a:pt x="1" y="46"/>
                  </a:lnTo>
                  <a:lnTo>
                    <a:pt x="0" y="39"/>
                  </a:lnTo>
                  <a:lnTo>
                    <a:pt x="1" y="31"/>
                  </a:lnTo>
                  <a:lnTo>
                    <a:pt x="3" y="24"/>
                  </a:lnTo>
                  <a:lnTo>
                    <a:pt x="6" y="17"/>
                  </a:lnTo>
                  <a:lnTo>
                    <a:pt x="12" y="11"/>
                  </a:lnTo>
                  <a:lnTo>
                    <a:pt x="17" y="6"/>
                  </a:lnTo>
                  <a:lnTo>
                    <a:pt x="24" y="3"/>
                  </a:lnTo>
                  <a:lnTo>
                    <a:pt x="31" y="1"/>
                  </a:lnTo>
                  <a:lnTo>
                    <a:pt x="39" y="0"/>
                  </a:lnTo>
                  <a:lnTo>
                    <a:pt x="47" y="1"/>
                  </a:lnTo>
                  <a:lnTo>
                    <a:pt x="54" y="3"/>
                  </a:lnTo>
                  <a:lnTo>
                    <a:pt x="60" y="6"/>
                  </a:lnTo>
                  <a:lnTo>
                    <a:pt x="67" y="11"/>
                  </a:lnTo>
                  <a:lnTo>
                    <a:pt x="71" y="17"/>
                  </a:lnTo>
                  <a:lnTo>
                    <a:pt x="74" y="24"/>
                  </a:lnTo>
                  <a:lnTo>
                    <a:pt x="78" y="31"/>
                  </a:lnTo>
                  <a:lnTo>
                    <a:pt x="78" y="3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4"/>
            <p:cNvSpPr>
              <a:spLocks/>
            </p:cNvSpPr>
            <p:nvPr/>
          </p:nvSpPr>
          <p:spPr bwMode="auto">
            <a:xfrm>
              <a:off x="4327550" y="5827245"/>
              <a:ext cx="184551" cy="184551"/>
            </a:xfrm>
            <a:custGeom>
              <a:avLst/>
              <a:gdLst>
                <a:gd name="T0" fmla="*/ 207 w 207"/>
                <a:gd name="T1" fmla="*/ 113 h 207"/>
                <a:gd name="T2" fmla="*/ 203 w 207"/>
                <a:gd name="T3" fmla="*/ 134 h 207"/>
                <a:gd name="T4" fmla="*/ 196 w 207"/>
                <a:gd name="T5" fmla="*/ 152 h 207"/>
                <a:gd name="T6" fmla="*/ 184 w 207"/>
                <a:gd name="T7" fmla="*/ 169 h 207"/>
                <a:gd name="T8" fmla="*/ 170 w 207"/>
                <a:gd name="T9" fmla="*/ 183 h 207"/>
                <a:gd name="T10" fmla="*/ 153 w 207"/>
                <a:gd name="T11" fmla="*/ 194 h 207"/>
                <a:gd name="T12" fmla="*/ 135 w 207"/>
                <a:gd name="T13" fmla="*/ 202 h 207"/>
                <a:gd name="T14" fmla="*/ 115 w 207"/>
                <a:gd name="T15" fmla="*/ 206 h 207"/>
                <a:gd name="T16" fmla="*/ 93 w 207"/>
                <a:gd name="T17" fmla="*/ 206 h 207"/>
                <a:gd name="T18" fmla="*/ 74 w 207"/>
                <a:gd name="T19" fmla="*/ 202 h 207"/>
                <a:gd name="T20" fmla="*/ 55 w 207"/>
                <a:gd name="T21" fmla="*/ 194 h 207"/>
                <a:gd name="T22" fmla="*/ 38 w 207"/>
                <a:gd name="T23" fmla="*/ 183 h 207"/>
                <a:gd name="T24" fmla="*/ 24 w 207"/>
                <a:gd name="T25" fmla="*/ 169 h 207"/>
                <a:gd name="T26" fmla="*/ 13 w 207"/>
                <a:gd name="T27" fmla="*/ 152 h 207"/>
                <a:gd name="T28" fmla="*/ 6 w 207"/>
                <a:gd name="T29" fmla="*/ 134 h 207"/>
                <a:gd name="T30" fmla="*/ 1 w 207"/>
                <a:gd name="T31" fmla="*/ 113 h 207"/>
                <a:gd name="T32" fmla="*/ 1 w 207"/>
                <a:gd name="T33" fmla="*/ 93 h 207"/>
                <a:gd name="T34" fmla="*/ 6 w 207"/>
                <a:gd name="T35" fmla="*/ 72 h 207"/>
                <a:gd name="T36" fmla="*/ 13 w 207"/>
                <a:gd name="T37" fmla="*/ 54 h 207"/>
                <a:gd name="T38" fmla="*/ 24 w 207"/>
                <a:gd name="T39" fmla="*/ 38 h 207"/>
                <a:gd name="T40" fmla="*/ 38 w 207"/>
                <a:gd name="T41" fmla="*/ 24 h 207"/>
                <a:gd name="T42" fmla="*/ 55 w 207"/>
                <a:gd name="T43" fmla="*/ 12 h 207"/>
                <a:gd name="T44" fmla="*/ 74 w 207"/>
                <a:gd name="T45" fmla="*/ 4 h 207"/>
                <a:gd name="T46" fmla="*/ 93 w 207"/>
                <a:gd name="T47" fmla="*/ 0 h 207"/>
                <a:gd name="T48" fmla="*/ 115 w 207"/>
                <a:gd name="T49" fmla="*/ 0 h 207"/>
                <a:gd name="T50" fmla="*/ 135 w 207"/>
                <a:gd name="T51" fmla="*/ 4 h 207"/>
                <a:gd name="T52" fmla="*/ 153 w 207"/>
                <a:gd name="T53" fmla="*/ 12 h 207"/>
                <a:gd name="T54" fmla="*/ 170 w 207"/>
                <a:gd name="T55" fmla="*/ 24 h 207"/>
                <a:gd name="T56" fmla="*/ 184 w 207"/>
                <a:gd name="T57" fmla="*/ 38 h 207"/>
                <a:gd name="T58" fmla="*/ 196 w 207"/>
                <a:gd name="T59" fmla="*/ 54 h 207"/>
                <a:gd name="T60" fmla="*/ 203 w 207"/>
                <a:gd name="T61" fmla="*/ 72 h 207"/>
                <a:gd name="T62" fmla="*/ 207 w 207"/>
                <a:gd name="T63" fmla="*/ 93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7" h="207">
                  <a:moveTo>
                    <a:pt x="207" y="103"/>
                  </a:moveTo>
                  <a:lnTo>
                    <a:pt x="207" y="113"/>
                  </a:lnTo>
                  <a:lnTo>
                    <a:pt x="205" y="124"/>
                  </a:lnTo>
                  <a:lnTo>
                    <a:pt x="203" y="134"/>
                  </a:lnTo>
                  <a:lnTo>
                    <a:pt x="200" y="143"/>
                  </a:lnTo>
                  <a:lnTo>
                    <a:pt x="196" y="152"/>
                  </a:lnTo>
                  <a:lnTo>
                    <a:pt x="190" y="161"/>
                  </a:lnTo>
                  <a:lnTo>
                    <a:pt x="184" y="169"/>
                  </a:lnTo>
                  <a:lnTo>
                    <a:pt x="177" y="176"/>
                  </a:lnTo>
                  <a:lnTo>
                    <a:pt x="170" y="183"/>
                  </a:lnTo>
                  <a:lnTo>
                    <a:pt x="162" y="189"/>
                  </a:lnTo>
                  <a:lnTo>
                    <a:pt x="153" y="194"/>
                  </a:lnTo>
                  <a:lnTo>
                    <a:pt x="145" y="198"/>
                  </a:lnTo>
                  <a:lnTo>
                    <a:pt x="135" y="202"/>
                  </a:lnTo>
                  <a:lnTo>
                    <a:pt x="125" y="205"/>
                  </a:lnTo>
                  <a:lnTo>
                    <a:pt x="115" y="206"/>
                  </a:lnTo>
                  <a:lnTo>
                    <a:pt x="104" y="207"/>
                  </a:lnTo>
                  <a:lnTo>
                    <a:pt x="93" y="206"/>
                  </a:lnTo>
                  <a:lnTo>
                    <a:pt x="83" y="205"/>
                  </a:lnTo>
                  <a:lnTo>
                    <a:pt x="74" y="202"/>
                  </a:lnTo>
                  <a:lnTo>
                    <a:pt x="64" y="198"/>
                  </a:lnTo>
                  <a:lnTo>
                    <a:pt x="55" y="194"/>
                  </a:lnTo>
                  <a:lnTo>
                    <a:pt x="47" y="189"/>
                  </a:lnTo>
                  <a:lnTo>
                    <a:pt x="38" y="183"/>
                  </a:lnTo>
                  <a:lnTo>
                    <a:pt x="30" y="176"/>
                  </a:lnTo>
                  <a:lnTo>
                    <a:pt x="24" y="169"/>
                  </a:lnTo>
                  <a:lnTo>
                    <a:pt x="19" y="161"/>
                  </a:lnTo>
                  <a:lnTo>
                    <a:pt x="13" y="152"/>
                  </a:lnTo>
                  <a:lnTo>
                    <a:pt x="9" y="143"/>
                  </a:lnTo>
                  <a:lnTo>
                    <a:pt x="6" y="134"/>
                  </a:lnTo>
                  <a:lnTo>
                    <a:pt x="2" y="124"/>
                  </a:lnTo>
                  <a:lnTo>
                    <a:pt x="1" y="113"/>
                  </a:lnTo>
                  <a:lnTo>
                    <a:pt x="0" y="103"/>
                  </a:lnTo>
                  <a:lnTo>
                    <a:pt x="1" y="93"/>
                  </a:lnTo>
                  <a:lnTo>
                    <a:pt x="2" y="82"/>
                  </a:lnTo>
                  <a:lnTo>
                    <a:pt x="6" y="72"/>
                  </a:lnTo>
                  <a:lnTo>
                    <a:pt x="9" y="62"/>
                  </a:lnTo>
                  <a:lnTo>
                    <a:pt x="13" y="54"/>
                  </a:lnTo>
                  <a:lnTo>
                    <a:pt x="19" y="45"/>
                  </a:lnTo>
                  <a:lnTo>
                    <a:pt x="24" y="38"/>
                  </a:lnTo>
                  <a:lnTo>
                    <a:pt x="30" y="30"/>
                  </a:lnTo>
                  <a:lnTo>
                    <a:pt x="38" y="24"/>
                  </a:lnTo>
                  <a:lnTo>
                    <a:pt x="47" y="17"/>
                  </a:lnTo>
                  <a:lnTo>
                    <a:pt x="55" y="12"/>
                  </a:lnTo>
                  <a:lnTo>
                    <a:pt x="64" y="7"/>
                  </a:lnTo>
                  <a:lnTo>
                    <a:pt x="74" y="4"/>
                  </a:lnTo>
                  <a:lnTo>
                    <a:pt x="83" y="2"/>
                  </a:lnTo>
                  <a:lnTo>
                    <a:pt x="93" y="0"/>
                  </a:lnTo>
                  <a:lnTo>
                    <a:pt x="104" y="0"/>
                  </a:lnTo>
                  <a:lnTo>
                    <a:pt x="115" y="0"/>
                  </a:lnTo>
                  <a:lnTo>
                    <a:pt x="125" y="2"/>
                  </a:lnTo>
                  <a:lnTo>
                    <a:pt x="135" y="4"/>
                  </a:lnTo>
                  <a:lnTo>
                    <a:pt x="145" y="7"/>
                  </a:lnTo>
                  <a:lnTo>
                    <a:pt x="153" y="12"/>
                  </a:lnTo>
                  <a:lnTo>
                    <a:pt x="162" y="17"/>
                  </a:lnTo>
                  <a:lnTo>
                    <a:pt x="170" y="24"/>
                  </a:lnTo>
                  <a:lnTo>
                    <a:pt x="177" y="30"/>
                  </a:lnTo>
                  <a:lnTo>
                    <a:pt x="184" y="38"/>
                  </a:lnTo>
                  <a:lnTo>
                    <a:pt x="190" y="45"/>
                  </a:lnTo>
                  <a:lnTo>
                    <a:pt x="196" y="54"/>
                  </a:lnTo>
                  <a:lnTo>
                    <a:pt x="200" y="62"/>
                  </a:lnTo>
                  <a:lnTo>
                    <a:pt x="203" y="72"/>
                  </a:lnTo>
                  <a:lnTo>
                    <a:pt x="205" y="82"/>
                  </a:lnTo>
                  <a:lnTo>
                    <a:pt x="207" y="93"/>
                  </a:lnTo>
                  <a:lnTo>
                    <a:pt x="207" y="103"/>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27"/>
            <p:cNvSpPr>
              <a:spLocks/>
            </p:cNvSpPr>
            <p:nvPr/>
          </p:nvSpPr>
          <p:spPr bwMode="auto">
            <a:xfrm>
              <a:off x="4386067" y="1942690"/>
              <a:ext cx="72020" cy="72020"/>
            </a:xfrm>
            <a:custGeom>
              <a:avLst/>
              <a:gdLst>
                <a:gd name="T0" fmla="*/ 39 w 78"/>
                <a:gd name="T1" fmla="*/ 78 h 78"/>
                <a:gd name="T2" fmla="*/ 31 w 78"/>
                <a:gd name="T3" fmla="*/ 77 h 78"/>
                <a:gd name="T4" fmla="*/ 24 w 78"/>
                <a:gd name="T5" fmla="*/ 74 h 78"/>
                <a:gd name="T6" fmla="*/ 17 w 78"/>
                <a:gd name="T7" fmla="*/ 71 h 78"/>
                <a:gd name="T8" fmla="*/ 12 w 78"/>
                <a:gd name="T9" fmla="*/ 66 h 78"/>
                <a:gd name="T10" fmla="*/ 6 w 78"/>
                <a:gd name="T11" fmla="*/ 60 h 78"/>
                <a:gd name="T12" fmla="*/ 3 w 78"/>
                <a:gd name="T13" fmla="*/ 54 h 78"/>
                <a:gd name="T14" fmla="*/ 1 w 78"/>
                <a:gd name="T15" fmla="*/ 46 h 78"/>
                <a:gd name="T16" fmla="*/ 0 w 78"/>
                <a:gd name="T17" fmla="*/ 39 h 78"/>
                <a:gd name="T18" fmla="*/ 1 w 78"/>
                <a:gd name="T19" fmla="*/ 31 h 78"/>
                <a:gd name="T20" fmla="*/ 3 w 78"/>
                <a:gd name="T21" fmla="*/ 24 h 78"/>
                <a:gd name="T22" fmla="*/ 6 w 78"/>
                <a:gd name="T23" fmla="*/ 17 h 78"/>
                <a:gd name="T24" fmla="*/ 12 w 78"/>
                <a:gd name="T25" fmla="*/ 11 h 78"/>
                <a:gd name="T26" fmla="*/ 17 w 78"/>
                <a:gd name="T27" fmla="*/ 6 h 78"/>
                <a:gd name="T28" fmla="*/ 24 w 78"/>
                <a:gd name="T29" fmla="*/ 3 h 78"/>
                <a:gd name="T30" fmla="*/ 31 w 78"/>
                <a:gd name="T31" fmla="*/ 1 h 78"/>
                <a:gd name="T32" fmla="*/ 39 w 78"/>
                <a:gd name="T33" fmla="*/ 0 h 78"/>
                <a:gd name="T34" fmla="*/ 47 w 78"/>
                <a:gd name="T35" fmla="*/ 1 h 78"/>
                <a:gd name="T36" fmla="*/ 54 w 78"/>
                <a:gd name="T37" fmla="*/ 3 h 78"/>
                <a:gd name="T38" fmla="*/ 60 w 78"/>
                <a:gd name="T39" fmla="*/ 6 h 78"/>
                <a:gd name="T40" fmla="*/ 67 w 78"/>
                <a:gd name="T41" fmla="*/ 11 h 78"/>
                <a:gd name="T42" fmla="*/ 71 w 78"/>
                <a:gd name="T43" fmla="*/ 17 h 78"/>
                <a:gd name="T44" fmla="*/ 74 w 78"/>
                <a:gd name="T45" fmla="*/ 24 h 78"/>
                <a:gd name="T46" fmla="*/ 78 w 78"/>
                <a:gd name="T47" fmla="*/ 31 h 78"/>
                <a:gd name="T48" fmla="*/ 78 w 78"/>
                <a:gd name="T49" fmla="*/ 39 h 78"/>
                <a:gd name="T50" fmla="*/ 78 w 78"/>
                <a:gd name="T51" fmla="*/ 46 h 78"/>
                <a:gd name="T52" fmla="*/ 74 w 78"/>
                <a:gd name="T53" fmla="*/ 54 h 78"/>
                <a:gd name="T54" fmla="*/ 71 w 78"/>
                <a:gd name="T55" fmla="*/ 60 h 78"/>
                <a:gd name="T56" fmla="*/ 67 w 78"/>
                <a:gd name="T57" fmla="*/ 66 h 78"/>
                <a:gd name="T58" fmla="*/ 60 w 78"/>
                <a:gd name="T59" fmla="*/ 71 h 78"/>
                <a:gd name="T60" fmla="*/ 54 w 78"/>
                <a:gd name="T61" fmla="*/ 74 h 78"/>
                <a:gd name="T62" fmla="*/ 47 w 78"/>
                <a:gd name="T63" fmla="*/ 77 h 78"/>
                <a:gd name="T64" fmla="*/ 39 w 78"/>
                <a:gd name="T6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78">
                  <a:moveTo>
                    <a:pt x="39" y="78"/>
                  </a:moveTo>
                  <a:lnTo>
                    <a:pt x="31" y="77"/>
                  </a:lnTo>
                  <a:lnTo>
                    <a:pt x="24" y="74"/>
                  </a:lnTo>
                  <a:lnTo>
                    <a:pt x="17" y="71"/>
                  </a:lnTo>
                  <a:lnTo>
                    <a:pt x="12" y="66"/>
                  </a:lnTo>
                  <a:lnTo>
                    <a:pt x="6" y="60"/>
                  </a:lnTo>
                  <a:lnTo>
                    <a:pt x="3" y="54"/>
                  </a:lnTo>
                  <a:lnTo>
                    <a:pt x="1" y="46"/>
                  </a:lnTo>
                  <a:lnTo>
                    <a:pt x="0" y="39"/>
                  </a:lnTo>
                  <a:lnTo>
                    <a:pt x="1" y="31"/>
                  </a:lnTo>
                  <a:lnTo>
                    <a:pt x="3" y="24"/>
                  </a:lnTo>
                  <a:lnTo>
                    <a:pt x="6" y="17"/>
                  </a:lnTo>
                  <a:lnTo>
                    <a:pt x="12" y="11"/>
                  </a:lnTo>
                  <a:lnTo>
                    <a:pt x="17" y="6"/>
                  </a:lnTo>
                  <a:lnTo>
                    <a:pt x="24" y="3"/>
                  </a:lnTo>
                  <a:lnTo>
                    <a:pt x="31" y="1"/>
                  </a:lnTo>
                  <a:lnTo>
                    <a:pt x="39" y="0"/>
                  </a:lnTo>
                  <a:lnTo>
                    <a:pt x="47" y="1"/>
                  </a:lnTo>
                  <a:lnTo>
                    <a:pt x="54" y="3"/>
                  </a:lnTo>
                  <a:lnTo>
                    <a:pt x="60" y="6"/>
                  </a:lnTo>
                  <a:lnTo>
                    <a:pt x="67" y="11"/>
                  </a:lnTo>
                  <a:lnTo>
                    <a:pt x="71" y="17"/>
                  </a:lnTo>
                  <a:lnTo>
                    <a:pt x="74" y="24"/>
                  </a:lnTo>
                  <a:lnTo>
                    <a:pt x="78" y="31"/>
                  </a:lnTo>
                  <a:lnTo>
                    <a:pt x="78" y="39"/>
                  </a:lnTo>
                  <a:lnTo>
                    <a:pt x="78" y="46"/>
                  </a:lnTo>
                  <a:lnTo>
                    <a:pt x="74" y="54"/>
                  </a:lnTo>
                  <a:lnTo>
                    <a:pt x="71" y="60"/>
                  </a:lnTo>
                  <a:lnTo>
                    <a:pt x="67" y="66"/>
                  </a:lnTo>
                  <a:lnTo>
                    <a:pt x="60" y="71"/>
                  </a:lnTo>
                  <a:lnTo>
                    <a:pt x="54" y="74"/>
                  </a:lnTo>
                  <a:lnTo>
                    <a:pt x="47" y="77"/>
                  </a:lnTo>
                  <a:lnTo>
                    <a:pt x="39" y="78"/>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15" name="TextBox 14"/>
          <p:cNvSpPr txBox="1"/>
          <p:nvPr/>
        </p:nvSpPr>
        <p:spPr>
          <a:xfrm>
            <a:off x="7455597" y="2146841"/>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a:t>
            </a:r>
            <a:r>
              <a:rPr lang="id-ID" sz="1200" dirty="0" smtClean="0">
                <a:solidFill>
                  <a:schemeClr val="bg1"/>
                </a:solidFill>
              </a:rPr>
              <a:t>consectetuer.</a:t>
            </a:r>
            <a:endParaRPr lang="id-ID" sz="1200" dirty="0">
              <a:solidFill>
                <a:schemeClr val="bg1"/>
              </a:solidFill>
            </a:endParaRPr>
          </a:p>
        </p:txBody>
      </p:sp>
      <p:sp>
        <p:nvSpPr>
          <p:cNvPr id="16" name="TextBox 15"/>
          <p:cNvSpPr txBox="1"/>
          <p:nvPr/>
        </p:nvSpPr>
        <p:spPr>
          <a:xfrm>
            <a:off x="6778540" y="2747237"/>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a:t>
            </a:r>
            <a:r>
              <a:rPr lang="id-ID" sz="1200" dirty="0" smtClean="0">
                <a:solidFill>
                  <a:schemeClr val="bg1"/>
                </a:solidFill>
              </a:rPr>
              <a:t>consectetuer.</a:t>
            </a:r>
            <a:endParaRPr lang="id-ID" sz="1200" dirty="0">
              <a:solidFill>
                <a:schemeClr val="bg1"/>
              </a:solidFill>
            </a:endParaRPr>
          </a:p>
        </p:txBody>
      </p:sp>
      <p:sp>
        <p:nvSpPr>
          <p:cNvPr id="17" name="TextBox 16"/>
          <p:cNvSpPr txBox="1"/>
          <p:nvPr/>
        </p:nvSpPr>
        <p:spPr>
          <a:xfrm>
            <a:off x="7721594" y="3395916"/>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a:t>
            </a:r>
            <a:r>
              <a:rPr lang="id-ID" sz="1200" dirty="0" smtClean="0">
                <a:solidFill>
                  <a:schemeClr val="bg1"/>
                </a:solidFill>
              </a:rPr>
              <a:t>consectetuer.</a:t>
            </a:r>
            <a:endParaRPr lang="id-ID" sz="1200" dirty="0">
              <a:solidFill>
                <a:schemeClr val="bg1"/>
              </a:solidFill>
            </a:endParaRPr>
          </a:p>
        </p:txBody>
      </p:sp>
      <p:sp>
        <p:nvSpPr>
          <p:cNvPr id="18" name="TextBox 17"/>
          <p:cNvSpPr txBox="1"/>
          <p:nvPr/>
        </p:nvSpPr>
        <p:spPr>
          <a:xfrm>
            <a:off x="6778539" y="3996312"/>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a:t>
            </a:r>
            <a:r>
              <a:rPr lang="id-ID" sz="1200" dirty="0" smtClean="0">
                <a:solidFill>
                  <a:schemeClr val="bg1"/>
                </a:solidFill>
              </a:rPr>
              <a:t>consectetuer.</a:t>
            </a:r>
            <a:endParaRPr lang="id-ID" sz="1200" dirty="0">
              <a:solidFill>
                <a:schemeClr val="bg1"/>
              </a:solidFill>
            </a:endParaRPr>
          </a:p>
        </p:txBody>
      </p:sp>
      <p:sp>
        <p:nvSpPr>
          <p:cNvPr id="19" name="TextBox 18"/>
          <p:cNvSpPr txBox="1"/>
          <p:nvPr/>
        </p:nvSpPr>
        <p:spPr>
          <a:xfrm>
            <a:off x="7015162" y="4596708"/>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a:t>
            </a:r>
            <a:r>
              <a:rPr lang="id-ID" sz="1200" dirty="0" smtClean="0">
                <a:solidFill>
                  <a:schemeClr val="bg1"/>
                </a:solidFill>
              </a:rPr>
              <a:t>consectetuer.</a:t>
            </a:r>
            <a:endParaRPr lang="id-ID" sz="1200" dirty="0">
              <a:solidFill>
                <a:schemeClr val="bg1"/>
              </a:solidFill>
            </a:endParaRPr>
          </a:p>
        </p:txBody>
      </p:sp>
      <p:sp>
        <p:nvSpPr>
          <p:cNvPr id="20" name="TextBox 19"/>
          <p:cNvSpPr txBox="1"/>
          <p:nvPr/>
        </p:nvSpPr>
        <p:spPr>
          <a:xfrm>
            <a:off x="6498006" y="5239725"/>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a:t>
            </a:r>
            <a:r>
              <a:rPr lang="id-ID" sz="1200" dirty="0" smtClean="0">
                <a:solidFill>
                  <a:schemeClr val="bg1"/>
                </a:solidFill>
              </a:rPr>
              <a:t>consectetuer.</a:t>
            </a:r>
            <a:endParaRPr lang="id-ID" sz="1200" dirty="0">
              <a:solidFill>
                <a:schemeClr val="bg1"/>
              </a:solidFill>
            </a:endParaRPr>
          </a:p>
        </p:txBody>
      </p:sp>
      <p:sp>
        <p:nvSpPr>
          <p:cNvPr id="21" name="TextBox 20"/>
          <p:cNvSpPr txBox="1"/>
          <p:nvPr/>
        </p:nvSpPr>
        <p:spPr>
          <a:xfrm>
            <a:off x="5714426" y="2175185"/>
            <a:ext cx="1590244" cy="400110"/>
          </a:xfrm>
          <a:prstGeom prst="rect">
            <a:avLst/>
          </a:prstGeom>
          <a:noFill/>
        </p:spPr>
        <p:txBody>
          <a:bodyPr wrap="none" rtlCol="0">
            <a:spAutoFit/>
          </a:bodyPr>
          <a:lstStyle/>
          <a:p>
            <a:r>
              <a:rPr lang="id-ID" sz="2000" dirty="0" smtClean="0">
                <a:solidFill>
                  <a:schemeClr val="bg1"/>
                </a:solidFill>
              </a:rPr>
              <a:t>341,347 Likes</a:t>
            </a:r>
            <a:endParaRPr lang="en-US" sz="2000" dirty="0">
              <a:solidFill>
                <a:schemeClr val="bg1"/>
              </a:solidFill>
            </a:endParaRPr>
          </a:p>
        </p:txBody>
      </p:sp>
      <p:sp>
        <p:nvSpPr>
          <p:cNvPr id="22" name="TextBox 21"/>
          <p:cNvSpPr txBox="1"/>
          <p:nvPr/>
        </p:nvSpPr>
        <p:spPr>
          <a:xfrm>
            <a:off x="4555356" y="2778014"/>
            <a:ext cx="2082686" cy="400110"/>
          </a:xfrm>
          <a:prstGeom prst="rect">
            <a:avLst/>
          </a:prstGeom>
          <a:noFill/>
        </p:spPr>
        <p:txBody>
          <a:bodyPr wrap="none" rtlCol="0">
            <a:spAutoFit/>
          </a:bodyPr>
          <a:lstStyle/>
          <a:p>
            <a:r>
              <a:rPr lang="id-ID" sz="2000" dirty="0" smtClean="0">
                <a:solidFill>
                  <a:schemeClr val="bg1"/>
                </a:solidFill>
              </a:rPr>
              <a:t>654,702 Followers</a:t>
            </a:r>
            <a:endParaRPr lang="en-US" sz="2000" dirty="0">
              <a:solidFill>
                <a:schemeClr val="bg1"/>
              </a:solidFill>
            </a:endParaRPr>
          </a:p>
        </p:txBody>
      </p:sp>
      <p:sp>
        <p:nvSpPr>
          <p:cNvPr id="23" name="TextBox 22"/>
          <p:cNvSpPr txBox="1"/>
          <p:nvPr/>
        </p:nvSpPr>
        <p:spPr>
          <a:xfrm>
            <a:off x="5411971" y="3407163"/>
            <a:ext cx="2195153" cy="400110"/>
          </a:xfrm>
          <a:prstGeom prst="rect">
            <a:avLst/>
          </a:prstGeom>
          <a:noFill/>
        </p:spPr>
        <p:txBody>
          <a:bodyPr wrap="none" rtlCol="0">
            <a:spAutoFit/>
          </a:bodyPr>
          <a:lstStyle/>
          <a:p>
            <a:r>
              <a:rPr lang="id-ID" sz="2000" dirty="0" smtClean="0">
                <a:solidFill>
                  <a:schemeClr val="bg1"/>
                </a:solidFill>
              </a:rPr>
              <a:t>787,009 Subscribes</a:t>
            </a:r>
            <a:endParaRPr lang="en-US" sz="2000" dirty="0">
              <a:solidFill>
                <a:schemeClr val="bg1"/>
              </a:solidFill>
            </a:endParaRPr>
          </a:p>
        </p:txBody>
      </p:sp>
      <p:sp>
        <p:nvSpPr>
          <p:cNvPr id="24" name="TextBox 23"/>
          <p:cNvSpPr txBox="1"/>
          <p:nvPr/>
        </p:nvSpPr>
        <p:spPr>
          <a:xfrm>
            <a:off x="4510846" y="4016131"/>
            <a:ext cx="2065309" cy="400110"/>
          </a:xfrm>
          <a:prstGeom prst="rect">
            <a:avLst/>
          </a:prstGeom>
          <a:noFill/>
        </p:spPr>
        <p:txBody>
          <a:bodyPr wrap="none" rtlCol="0">
            <a:spAutoFit/>
          </a:bodyPr>
          <a:lstStyle/>
          <a:p>
            <a:r>
              <a:rPr lang="id-ID" sz="2000" dirty="0" smtClean="0">
                <a:solidFill>
                  <a:schemeClr val="bg1"/>
                </a:solidFill>
              </a:rPr>
              <a:t>46,045 Subscribes</a:t>
            </a:r>
            <a:endParaRPr lang="en-US" sz="2000" dirty="0">
              <a:solidFill>
                <a:schemeClr val="bg1"/>
              </a:solidFill>
            </a:endParaRPr>
          </a:p>
        </p:txBody>
      </p:sp>
      <p:sp>
        <p:nvSpPr>
          <p:cNvPr id="25" name="TextBox 24"/>
          <p:cNvSpPr txBox="1"/>
          <p:nvPr/>
        </p:nvSpPr>
        <p:spPr>
          <a:xfrm>
            <a:off x="4444248" y="5219304"/>
            <a:ext cx="1871346" cy="400110"/>
          </a:xfrm>
          <a:prstGeom prst="rect">
            <a:avLst/>
          </a:prstGeom>
          <a:noFill/>
        </p:spPr>
        <p:txBody>
          <a:bodyPr wrap="none" rtlCol="0">
            <a:spAutoFit/>
          </a:bodyPr>
          <a:lstStyle/>
          <a:p>
            <a:r>
              <a:rPr lang="id-ID" sz="2000" dirty="0" smtClean="0">
                <a:solidFill>
                  <a:schemeClr val="bg1"/>
                </a:solidFill>
              </a:rPr>
              <a:t>7845 Subscribes</a:t>
            </a:r>
            <a:endParaRPr lang="en-US" sz="2000" dirty="0">
              <a:solidFill>
                <a:schemeClr val="bg1"/>
              </a:solidFill>
            </a:endParaRPr>
          </a:p>
        </p:txBody>
      </p:sp>
      <p:sp>
        <p:nvSpPr>
          <p:cNvPr id="26" name="TextBox 25"/>
          <p:cNvSpPr txBox="1"/>
          <p:nvPr/>
        </p:nvSpPr>
        <p:spPr>
          <a:xfrm>
            <a:off x="5019661" y="4638244"/>
            <a:ext cx="1758879" cy="400110"/>
          </a:xfrm>
          <a:prstGeom prst="rect">
            <a:avLst/>
          </a:prstGeom>
          <a:noFill/>
        </p:spPr>
        <p:txBody>
          <a:bodyPr wrap="none" rtlCol="0">
            <a:spAutoFit/>
          </a:bodyPr>
          <a:lstStyle/>
          <a:p>
            <a:r>
              <a:rPr lang="id-ID" sz="2000" dirty="0" smtClean="0">
                <a:solidFill>
                  <a:schemeClr val="bg1"/>
                </a:solidFill>
              </a:rPr>
              <a:t>7845 Followers</a:t>
            </a:r>
            <a:endParaRPr lang="en-US" sz="2000" dirty="0">
              <a:solidFill>
                <a:schemeClr val="bg1"/>
              </a:solidFill>
            </a:endParaRPr>
          </a:p>
        </p:txBody>
      </p:sp>
      <p:sp>
        <p:nvSpPr>
          <p:cNvPr id="27" name="Freeform 325"/>
          <p:cNvSpPr>
            <a:spLocks noEditPoints="1"/>
          </p:cNvSpPr>
          <p:nvPr/>
        </p:nvSpPr>
        <p:spPr bwMode="auto">
          <a:xfrm>
            <a:off x="1653260" y="2796175"/>
            <a:ext cx="406400" cy="4064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28" name="Freeform 337"/>
          <p:cNvSpPr>
            <a:spLocks noEditPoints="1"/>
          </p:cNvSpPr>
          <p:nvPr/>
        </p:nvSpPr>
        <p:spPr bwMode="auto">
          <a:xfrm>
            <a:off x="1653260" y="2177929"/>
            <a:ext cx="406400" cy="404812"/>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29" name="Freeform 365"/>
          <p:cNvSpPr>
            <a:spLocks noEditPoints="1"/>
          </p:cNvSpPr>
          <p:nvPr/>
        </p:nvSpPr>
        <p:spPr bwMode="auto">
          <a:xfrm>
            <a:off x="1653260" y="3984348"/>
            <a:ext cx="406400" cy="404813"/>
          </a:xfrm>
          <a:custGeom>
            <a:avLst/>
            <a:gdLst>
              <a:gd name="T0" fmla="*/ 10958 w 16127"/>
              <a:gd name="T1" fmla="*/ 9993 h 16064"/>
              <a:gd name="T2" fmla="*/ 10482 w 16127"/>
              <a:gd name="T3" fmla="*/ 7782 h 16064"/>
              <a:gd name="T4" fmla="*/ 9869 w 16127"/>
              <a:gd name="T5" fmla="*/ 6643 h 16064"/>
              <a:gd name="T6" fmla="*/ 9479 w 16127"/>
              <a:gd name="T7" fmla="*/ 6265 h 16064"/>
              <a:gd name="T8" fmla="*/ 8129 w 16127"/>
              <a:gd name="T9" fmla="*/ 5571 h 16064"/>
              <a:gd name="T10" fmla="*/ 6217 w 16127"/>
              <a:gd name="T11" fmla="*/ 5107 h 16064"/>
              <a:gd name="T12" fmla="*/ 4588 w 16127"/>
              <a:gd name="T13" fmla="*/ 4978 h 16064"/>
              <a:gd name="T14" fmla="*/ 3681 w 16127"/>
              <a:gd name="T15" fmla="*/ 4992 h 16064"/>
              <a:gd name="T16" fmla="*/ 6583 w 16127"/>
              <a:gd name="T17" fmla="*/ 3561 h 16064"/>
              <a:gd name="T18" fmla="*/ 8942 w 16127"/>
              <a:gd name="T19" fmla="*/ 4044 h 16064"/>
              <a:gd name="T20" fmla="*/ 10348 w 16127"/>
              <a:gd name="T21" fmla="*/ 4711 h 16064"/>
              <a:gd name="T22" fmla="*/ 10868 w 16127"/>
              <a:gd name="T23" fmla="*/ 5101 h 16064"/>
              <a:gd name="T24" fmla="*/ 11980 w 16127"/>
              <a:gd name="T25" fmla="*/ 6750 h 16064"/>
              <a:gd name="T26" fmla="*/ 12518 w 16127"/>
              <a:gd name="T27" fmla="*/ 9202 h 16064"/>
              <a:gd name="T28" fmla="*/ 12592 w 16127"/>
              <a:gd name="T29" fmla="*/ 11422 h 16064"/>
              <a:gd name="T30" fmla="*/ 9578 w 16127"/>
              <a:gd name="T31" fmla="*/ 12544 h 16064"/>
              <a:gd name="T32" fmla="*/ 7950 w 16127"/>
              <a:gd name="T33" fmla="*/ 10952 h 16064"/>
              <a:gd name="T34" fmla="*/ 7763 w 16127"/>
              <a:gd name="T35" fmla="*/ 9764 h 16064"/>
              <a:gd name="T36" fmla="*/ 7454 w 16127"/>
              <a:gd name="T37" fmla="*/ 9127 h 16064"/>
              <a:gd name="T38" fmla="*/ 7170 w 16127"/>
              <a:gd name="T39" fmla="*/ 8828 h 16064"/>
              <a:gd name="T40" fmla="*/ 6162 w 16127"/>
              <a:gd name="T41" fmla="*/ 8379 h 16064"/>
              <a:gd name="T42" fmla="*/ 4974 w 16127"/>
              <a:gd name="T43" fmla="*/ 8266 h 16064"/>
              <a:gd name="T44" fmla="*/ 4015 w 16127"/>
              <a:gd name="T45" fmla="*/ 8316 h 16064"/>
              <a:gd name="T46" fmla="*/ 4331 w 16127"/>
              <a:gd name="T47" fmla="*/ 6490 h 16064"/>
              <a:gd name="T48" fmla="*/ 6414 w 16127"/>
              <a:gd name="T49" fmla="*/ 6589 h 16064"/>
              <a:gd name="T50" fmla="*/ 7742 w 16127"/>
              <a:gd name="T51" fmla="*/ 6996 h 16064"/>
              <a:gd name="T52" fmla="*/ 8420 w 16127"/>
              <a:gd name="T53" fmla="*/ 7407 h 16064"/>
              <a:gd name="T54" fmla="*/ 9049 w 16127"/>
              <a:gd name="T55" fmla="*/ 8167 h 16064"/>
              <a:gd name="T56" fmla="*/ 9563 w 16127"/>
              <a:gd name="T57" fmla="*/ 9758 h 16064"/>
              <a:gd name="T58" fmla="*/ 9664 w 16127"/>
              <a:gd name="T59" fmla="*/ 11342 h 16064"/>
              <a:gd name="T60" fmla="*/ 9597 w 16127"/>
              <a:gd name="T61" fmla="*/ 12389 h 16064"/>
              <a:gd name="T62" fmla="*/ 4709 w 16127"/>
              <a:gd name="T63" fmla="*/ 12495 h 16064"/>
              <a:gd name="T64" fmla="*/ 4160 w 16127"/>
              <a:gd name="T65" fmla="*/ 12232 h 16064"/>
              <a:gd name="T66" fmla="*/ 3755 w 16127"/>
              <a:gd name="T67" fmla="*/ 11788 h 16064"/>
              <a:gd name="T68" fmla="*/ 3545 w 16127"/>
              <a:gd name="T69" fmla="*/ 11212 h 16064"/>
              <a:gd name="T70" fmla="*/ 3576 w 16127"/>
              <a:gd name="T71" fmla="*/ 10579 h 16064"/>
              <a:gd name="T72" fmla="*/ 3840 w 16127"/>
              <a:gd name="T73" fmla="*/ 10030 h 16064"/>
              <a:gd name="T74" fmla="*/ 4286 w 16127"/>
              <a:gd name="T75" fmla="*/ 9626 h 16064"/>
              <a:gd name="T76" fmla="*/ 4864 w 16127"/>
              <a:gd name="T77" fmla="*/ 9417 h 16064"/>
              <a:gd name="T78" fmla="*/ 5499 w 16127"/>
              <a:gd name="T79" fmla="*/ 9448 h 16064"/>
              <a:gd name="T80" fmla="*/ 6048 w 16127"/>
              <a:gd name="T81" fmla="*/ 9711 h 16064"/>
              <a:gd name="T82" fmla="*/ 6453 w 16127"/>
              <a:gd name="T83" fmla="*/ 10156 h 16064"/>
              <a:gd name="T84" fmla="*/ 6663 w 16127"/>
              <a:gd name="T85" fmla="*/ 10731 h 16064"/>
              <a:gd name="T86" fmla="*/ 6632 w 16127"/>
              <a:gd name="T87" fmla="*/ 11365 h 16064"/>
              <a:gd name="T88" fmla="*/ 6368 w 16127"/>
              <a:gd name="T89" fmla="*/ 11913 h 16064"/>
              <a:gd name="T90" fmla="*/ 5922 w 16127"/>
              <a:gd name="T91" fmla="*/ 12317 h 16064"/>
              <a:gd name="T92" fmla="*/ 5344 w 16127"/>
              <a:gd name="T93" fmla="*/ 12526 h 16064"/>
              <a:gd name="T94" fmla="*/ 13891 w 16127"/>
              <a:gd name="T95" fmla="*/ 197 h 16064"/>
              <a:gd name="T96" fmla="*/ 10009 w 16127"/>
              <a:gd name="T97" fmla="*/ 9 h 16064"/>
              <a:gd name="T98" fmla="*/ 5138 w 16127"/>
              <a:gd name="T99" fmla="*/ 351 h 16064"/>
              <a:gd name="T100" fmla="*/ 1343 w 16127"/>
              <a:gd name="T101" fmla="*/ 1071 h 16064"/>
              <a:gd name="T102" fmla="*/ 199 w 16127"/>
              <a:gd name="T103" fmla="*/ 2456 h 16064"/>
              <a:gd name="T104" fmla="*/ 0 w 16127"/>
              <a:gd name="T105" fmla="*/ 6303 h 16064"/>
              <a:gd name="T106" fmla="*/ 223 w 16127"/>
              <a:gd name="T107" fmla="*/ 11074 h 16064"/>
              <a:gd name="T108" fmla="*/ 743 w 16127"/>
              <a:gd name="T109" fmla="*/ 14708 h 16064"/>
              <a:gd name="T110" fmla="*/ 1925 w 16127"/>
              <a:gd name="T111" fmla="*/ 15691 h 16064"/>
              <a:gd name="T112" fmla="*/ 5827 w 16127"/>
              <a:gd name="T113" fmla="*/ 16003 h 16064"/>
              <a:gd name="T114" fmla="*/ 10835 w 16127"/>
              <a:gd name="T115" fmla="*/ 16043 h 16064"/>
              <a:gd name="T116" fmla="*/ 14757 w 16127"/>
              <a:gd name="T117" fmla="*/ 15748 h 16064"/>
              <a:gd name="T118" fmla="*/ 15925 w 16127"/>
              <a:gd name="T119" fmla="*/ 14595 h 16064"/>
              <a:gd name="T120" fmla="*/ 16125 w 16127"/>
              <a:gd name="T121" fmla="*/ 10633 h 16064"/>
              <a:gd name="T122" fmla="*/ 15868 w 16127"/>
              <a:gd name="T123" fmla="*/ 5523 h 16064"/>
              <a:gd name="T124" fmla="*/ 15241 w 16127"/>
              <a:gd name="T125" fmla="*/ 1473 h 16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127" h="16064">
                <a:moveTo>
                  <a:pt x="12525" y="12544"/>
                </a:moveTo>
                <a:lnTo>
                  <a:pt x="11007" y="12544"/>
                </a:lnTo>
                <a:lnTo>
                  <a:pt x="11025" y="12059"/>
                </a:lnTo>
                <a:lnTo>
                  <a:pt x="11032" y="11599"/>
                </a:lnTo>
                <a:lnTo>
                  <a:pt x="11027" y="11163"/>
                </a:lnTo>
                <a:lnTo>
                  <a:pt x="11012" y="10751"/>
                </a:lnTo>
                <a:lnTo>
                  <a:pt x="10989" y="10361"/>
                </a:lnTo>
                <a:lnTo>
                  <a:pt x="10958" y="9993"/>
                </a:lnTo>
                <a:lnTo>
                  <a:pt x="10918" y="9647"/>
                </a:lnTo>
                <a:lnTo>
                  <a:pt x="10871" y="9322"/>
                </a:lnTo>
                <a:lnTo>
                  <a:pt x="10818" y="9018"/>
                </a:lnTo>
                <a:lnTo>
                  <a:pt x="10759" y="8733"/>
                </a:lnTo>
                <a:lnTo>
                  <a:pt x="10696" y="8468"/>
                </a:lnTo>
                <a:lnTo>
                  <a:pt x="10627" y="8222"/>
                </a:lnTo>
                <a:lnTo>
                  <a:pt x="10556" y="7993"/>
                </a:lnTo>
                <a:lnTo>
                  <a:pt x="10482" y="7782"/>
                </a:lnTo>
                <a:lnTo>
                  <a:pt x="10406" y="7587"/>
                </a:lnTo>
                <a:lnTo>
                  <a:pt x="10328" y="7409"/>
                </a:lnTo>
                <a:lnTo>
                  <a:pt x="10248" y="7246"/>
                </a:lnTo>
                <a:lnTo>
                  <a:pt x="10170" y="7097"/>
                </a:lnTo>
                <a:lnTo>
                  <a:pt x="10092" y="6964"/>
                </a:lnTo>
                <a:lnTo>
                  <a:pt x="10015" y="6844"/>
                </a:lnTo>
                <a:lnTo>
                  <a:pt x="9941" y="6738"/>
                </a:lnTo>
                <a:lnTo>
                  <a:pt x="9869" y="6643"/>
                </a:lnTo>
                <a:lnTo>
                  <a:pt x="9801" y="6561"/>
                </a:lnTo>
                <a:lnTo>
                  <a:pt x="9736" y="6489"/>
                </a:lnTo>
                <a:lnTo>
                  <a:pt x="9678" y="6429"/>
                </a:lnTo>
                <a:lnTo>
                  <a:pt x="9623" y="6379"/>
                </a:lnTo>
                <a:lnTo>
                  <a:pt x="9577" y="6338"/>
                </a:lnTo>
                <a:lnTo>
                  <a:pt x="9537" y="6305"/>
                </a:lnTo>
                <a:lnTo>
                  <a:pt x="9503" y="6281"/>
                </a:lnTo>
                <a:lnTo>
                  <a:pt x="9479" y="6265"/>
                </a:lnTo>
                <a:lnTo>
                  <a:pt x="9465" y="6256"/>
                </a:lnTo>
                <a:lnTo>
                  <a:pt x="9459" y="6253"/>
                </a:lnTo>
                <a:lnTo>
                  <a:pt x="9254" y="6115"/>
                </a:lnTo>
                <a:lnTo>
                  <a:pt x="9041" y="5988"/>
                </a:lnTo>
                <a:lnTo>
                  <a:pt x="8820" y="5870"/>
                </a:lnTo>
                <a:lnTo>
                  <a:pt x="8594" y="5762"/>
                </a:lnTo>
                <a:lnTo>
                  <a:pt x="8363" y="5662"/>
                </a:lnTo>
                <a:lnTo>
                  <a:pt x="8129" y="5571"/>
                </a:lnTo>
                <a:lnTo>
                  <a:pt x="7891" y="5488"/>
                </a:lnTo>
                <a:lnTo>
                  <a:pt x="7651" y="5413"/>
                </a:lnTo>
                <a:lnTo>
                  <a:pt x="7409" y="5346"/>
                </a:lnTo>
                <a:lnTo>
                  <a:pt x="7167" y="5285"/>
                </a:lnTo>
                <a:lnTo>
                  <a:pt x="6926" y="5232"/>
                </a:lnTo>
                <a:lnTo>
                  <a:pt x="6687" y="5185"/>
                </a:lnTo>
                <a:lnTo>
                  <a:pt x="6450" y="5144"/>
                </a:lnTo>
                <a:lnTo>
                  <a:pt x="6217" y="5107"/>
                </a:lnTo>
                <a:lnTo>
                  <a:pt x="5989" y="5077"/>
                </a:lnTo>
                <a:lnTo>
                  <a:pt x="5765" y="5051"/>
                </a:lnTo>
                <a:lnTo>
                  <a:pt x="5548" y="5030"/>
                </a:lnTo>
                <a:lnTo>
                  <a:pt x="5337" y="5013"/>
                </a:lnTo>
                <a:lnTo>
                  <a:pt x="5136" y="4999"/>
                </a:lnTo>
                <a:lnTo>
                  <a:pt x="4943" y="4989"/>
                </a:lnTo>
                <a:lnTo>
                  <a:pt x="4761" y="4982"/>
                </a:lnTo>
                <a:lnTo>
                  <a:pt x="4588" y="4978"/>
                </a:lnTo>
                <a:lnTo>
                  <a:pt x="4429" y="4975"/>
                </a:lnTo>
                <a:lnTo>
                  <a:pt x="4282" y="4975"/>
                </a:lnTo>
                <a:lnTo>
                  <a:pt x="4149" y="4976"/>
                </a:lnTo>
                <a:lnTo>
                  <a:pt x="4031" y="4978"/>
                </a:lnTo>
                <a:lnTo>
                  <a:pt x="3928" y="4980"/>
                </a:lnTo>
                <a:lnTo>
                  <a:pt x="3841" y="4984"/>
                </a:lnTo>
                <a:lnTo>
                  <a:pt x="3723" y="4989"/>
                </a:lnTo>
                <a:lnTo>
                  <a:pt x="3681" y="4992"/>
                </a:lnTo>
                <a:lnTo>
                  <a:pt x="3682" y="3655"/>
                </a:lnTo>
                <a:lnTo>
                  <a:pt x="4146" y="3599"/>
                </a:lnTo>
                <a:lnTo>
                  <a:pt x="4593" y="3560"/>
                </a:lnTo>
                <a:lnTo>
                  <a:pt x="5024" y="3534"/>
                </a:lnTo>
                <a:lnTo>
                  <a:pt x="5438" y="3523"/>
                </a:lnTo>
                <a:lnTo>
                  <a:pt x="5836" y="3524"/>
                </a:lnTo>
                <a:lnTo>
                  <a:pt x="6217" y="3537"/>
                </a:lnTo>
                <a:lnTo>
                  <a:pt x="6583" y="3561"/>
                </a:lnTo>
                <a:lnTo>
                  <a:pt x="6932" y="3596"/>
                </a:lnTo>
                <a:lnTo>
                  <a:pt x="7266" y="3639"/>
                </a:lnTo>
                <a:lnTo>
                  <a:pt x="7584" y="3691"/>
                </a:lnTo>
                <a:lnTo>
                  <a:pt x="7887" y="3751"/>
                </a:lnTo>
                <a:lnTo>
                  <a:pt x="8173" y="3816"/>
                </a:lnTo>
                <a:lnTo>
                  <a:pt x="8444" y="3887"/>
                </a:lnTo>
                <a:lnTo>
                  <a:pt x="8701" y="3964"/>
                </a:lnTo>
                <a:lnTo>
                  <a:pt x="8942" y="4044"/>
                </a:lnTo>
                <a:lnTo>
                  <a:pt x="9169" y="4127"/>
                </a:lnTo>
                <a:lnTo>
                  <a:pt x="9380" y="4211"/>
                </a:lnTo>
                <a:lnTo>
                  <a:pt x="9577" y="4297"/>
                </a:lnTo>
                <a:lnTo>
                  <a:pt x="9759" y="4384"/>
                </a:lnTo>
                <a:lnTo>
                  <a:pt x="9928" y="4468"/>
                </a:lnTo>
                <a:lnTo>
                  <a:pt x="10082" y="4553"/>
                </a:lnTo>
                <a:lnTo>
                  <a:pt x="10222" y="4634"/>
                </a:lnTo>
                <a:lnTo>
                  <a:pt x="10348" y="4711"/>
                </a:lnTo>
                <a:lnTo>
                  <a:pt x="10460" y="4785"/>
                </a:lnTo>
                <a:lnTo>
                  <a:pt x="10558" y="4853"/>
                </a:lnTo>
                <a:lnTo>
                  <a:pt x="10642" y="4915"/>
                </a:lnTo>
                <a:lnTo>
                  <a:pt x="10714" y="4970"/>
                </a:lnTo>
                <a:lnTo>
                  <a:pt x="10773" y="5017"/>
                </a:lnTo>
                <a:lnTo>
                  <a:pt x="10818" y="5055"/>
                </a:lnTo>
                <a:lnTo>
                  <a:pt x="10849" y="5083"/>
                </a:lnTo>
                <a:lnTo>
                  <a:pt x="10868" y="5101"/>
                </a:lnTo>
                <a:lnTo>
                  <a:pt x="10875" y="5107"/>
                </a:lnTo>
                <a:lnTo>
                  <a:pt x="11078" y="5289"/>
                </a:lnTo>
                <a:lnTo>
                  <a:pt x="11265" y="5491"/>
                </a:lnTo>
                <a:lnTo>
                  <a:pt x="11437" y="5712"/>
                </a:lnTo>
                <a:lnTo>
                  <a:pt x="11593" y="5951"/>
                </a:lnTo>
                <a:lnTo>
                  <a:pt x="11735" y="6204"/>
                </a:lnTo>
                <a:lnTo>
                  <a:pt x="11864" y="6471"/>
                </a:lnTo>
                <a:lnTo>
                  <a:pt x="11980" y="6750"/>
                </a:lnTo>
                <a:lnTo>
                  <a:pt x="12084" y="7039"/>
                </a:lnTo>
                <a:lnTo>
                  <a:pt x="12176" y="7337"/>
                </a:lnTo>
                <a:lnTo>
                  <a:pt x="12257" y="7640"/>
                </a:lnTo>
                <a:lnTo>
                  <a:pt x="12328" y="7950"/>
                </a:lnTo>
                <a:lnTo>
                  <a:pt x="12388" y="8262"/>
                </a:lnTo>
                <a:lnTo>
                  <a:pt x="12440" y="8576"/>
                </a:lnTo>
                <a:lnTo>
                  <a:pt x="12483" y="8889"/>
                </a:lnTo>
                <a:lnTo>
                  <a:pt x="12518" y="9202"/>
                </a:lnTo>
                <a:lnTo>
                  <a:pt x="12546" y="9509"/>
                </a:lnTo>
                <a:lnTo>
                  <a:pt x="12567" y="9813"/>
                </a:lnTo>
                <a:lnTo>
                  <a:pt x="12583" y="10108"/>
                </a:lnTo>
                <a:lnTo>
                  <a:pt x="12593" y="10396"/>
                </a:lnTo>
                <a:lnTo>
                  <a:pt x="12598" y="10672"/>
                </a:lnTo>
                <a:lnTo>
                  <a:pt x="12599" y="10936"/>
                </a:lnTo>
                <a:lnTo>
                  <a:pt x="12597" y="11187"/>
                </a:lnTo>
                <a:lnTo>
                  <a:pt x="12592" y="11422"/>
                </a:lnTo>
                <a:lnTo>
                  <a:pt x="12585" y="11639"/>
                </a:lnTo>
                <a:lnTo>
                  <a:pt x="12576" y="11837"/>
                </a:lnTo>
                <a:lnTo>
                  <a:pt x="12567" y="12015"/>
                </a:lnTo>
                <a:lnTo>
                  <a:pt x="12557" y="12169"/>
                </a:lnTo>
                <a:lnTo>
                  <a:pt x="12548" y="12299"/>
                </a:lnTo>
                <a:lnTo>
                  <a:pt x="12531" y="12481"/>
                </a:lnTo>
                <a:lnTo>
                  <a:pt x="12525" y="12544"/>
                </a:lnTo>
                <a:close/>
                <a:moveTo>
                  <a:pt x="9578" y="12544"/>
                </a:moveTo>
                <a:lnTo>
                  <a:pt x="7824" y="12544"/>
                </a:lnTo>
                <a:lnTo>
                  <a:pt x="7865" y="12282"/>
                </a:lnTo>
                <a:lnTo>
                  <a:pt x="7898" y="12032"/>
                </a:lnTo>
                <a:lnTo>
                  <a:pt x="7922" y="11793"/>
                </a:lnTo>
                <a:lnTo>
                  <a:pt x="7939" y="11566"/>
                </a:lnTo>
                <a:lnTo>
                  <a:pt x="7949" y="11351"/>
                </a:lnTo>
                <a:lnTo>
                  <a:pt x="7953" y="11146"/>
                </a:lnTo>
                <a:lnTo>
                  <a:pt x="7950" y="10952"/>
                </a:lnTo>
                <a:lnTo>
                  <a:pt x="7942" y="10769"/>
                </a:lnTo>
                <a:lnTo>
                  <a:pt x="7928" y="10596"/>
                </a:lnTo>
                <a:lnTo>
                  <a:pt x="7910" y="10433"/>
                </a:lnTo>
                <a:lnTo>
                  <a:pt x="7887" y="10280"/>
                </a:lnTo>
                <a:lnTo>
                  <a:pt x="7860" y="10137"/>
                </a:lnTo>
                <a:lnTo>
                  <a:pt x="7831" y="10004"/>
                </a:lnTo>
                <a:lnTo>
                  <a:pt x="7798" y="9879"/>
                </a:lnTo>
                <a:lnTo>
                  <a:pt x="7763" y="9764"/>
                </a:lnTo>
                <a:lnTo>
                  <a:pt x="7726" y="9656"/>
                </a:lnTo>
                <a:lnTo>
                  <a:pt x="7688" y="9558"/>
                </a:lnTo>
                <a:lnTo>
                  <a:pt x="7649" y="9467"/>
                </a:lnTo>
                <a:lnTo>
                  <a:pt x="7609" y="9384"/>
                </a:lnTo>
                <a:lnTo>
                  <a:pt x="7569" y="9308"/>
                </a:lnTo>
                <a:lnTo>
                  <a:pt x="7530" y="9241"/>
                </a:lnTo>
                <a:lnTo>
                  <a:pt x="7491" y="9181"/>
                </a:lnTo>
                <a:lnTo>
                  <a:pt x="7454" y="9127"/>
                </a:lnTo>
                <a:lnTo>
                  <a:pt x="7420" y="9080"/>
                </a:lnTo>
                <a:lnTo>
                  <a:pt x="7387" y="9040"/>
                </a:lnTo>
                <a:lnTo>
                  <a:pt x="7357" y="9006"/>
                </a:lnTo>
                <a:lnTo>
                  <a:pt x="7330" y="8978"/>
                </a:lnTo>
                <a:lnTo>
                  <a:pt x="7308" y="8955"/>
                </a:lnTo>
                <a:lnTo>
                  <a:pt x="7275" y="8925"/>
                </a:lnTo>
                <a:lnTo>
                  <a:pt x="7264" y="8916"/>
                </a:lnTo>
                <a:lnTo>
                  <a:pt x="7170" y="8828"/>
                </a:lnTo>
                <a:lnTo>
                  <a:pt x="7068" y="8748"/>
                </a:lnTo>
                <a:lnTo>
                  <a:pt x="6957" y="8675"/>
                </a:lnTo>
                <a:lnTo>
                  <a:pt x="6838" y="8610"/>
                </a:lnTo>
                <a:lnTo>
                  <a:pt x="6713" y="8551"/>
                </a:lnTo>
                <a:lnTo>
                  <a:pt x="6582" y="8499"/>
                </a:lnTo>
                <a:lnTo>
                  <a:pt x="6446" y="8453"/>
                </a:lnTo>
                <a:lnTo>
                  <a:pt x="6306" y="8414"/>
                </a:lnTo>
                <a:lnTo>
                  <a:pt x="6162" y="8379"/>
                </a:lnTo>
                <a:lnTo>
                  <a:pt x="6015" y="8351"/>
                </a:lnTo>
                <a:lnTo>
                  <a:pt x="5866" y="8326"/>
                </a:lnTo>
                <a:lnTo>
                  <a:pt x="5715" y="8306"/>
                </a:lnTo>
                <a:lnTo>
                  <a:pt x="5565" y="8291"/>
                </a:lnTo>
                <a:lnTo>
                  <a:pt x="5415" y="8280"/>
                </a:lnTo>
                <a:lnTo>
                  <a:pt x="5266" y="8272"/>
                </a:lnTo>
                <a:lnTo>
                  <a:pt x="5119" y="8268"/>
                </a:lnTo>
                <a:lnTo>
                  <a:pt x="4974" y="8266"/>
                </a:lnTo>
                <a:lnTo>
                  <a:pt x="4833" y="8267"/>
                </a:lnTo>
                <a:lnTo>
                  <a:pt x="4697" y="8270"/>
                </a:lnTo>
                <a:lnTo>
                  <a:pt x="4566" y="8275"/>
                </a:lnTo>
                <a:lnTo>
                  <a:pt x="4441" y="8281"/>
                </a:lnTo>
                <a:lnTo>
                  <a:pt x="4322" y="8289"/>
                </a:lnTo>
                <a:lnTo>
                  <a:pt x="4211" y="8298"/>
                </a:lnTo>
                <a:lnTo>
                  <a:pt x="4109" y="8307"/>
                </a:lnTo>
                <a:lnTo>
                  <a:pt x="4015" y="8316"/>
                </a:lnTo>
                <a:lnTo>
                  <a:pt x="3931" y="8325"/>
                </a:lnTo>
                <a:lnTo>
                  <a:pt x="3859" y="8335"/>
                </a:lnTo>
                <a:lnTo>
                  <a:pt x="3797" y="8342"/>
                </a:lnTo>
                <a:lnTo>
                  <a:pt x="3711" y="8354"/>
                </a:lnTo>
                <a:lnTo>
                  <a:pt x="3681" y="8359"/>
                </a:lnTo>
                <a:lnTo>
                  <a:pt x="3682" y="6550"/>
                </a:lnTo>
                <a:lnTo>
                  <a:pt x="4014" y="6514"/>
                </a:lnTo>
                <a:lnTo>
                  <a:pt x="4331" y="6490"/>
                </a:lnTo>
                <a:lnTo>
                  <a:pt x="4637" y="6475"/>
                </a:lnTo>
                <a:lnTo>
                  <a:pt x="4928" y="6469"/>
                </a:lnTo>
                <a:lnTo>
                  <a:pt x="5207" y="6471"/>
                </a:lnTo>
                <a:lnTo>
                  <a:pt x="5473" y="6481"/>
                </a:lnTo>
                <a:lnTo>
                  <a:pt x="5726" y="6499"/>
                </a:lnTo>
                <a:lnTo>
                  <a:pt x="5967" y="6522"/>
                </a:lnTo>
                <a:lnTo>
                  <a:pt x="6196" y="6553"/>
                </a:lnTo>
                <a:lnTo>
                  <a:pt x="6414" y="6589"/>
                </a:lnTo>
                <a:lnTo>
                  <a:pt x="6619" y="6629"/>
                </a:lnTo>
                <a:lnTo>
                  <a:pt x="6812" y="6673"/>
                </a:lnTo>
                <a:lnTo>
                  <a:pt x="6995" y="6721"/>
                </a:lnTo>
                <a:lnTo>
                  <a:pt x="7166" y="6773"/>
                </a:lnTo>
                <a:lnTo>
                  <a:pt x="7326" y="6826"/>
                </a:lnTo>
                <a:lnTo>
                  <a:pt x="7475" y="6881"/>
                </a:lnTo>
                <a:lnTo>
                  <a:pt x="7614" y="6939"/>
                </a:lnTo>
                <a:lnTo>
                  <a:pt x="7742" y="6996"/>
                </a:lnTo>
                <a:lnTo>
                  <a:pt x="7861" y="7053"/>
                </a:lnTo>
                <a:lnTo>
                  <a:pt x="7969" y="7110"/>
                </a:lnTo>
                <a:lnTo>
                  <a:pt x="8068" y="7166"/>
                </a:lnTo>
                <a:lnTo>
                  <a:pt x="8157" y="7220"/>
                </a:lnTo>
                <a:lnTo>
                  <a:pt x="8236" y="7271"/>
                </a:lnTo>
                <a:lnTo>
                  <a:pt x="8306" y="7320"/>
                </a:lnTo>
                <a:lnTo>
                  <a:pt x="8367" y="7366"/>
                </a:lnTo>
                <a:lnTo>
                  <a:pt x="8420" y="7407"/>
                </a:lnTo>
                <a:lnTo>
                  <a:pt x="8464" y="7443"/>
                </a:lnTo>
                <a:lnTo>
                  <a:pt x="8499" y="7474"/>
                </a:lnTo>
                <a:lnTo>
                  <a:pt x="8546" y="7518"/>
                </a:lnTo>
                <a:lnTo>
                  <a:pt x="8561" y="7535"/>
                </a:lnTo>
                <a:lnTo>
                  <a:pt x="8700" y="7676"/>
                </a:lnTo>
                <a:lnTo>
                  <a:pt x="8827" y="7830"/>
                </a:lnTo>
                <a:lnTo>
                  <a:pt x="8944" y="7994"/>
                </a:lnTo>
                <a:lnTo>
                  <a:pt x="9049" y="8167"/>
                </a:lnTo>
                <a:lnTo>
                  <a:pt x="9144" y="8348"/>
                </a:lnTo>
                <a:lnTo>
                  <a:pt x="9229" y="8537"/>
                </a:lnTo>
                <a:lnTo>
                  <a:pt x="9306" y="8730"/>
                </a:lnTo>
                <a:lnTo>
                  <a:pt x="9372" y="8929"/>
                </a:lnTo>
                <a:lnTo>
                  <a:pt x="9432" y="9133"/>
                </a:lnTo>
                <a:lnTo>
                  <a:pt x="9482" y="9340"/>
                </a:lnTo>
                <a:lnTo>
                  <a:pt x="9526" y="9549"/>
                </a:lnTo>
                <a:lnTo>
                  <a:pt x="9563" y="9758"/>
                </a:lnTo>
                <a:lnTo>
                  <a:pt x="9593" y="9967"/>
                </a:lnTo>
                <a:lnTo>
                  <a:pt x="9617" y="10176"/>
                </a:lnTo>
                <a:lnTo>
                  <a:pt x="9635" y="10381"/>
                </a:lnTo>
                <a:lnTo>
                  <a:pt x="9650" y="10584"/>
                </a:lnTo>
                <a:lnTo>
                  <a:pt x="9659" y="10783"/>
                </a:lnTo>
                <a:lnTo>
                  <a:pt x="9664" y="10976"/>
                </a:lnTo>
                <a:lnTo>
                  <a:pt x="9666" y="11163"/>
                </a:lnTo>
                <a:lnTo>
                  <a:pt x="9664" y="11342"/>
                </a:lnTo>
                <a:lnTo>
                  <a:pt x="9660" y="11513"/>
                </a:lnTo>
                <a:lnTo>
                  <a:pt x="9654" y="11675"/>
                </a:lnTo>
                <a:lnTo>
                  <a:pt x="9646" y="11826"/>
                </a:lnTo>
                <a:lnTo>
                  <a:pt x="9636" y="11966"/>
                </a:lnTo>
                <a:lnTo>
                  <a:pt x="9626" y="12093"/>
                </a:lnTo>
                <a:lnTo>
                  <a:pt x="9616" y="12207"/>
                </a:lnTo>
                <a:lnTo>
                  <a:pt x="9606" y="12305"/>
                </a:lnTo>
                <a:lnTo>
                  <a:pt x="9597" y="12389"/>
                </a:lnTo>
                <a:lnTo>
                  <a:pt x="9583" y="12504"/>
                </a:lnTo>
                <a:lnTo>
                  <a:pt x="9578" y="12544"/>
                </a:lnTo>
                <a:close/>
                <a:moveTo>
                  <a:pt x="5105" y="12544"/>
                </a:moveTo>
                <a:lnTo>
                  <a:pt x="5023" y="12542"/>
                </a:lnTo>
                <a:lnTo>
                  <a:pt x="4942" y="12536"/>
                </a:lnTo>
                <a:lnTo>
                  <a:pt x="4864" y="12526"/>
                </a:lnTo>
                <a:lnTo>
                  <a:pt x="4786" y="12512"/>
                </a:lnTo>
                <a:lnTo>
                  <a:pt x="4709" y="12495"/>
                </a:lnTo>
                <a:lnTo>
                  <a:pt x="4635" y="12473"/>
                </a:lnTo>
                <a:lnTo>
                  <a:pt x="4562" y="12449"/>
                </a:lnTo>
                <a:lnTo>
                  <a:pt x="4490" y="12421"/>
                </a:lnTo>
                <a:lnTo>
                  <a:pt x="4420" y="12390"/>
                </a:lnTo>
                <a:lnTo>
                  <a:pt x="4353" y="12355"/>
                </a:lnTo>
                <a:lnTo>
                  <a:pt x="4286" y="12316"/>
                </a:lnTo>
                <a:lnTo>
                  <a:pt x="4223" y="12276"/>
                </a:lnTo>
                <a:lnTo>
                  <a:pt x="4160" y="12232"/>
                </a:lnTo>
                <a:lnTo>
                  <a:pt x="4101" y="12186"/>
                </a:lnTo>
                <a:lnTo>
                  <a:pt x="4044" y="12136"/>
                </a:lnTo>
                <a:lnTo>
                  <a:pt x="3989" y="12084"/>
                </a:lnTo>
                <a:lnTo>
                  <a:pt x="3936" y="12029"/>
                </a:lnTo>
                <a:lnTo>
                  <a:pt x="3887" y="11973"/>
                </a:lnTo>
                <a:lnTo>
                  <a:pt x="3840" y="11913"/>
                </a:lnTo>
                <a:lnTo>
                  <a:pt x="3796" y="11851"/>
                </a:lnTo>
                <a:lnTo>
                  <a:pt x="3755" y="11788"/>
                </a:lnTo>
                <a:lnTo>
                  <a:pt x="3718" y="11721"/>
                </a:lnTo>
                <a:lnTo>
                  <a:pt x="3682" y="11654"/>
                </a:lnTo>
                <a:lnTo>
                  <a:pt x="3651" y="11584"/>
                </a:lnTo>
                <a:lnTo>
                  <a:pt x="3623" y="11512"/>
                </a:lnTo>
                <a:lnTo>
                  <a:pt x="3598" y="11440"/>
                </a:lnTo>
                <a:lnTo>
                  <a:pt x="3576" y="11365"/>
                </a:lnTo>
                <a:lnTo>
                  <a:pt x="3559" y="11289"/>
                </a:lnTo>
                <a:lnTo>
                  <a:pt x="3545" y="11212"/>
                </a:lnTo>
                <a:lnTo>
                  <a:pt x="3535" y="11132"/>
                </a:lnTo>
                <a:lnTo>
                  <a:pt x="3529" y="11053"/>
                </a:lnTo>
                <a:lnTo>
                  <a:pt x="3527" y="10972"/>
                </a:lnTo>
                <a:lnTo>
                  <a:pt x="3529" y="10890"/>
                </a:lnTo>
                <a:lnTo>
                  <a:pt x="3535" y="10811"/>
                </a:lnTo>
                <a:lnTo>
                  <a:pt x="3545" y="10731"/>
                </a:lnTo>
                <a:lnTo>
                  <a:pt x="3559" y="10654"/>
                </a:lnTo>
                <a:lnTo>
                  <a:pt x="3576" y="10579"/>
                </a:lnTo>
                <a:lnTo>
                  <a:pt x="3598" y="10503"/>
                </a:lnTo>
                <a:lnTo>
                  <a:pt x="3623" y="10431"/>
                </a:lnTo>
                <a:lnTo>
                  <a:pt x="3651" y="10359"/>
                </a:lnTo>
                <a:lnTo>
                  <a:pt x="3682" y="10289"/>
                </a:lnTo>
                <a:lnTo>
                  <a:pt x="3718" y="10222"/>
                </a:lnTo>
                <a:lnTo>
                  <a:pt x="3755" y="10156"/>
                </a:lnTo>
                <a:lnTo>
                  <a:pt x="3796" y="10091"/>
                </a:lnTo>
                <a:lnTo>
                  <a:pt x="3840" y="10030"/>
                </a:lnTo>
                <a:lnTo>
                  <a:pt x="3887" y="9971"/>
                </a:lnTo>
                <a:lnTo>
                  <a:pt x="3936" y="9913"/>
                </a:lnTo>
                <a:lnTo>
                  <a:pt x="3989" y="9859"/>
                </a:lnTo>
                <a:lnTo>
                  <a:pt x="4044" y="9807"/>
                </a:lnTo>
                <a:lnTo>
                  <a:pt x="4101" y="9758"/>
                </a:lnTo>
                <a:lnTo>
                  <a:pt x="4160" y="9711"/>
                </a:lnTo>
                <a:lnTo>
                  <a:pt x="4223" y="9667"/>
                </a:lnTo>
                <a:lnTo>
                  <a:pt x="4286" y="9626"/>
                </a:lnTo>
                <a:lnTo>
                  <a:pt x="4353" y="9589"/>
                </a:lnTo>
                <a:lnTo>
                  <a:pt x="4420" y="9554"/>
                </a:lnTo>
                <a:lnTo>
                  <a:pt x="4490" y="9522"/>
                </a:lnTo>
                <a:lnTo>
                  <a:pt x="4561" y="9494"/>
                </a:lnTo>
                <a:lnTo>
                  <a:pt x="4635" y="9469"/>
                </a:lnTo>
                <a:lnTo>
                  <a:pt x="4709" y="9448"/>
                </a:lnTo>
                <a:lnTo>
                  <a:pt x="4786" y="9431"/>
                </a:lnTo>
                <a:lnTo>
                  <a:pt x="4864" y="9417"/>
                </a:lnTo>
                <a:lnTo>
                  <a:pt x="4942" y="9407"/>
                </a:lnTo>
                <a:lnTo>
                  <a:pt x="5023" y="9401"/>
                </a:lnTo>
                <a:lnTo>
                  <a:pt x="5104" y="9399"/>
                </a:lnTo>
                <a:lnTo>
                  <a:pt x="5185" y="9401"/>
                </a:lnTo>
                <a:lnTo>
                  <a:pt x="5265" y="9407"/>
                </a:lnTo>
                <a:lnTo>
                  <a:pt x="5344" y="9417"/>
                </a:lnTo>
                <a:lnTo>
                  <a:pt x="5422" y="9431"/>
                </a:lnTo>
                <a:lnTo>
                  <a:pt x="5499" y="9448"/>
                </a:lnTo>
                <a:lnTo>
                  <a:pt x="5573" y="9469"/>
                </a:lnTo>
                <a:lnTo>
                  <a:pt x="5647" y="9494"/>
                </a:lnTo>
                <a:lnTo>
                  <a:pt x="5718" y="9522"/>
                </a:lnTo>
                <a:lnTo>
                  <a:pt x="5788" y="9554"/>
                </a:lnTo>
                <a:lnTo>
                  <a:pt x="5855" y="9589"/>
                </a:lnTo>
                <a:lnTo>
                  <a:pt x="5922" y="9626"/>
                </a:lnTo>
                <a:lnTo>
                  <a:pt x="5986" y="9667"/>
                </a:lnTo>
                <a:lnTo>
                  <a:pt x="6048" y="9711"/>
                </a:lnTo>
                <a:lnTo>
                  <a:pt x="6107" y="9758"/>
                </a:lnTo>
                <a:lnTo>
                  <a:pt x="6165" y="9807"/>
                </a:lnTo>
                <a:lnTo>
                  <a:pt x="6219" y="9859"/>
                </a:lnTo>
                <a:lnTo>
                  <a:pt x="6272" y="9913"/>
                </a:lnTo>
                <a:lnTo>
                  <a:pt x="6321" y="9971"/>
                </a:lnTo>
                <a:lnTo>
                  <a:pt x="6368" y="10030"/>
                </a:lnTo>
                <a:lnTo>
                  <a:pt x="6412" y="10092"/>
                </a:lnTo>
                <a:lnTo>
                  <a:pt x="6453" y="10156"/>
                </a:lnTo>
                <a:lnTo>
                  <a:pt x="6491" y="10222"/>
                </a:lnTo>
                <a:lnTo>
                  <a:pt x="6526" y="10289"/>
                </a:lnTo>
                <a:lnTo>
                  <a:pt x="6557" y="10360"/>
                </a:lnTo>
                <a:lnTo>
                  <a:pt x="6585" y="10431"/>
                </a:lnTo>
                <a:lnTo>
                  <a:pt x="6610" y="10503"/>
                </a:lnTo>
                <a:lnTo>
                  <a:pt x="6632" y="10579"/>
                </a:lnTo>
                <a:lnTo>
                  <a:pt x="6649" y="10654"/>
                </a:lnTo>
                <a:lnTo>
                  <a:pt x="6663" y="10731"/>
                </a:lnTo>
                <a:lnTo>
                  <a:pt x="6673" y="10811"/>
                </a:lnTo>
                <a:lnTo>
                  <a:pt x="6679" y="10890"/>
                </a:lnTo>
                <a:lnTo>
                  <a:pt x="6681" y="10972"/>
                </a:lnTo>
                <a:lnTo>
                  <a:pt x="6679" y="11053"/>
                </a:lnTo>
                <a:lnTo>
                  <a:pt x="6673" y="11132"/>
                </a:lnTo>
                <a:lnTo>
                  <a:pt x="6663" y="11212"/>
                </a:lnTo>
                <a:lnTo>
                  <a:pt x="6649" y="11289"/>
                </a:lnTo>
                <a:lnTo>
                  <a:pt x="6632" y="11365"/>
                </a:lnTo>
                <a:lnTo>
                  <a:pt x="6610" y="11440"/>
                </a:lnTo>
                <a:lnTo>
                  <a:pt x="6585" y="11512"/>
                </a:lnTo>
                <a:lnTo>
                  <a:pt x="6557" y="11584"/>
                </a:lnTo>
                <a:lnTo>
                  <a:pt x="6526" y="11654"/>
                </a:lnTo>
                <a:lnTo>
                  <a:pt x="6491" y="11721"/>
                </a:lnTo>
                <a:lnTo>
                  <a:pt x="6453" y="11788"/>
                </a:lnTo>
                <a:lnTo>
                  <a:pt x="6412" y="11851"/>
                </a:lnTo>
                <a:lnTo>
                  <a:pt x="6368" y="11913"/>
                </a:lnTo>
                <a:lnTo>
                  <a:pt x="6321" y="11973"/>
                </a:lnTo>
                <a:lnTo>
                  <a:pt x="6272" y="12030"/>
                </a:lnTo>
                <a:lnTo>
                  <a:pt x="6219" y="12084"/>
                </a:lnTo>
                <a:lnTo>
                  <a:pt x="6165" y="12136"/>
                </a:lnTo>
                <a:lnTo>
                  <a:pt x="6107" y="12186"/>
                </a:lnTo>
                <a:lnTo>
                  <a:pt x="6048" y="12232"/>
                </a:lnTo>
                <a:lnTo>
                  <a:pt x="5986" y="12276"/>
                </a:lnTo>
                <a:lnTo>
                  <a:pt x="5922" y="12317"/>
                </a:lnTo>
                <a:lnTo>
                  <a:pt x="5855" y="12355"/>
                </a:lnTo>
                <a:lnTo>
                  <a:pt x="5788" y="12390"/>
                </a:lnTo>
                <a:lnTo>
                  <a:pt x="5718" y="12421"/>
                </a:lnTo>
                <a:lnTo>
                  <a:pt x="5647" y="12449"/>
                </a:lnTo>
                <a:lnTo>
                  <a:pt x="5573" y="12474"/>
                </a:lnTo>
                <a:lnTo>
                  <a:pt x="5499" y="12495"/>
                </a:lnTo>
                <a:lnTo>
                  <a:pt x="5422" y="12512"/>
                </a:lnTo>
                <a:lnTo>
                  <a:pt x="5344" y="12526"/>
                </a:lnTo>
                <a:lnTo>
                  <a:pt x="5266" y="12536"/>
                </a:lnTo>
                <a:lnTo>
                  <a:pt x="5185" y="12542"/>
                </a:lnTo>
                <a:lnTo>
                  <a:pt x="5105" y="12544"/>
                </a:lnTo>
                <a:close/>
                <a:moveTo>
                  <a:pt x="14816" y="539"/>
                </a:moveTo>
                <a:lnTo>
                  <a:pt x="14670" y="436"/>
                </a:lnTo>
                <a:lnTo>
                  <a:pt x="14465" y="346"/>
                </a:lnTo>
                <a:lnTo>
                  <a:pt x="14204" y="266"/>
                </a:lnTo>
                <a:lnTo>
                  <a:pt x="13891" y="197"/>
                </a:lnTo>
                <a:lnTo>
                  <a:pt x="13530" y="140"/>
                </a:lnTo>
                <a:lnTo>
                  <a:pt x="13126" y="92"/>
                </a:lnTo>
                <a:lnTo>
                  <a:pt x="12683" y="54"/>
                </a:lnTo>
                <a:lnTo>
                  <a:pt x="12203" y="27"/>
                </a:lnTo>
                <a:lnTo>
                  <a:pt x="11692" y="9"/>
                </a:lnTo>
                <a:lnTo>
                  <a:pt x="11154" y="0"/>
                </a:lnTo>
                <a:lnTo>
                  <a:pt x="10591" y="0"/>
                </a:lnTo>
                <a:lnTo>
                  <a:pt x="10009" y="9"/>
                </a:lnTo>
                <a:lnTo>
                  <a:pt x="9412" y="26"/>
                </a:lnTo>
                <a:lnTo>
                  <a:pt x="8804" y="50"/>
                </a:lnTo>
                <a:lnTo>
                  <a:pt x="8187" y="83"/>
                </a:lnTo>
                <a:lnTo>
                  <a:pt x="7568" y="124"/>
                </a:lnTo>
                <a:lnTo>
                  <a:pt x="6949" y="171"/>
                </a:lnTo>
                <a:lnTo>
                  <a:pt x="6335" y="224"/>
                </a:lnTo>
                <a:lnTo>
                  <a:pt x="5730" y="284"/>
                </a:lnTo>
                <a:lnTo>
                  <a:pt x="5138" y="351"/>
                </a:lnTo>
                <a:lnTo>
                  <a:pt x="4562" y="424"/>
                </a:lnTo>
                <a:lnTo>
                  <a:pt x="4008" y="502"/>
                </a:lnTo>
                <a:lnTo>
                  <a:pt x="3478" y="585"/>
                </a:lnTo>
                <a:lnTo>
                  <a:pt x="2977" y="673"/>
                </a:lnTo>
                <a:lnTo>
                  <a:pt x="2509" y="767"/>
                </a:lnTo>
                <a:lnTo>
                  <a:pt x="2077" y="864"/>
                </a:lnTo>
                <a:lnTo>
                  <a:pt x="1688" y="966"/>
                </a:lnTo>
                <a:lnTo>
                  <a:pt x="1343" y="1071"/>
                </a:lnTo>
                <a:lnTo>
                  <a:pt x="1047" y="1180"/>
                </a:lnTo>
                <a:lnTo>
                  <a:pt x="804" y="1291"/>
                </a:lnTo>
                <a:lnTo>
                  <a:pt x="619" y="1407"/>
                </a:lnTo>
                <a:lnTo>
                  <a:pt x="495" y="1525"/>
                </a:lnTo>
                <a:lnTo>
                  <a:pt x="407" y="1673"/>
                </a:lnTo>
                <a:lnTo>
                  <a:pt x="329" y="1881"/>
                </a:lnTo>
                <a:lnTo>
                  <a:pt x="259" y="2144"/>
                </a:lnTo>
                <a:lnTo>
                  <a:pt x="199" y="2456"/>
                </a:lnTo>
                <a:lnTo>
                  <a:pt x="146" y="2816"/>
                </a:lnTo>
                <a:lnTo>
                  <a:pt x="103" y="3219"/>
                </a:lnTo>
                <a:lnTo>
                  <a:pt x="68" y="3659"/>
                </a:lnTo>
                <a:lnTo>
                  <a:pt x="39" y="4136"/>
                </a:lnTo>
                <a:lnTo>
                  <a:pt x="19" y="4641"/>
                </a:lnTo>
                <a:lnTo>
                  <a:pt x="6" y="5174"/>
                </a:lnTo>
                <a:lnTo>
                  <a:pt x="0" y="5730"/>
                </a:lnTo>
                <a:lnTo>
                  <a:pt x="0" y="6303"/>
                </a:lnTo>
                <a:lnTo>
                  <a:pt x="8" y="6891"/>
                </a:lnTo>
                <a:lnTo>
                  <a:pt x="21" y="7489"/>
                </a:lnTo>
                <a:lnTo>
                  <a:pt x="41" y="8094"/>
                </a:lnTo>
                <a:lnTo>
                  <a:pt x="67" y="8702"/>
                </a:lnTo>
                <a:lnTo>
                  <a:pt x="99" y="9307"/>
                </a:lnTo>
                <a:lnTo>
                  <a:pt x="135" y="9907"/>
                </a:lnTo>
                <a:lnTo>
                  <a:pt x="176" y="10498"/>
                </a:lnTo>
                <a:lnTo>
                  <a:pt x="223" y="11074"/>
                </a:lnTo>
                <a:lnTo>
                  <a:pt x="274" y="11633"/>
                </a:lnTo>
                <a:lnTo>
                  <a:pt x="331" y="12170"/>
                </a:lnTo>
                <a:lnTo>
                  <a:pt x="390" y="12681"/>
                </a:lnTo>
                <a:lnTo>
                  <a:pt x="454" y="13163"/>
                </a:lnTo>
                <a:lnTo>
                  <a:pt x="521" y="13610"/>
                </a:lnTo>
                <a:lnTo>
                  <a:pt x="592" y="14019"/>
                </a:lnTo>
                <a:lnTo>
                  <a:pt x="665" y="14387"/>
                </a:lnTo>
                <a:lnTo>
                  <a:pt x="743" y="14708"/>
                </a:lnTo>
                <a:lnTo>
                  <a:pt x="823" y="14980"/>
                </a:lnTo>
                <a:lnTo>
                  <a:pt x="904" y="15198"/>
                </a:lnTo>
                <a:lnTo>
                  <a:pt x="988" y="15356"/>
                </a:lnTo>
                <a:lnTo>
                  <a:pt x="1075" y="15454"/>
                </a:lnTo>
                <a:lnTo>
                  <a:pt x="1194" y="15517"/>
                </a:lnTo>
                <a:lnTo>
                  <a:pt x="1380" y="15579"/>
                </a:lnTo>
                <a:lnTo>
                  <a:pt x="1625" y="15637"/>
                </a:lnTo>
                <a:lnTo>
                  <a:pt x="1925" y="15691"/>
                </a:lnTo>
                <a:lnTo>
                  <a:pt x="2278" y="15742"/>
                </a:lnTo>
                <a:lnTo>
                  <a:pt x="2677" y="15791"/>
                </a:lnTo>
                <a:lnTo>
                  <a:pt x="3120" y="15836"/>
                </a:lnTo>
                <a:lnTo>
                  <a:pt x="3601" y="15876"/>
                </a:lnTo>
                <a:lnTo>
                  <a:pt x="4117" y="15914"/>
                </a:lnTo>
                <a:lnTo>
                  <a:pt x="4662" y="15947"/>
                </a:lnTo>
                <a:lnTo>
                  <a:pt x="5234" y="15978"/>
                </a:lnTo>
                <a:lnTo>
                  <a:pt x="5827" y="16003"/>
                </a:lnTo>
                <a:lnTo>
                  <a:pt x="6437" y="16024"/>
                </a:lnTo>
                <a:lnTo>
                  <a:pt x="7061" y="16041"/>
                </a:lnTo>
                <a:lnTo>
                  <a:pt x="7693" y="16053"/>
                </a:lnTo>
                <a:lnTo>
                  <a:pt x="8329" y="16061"/>
                </a:lnTo>
                <a:lnTo>
                  <a:pt x="8966" y="16064"/>
                </a:lnTo>
                <a:lnTo>
                  <a:pt x="9599" y="16062"/>
                </a:lnTo>
                <a:lnTo>
                  <a:pt x="10223" y="16055"/>
                </a:lnTo>
                <a:lnTo>
                  <a:pt x="10835" y="16043"/>
                </a:lnTo>
                <a:lnTo>
                  <a:pt x="11429" y="16026"/>
                </a:lnTo>
                <a:lnTo>
                  <a:pt x="12002" y="16004"/>
                </a:lnTo>
                <a:lnTo>
                  <a:pt x="12551" y="15976"/>
                </a:lnTo>
                <a:lnTo>
                  <a:pt x="13069" y="15941"/>
                </a:lnTo>
                <a:lnTo>
                  <a:pt x="13553" y="15902"/>
                </a:lnTo>
                <a:lnTo>
                  <a:pt x="13998" y="15857"/>
                </a:lnTo>
                <a:lnTo>
                  <a:pt x="14401" y="15806"/>
                </a:lnTo>
                <a:lnTo>
                  <a:pt x="14757" y="15748"/>
                </a:lnTo>
                <a:lnTo>
                  <a:pt x="15063" y="15684"/>
                </a:lnTo>
                <a:lnTo>
                  <a:pt x="15313" y="15614"/>
                </a:lnTo>
                <a:lnTo>
                  <a:pt x="15502" y="15537"/>
                </a:lnTo>
                <a:lnTo>
                  <a:pt x="15628" y="15454"/>
                </a:lnTo>
                <a:lnTo>
                  <a:pt x="15716" y="15333"/>
                </a:lnTo>
                <a:lnTo>
                  <a:pt x="15794" y="15146"/>
                </a:lnTo>
                <a:lnTo>
                  <a:pt x="15864" y="14899"/>
                </a:lnTo>
                <a:lnTo>
                  <a:pt x="15925" y="14595"/>
                </a:lnTo>
                <a:lnTo>
                  <a:pt x="15979" y="14238"/>
                </a:lnTo>
                <a:lnTo>
                  <a:pt x="16023" y="13833"/>
                </a:lnTo>
                <a:lnTo>
                  <a:pt x="16059" y="13385"/>
                </a:lnTo>
                <a:lnTo>
                  <a:pt x="16088" y="12896"/>
                </a:lnTo>
                <a:lnTo>
                  <a:pt x="16108" y="12373"/>
                </a:lnTo>
                <a:lnTo>
                  <a:pt x="16121" y="11818"/>
                </a:lnTo>
                <a:lnTo>
                  <a:pt x="16127" y="11237"/>
                </a:lnTo>
                <a:lnTo>
                  <a:pt x="16125" y="10633"/>
                </a:lnTo>
                <a:lnTo>
                  <a:pt x="16116" y="10012"/>
                </a:lnTo>
                <a:lnTo>
                  <a:pt x="16100" y="9377"/>
                </a:lnTo>
                <a:lnTo>
                  <a:pt x="16078" y="8732"/>
                </a:lnTo>
                <a:lnTo>
                  <a:pt x="16047" y="8083"/>
                </a:lnTo>
                <a:lnTo>
                  <a:pt x="16012" y="7433"/>
                </a:lnTo>
                <a:lnTo>
                  <a:pt x="15970" y="6787"/>
                </a:lnTo>
                <a:lnTo>
                  <a:pt x="15921" y="6149"/>
                </a:lnTo>
                <a:lnTo>
                  <a:pt x="15868" y="5523"/>
                </a:lnTo>
                <a:lnTo>
                  <a:pt x="15807" y="4912"/>
                </a:lnTo>
                <a:lnTo>
                  <a:pt x="15742" y="4325"/>
                </a:lnTo>
                <a:lnTo>
                  <a:pt x="15671" y="3761"/>
                </a:lnTo>
                <a:lnTo>
                  <a:pt x="15595" y="3227"/>
                </a:lnTo>
                <a:lnTo>
                  <a:pt x="15513" y="2727"/>
                </a:lnTo>
                <a:lnTo>
                  <a:pt x="15427" y="2265"/>
                </a:lnTo>
                <a:lnTo>
                  <a:pt x="15336" y="1846"/>
                </a:lnTo>
                <a:lnTo>
                  <a:pt x="15241" y="1473"/>
                </a:lnTo>
                <a:lnTo>
                  <a:pt x="15140" y="1153"/>
                </a:lnTo>
                <a:lnTo>
                  <a:pt x="15036" y="886"/>
                </a:lnTo>
                <a:lnTo>
                  <a:pt x="14928" y="680"/>
                </a:lnTo>
                <a:lnTo>
                  <a:pt x="14816" y="539"/>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0" name="Freeform 373"/>
          <p:cNvSpPr>
            <a:spLocks noEditPoints="1"/>
          </p:cNvSpPr>
          <p:nvPr/>
        </p:nvSpPr>
        <p:spPr bwMode="auto">
          <a:xfrm>
            <a:off x="1653260" y="4617563"/>
            <a:ext cx="406400" cy="406400"/>
          </a:xfrm>
          <a:custGeom>
            <a:avLst/>
            <a:gdLst>
              <a:gd name="T0" fmla="*/ 12028 w 16128"/>
              <a:gd name="T1" fmla="*/ 5616 h 16128"/>
              <a:gd name="T2" fmla="*/ 11769 w 16128"/>
              <a:gd name="T3" fmla="*/ 6461 h 16128"/>
              <a:gd name="T4" fmla="*/ 11101 w 16128"/>
              <a:gd name="T5" fmla="*/ 6642 h 16128"/>
              <a:gd name="T6" fmla="*/ 10702 w 16128"/>
              <a:gd name="T7" fmla="*/ 6515 h 16128"/>
              <a:gd name="T8" fmla="*/ 10582 w 16128"/>
              <a:gd name="T9" fmla="*/ 5718 h 16128"/>
              <a:gd name="T10" fmla="*/ 9758 w 16128"/>
              <a:gd name="T11" fmla="*/ 5628 h 16128"/>
              <a:gd name="T12" fmla="*/ 9760 w 16128"/>
              <a:gd name="T13" fmla="*/ 4924 h 16128"/>
              <a:gd name="T14" fmla="*/ 10037 w 16128"/>
              <a:gd name="T15" fmla="*/ 4611 h 16128"/>
              <a:gd name="T16" fmla="*/ 10817 w 16128"/>
              <a:gd name="T17" fmla="*/ 4268 h 16128"/>
              <a:gd name="T18" fmla="*/ 11040 w 16128"/>
              <a:gd name="T19" fmla="*/ 3448 h 16128"/>
              <a:gd name="T20" fmla="*/ 11891 w 16128"/>
              <a:gd name="T21" fmla="*/ 3317 h 16128"/>
              <a:gd name="T22" fmla="*/ 12101 w 16128"/>
              <a:gd name="T23" fmla="*/ 3638 h 16128"/>
              <a:gd name="T24" fmla="*/ 12419 w 16128"/>
              <a:gd name="T25" fmla="*/ 4384 h 16128"/>
              <a:gd name="T26" fmla="*/ 13074 w 16128"/>
              <a:gd name="T27" fmla="*/ 4522 h 16128"/>
              <a:gd name="T28" fmla="*/ 12962 w 16128"/>
              <a:gd name="T29" fmla="*/ 5220 h 16128"/>
              <a:gd name="T30" fmla="*/ 4569 w 16128"/>
              <a:gd name="T31" fmla="*/ 12007 h 16128"/>
              <a:gd name="T32" fmla="*/ 5698 w 16128"/>
              <a:gd name="T33" fmla="*/ 12372 h 16128"/>
              <a:gd name="T34" fmla="*/ 6905 w 16128"/>
              <a:gd name="T35" fmla="*/ 11773 h 16128"/>
              <a:gd name="T36" fmla="*/ 7264 w 16128"/>
              <a:gd name="T37" fmla="*/ 10665 h 16128"/>
              <a:gd name="T38" fmla="*/ 6530 w 16128"/>
              <a:gd name="T39" fmla="*/ 9819 h 16128"/>
              <a:gd name="T40" fmla="*/ 5246 w 16128"/>
              <a:gd name="T41" fmla="*/ 9886 h 16128"/>
              <a:gd name="T42" fmla="*/ 4340 w 16128"/>
              <a:gd name="T43" fmla="*/ 10803 h 16128"/>
              <a:gd name="T44" fmla="*/ 5348 w 16128"/>
              <a:gd name="T45" fmla="*/ 5201 h 16128"/>
              <a:gd name="T46" fmla="*/ 4682 w 16128"/>
              <a:gd name="T47" fmla="*/ 6084 h 16128"/>
              <a:gd name="T48" fmla="*/ 4976 w 16128"/>
              <a:gd name="T49" fmla="*/ 7022 h 16128"/>
              <a:gd name="T50" fmla="*/ 6002 w 16128"/>
              <a:gd name="T51" fmla="*/ 7302 h 16128"/>
              <a:gd name="T52" fmla="*/ 7047 w 16128"/>
              <a:gd name="T53" fmla="*/ 6727 h 16128"/>
              <a:gd name="T54" fmla="*/ 7312 w 16128"/>
              <a:gd name="T55" fmla="*/ 5736 h 16128"/>
              <a:gd name="T56" fmla="*/ 6618 w 16128"/>
              <a:gd name="T57" fmla="*/ 5024 h 16128"/>
              <a:gd name="T58" fmla="*/ 8168 w 16128"/>
              <a:gd name="T59" fmla="*/ 4569 h 16128"/>
              <a:gd name="T60" fmla="*/ 8260 w 16128"/>
              <a:gd name="T61" fmla="*/ 4996 h 16128"/>
              <a:gd name="T62" fmla="*/ 8212 w 16128"/>
              <a:gd name="T63" fmla="*/ 6707 h 16128"/>
              <a:gd name="T64" fmla="*/ 6683 w 16128"/>
              <a:gd name="T65" fmla="*/ 8059 h 16128"/>
              <a:gd name="T66" fmla="*/ 5452 w 16128"/>
              <a:gd name="T67" fmla="*/ 8265 h 16128"/>
              <a:gd name="T68" fmla="*/ 4574 w 16128"/>
              <a:gd name="T69" fmla="*/ 8281 h 16128"/>
              <a:gd name="T70" fmla="*/ 4387 w 16128"/>
              <a:gd name="T71" fmla="*/ 8849 h 16128"/>
              <a:gd name="T72" fmla="*/ 5074 w 16128"/>
              <a:gd name="T73" fmla="*/ 8790 h 16128"/>
              <a:gd name="T74" fmla="*/ 7401 w 16128"/>
              <a:gd name="T75" fmla="*/ 8873 h 16128"/>
              <a:gd name="T76" fmla="*/ 8559 w 16128"/>
              <a:gd name="T77" fmla="*/ 10568 h 16128"/>
              <a:gd name="T78" fmla="*/ 7679 w 16128"/>
              <a:gd name="T79" fmla="*/ 12576 h 16128"/>
              <a:gd name="T80" fmla="*/ 5369 w 16128"/>
              <a:gd name="T81" fmla="*/ 13505 h 16128"/>
              <a:gd name="T82" fmla="*/ 3395 w 16128"/>
              <a:gd name="T83" fmla="*/ 12640 h 16128"/>
              <a:gd name="T84" fmla="*/ 2983 w 16128"/>
              <a:gd name="T85" fmla="*/ 11218 h 16128"/>
              <a:gd name="T86" fmla="*/ 3491 w 16128"/>
              <a:gd name="T87" fmla="*/ 9942 h 16128"/>
              <a:gd name="T88" fmla="*/ 3249 w 16128"/>
              <a:gd name="T89" fmla="*/ 9058 h 16128"/>
              <a:gd name="T90" fmla="*/ 3678 w 16128"/>
              <a:gd name="T91" fmla="*/ 7781 h 16128"/>
              <a:gd name="T92" fmla="*/ 3490 w 16128"/>
              <a:gd name="T93" fmla="*/ 6525 h 16128"/>
              <a:gd name="T94" fmla="*/ 4270 w 16128"/>
              <a:gd name="T95" fmla="*/ 4742 h 16128"/>
              <a:gd name="T96" fmla="*/ 5521 w 16128"/>
              <a:gd name="T97" fmla="*/ 4034 h 16128"/>
              <a:gd name="T98" fmla="*/ 6266 w 16128"/>
              <a:gd name="T99" fmla="*/ 3922 h 16128"/>
              <a:gd name="T100" fmla="*/ 6530 w 16128"/>
              <a:gd name="T101" fmla="*/ 3241 h 16128"/>
              <a:gd name="T102" fmla="*/ 7263 w 16128"/>
              <a:gd name="T103" fmla="*/ 2558 h 16128"/>
              <a:gd name="T104" fmla="*/ 8373 w 16128"/>
              <a:gd name="T105" fmla="*/ 2501 h 16128"/>
              <a:gd name="T106" fmla="*/ 9007 w 16128"/>
              <a:gd name="T107" fmla="*/ 3231 h 16128"/>
              <a:gd name="T108" fmla="*/ 8697 w 16128"/>
              <a:gd name="T109" fmla="*/ 4187 h 16128"/>
              <a:gd name="T110" fmla="*/ 15136 w 16128"/>
              <a:gd name="T111" fmla="*/ 4149 h 16128"/>
              <a:gd name="T112" fmla="*/ 9670 w 16128"/>
              <a:gd name="T113" fmla="*/ 152 h 16128"/>
              <a:gd name="T114" fmla="*/ 2896 w 16128"/>
              <a:gd name="T115" fmla="*/ 1899 h 16128"/>
              <a:gd name="T116" fmla="*/ 0 w 16128"/>
              <a:gd name="T117" fmla="*/ 8084 h 16128"/>
              <a:gd name="T118" fmla="*/ 2977 w 16128"/>
              <a:gd name="T119" fmla="*/ 14343 h 16128"/>
              <a:gd name="T120" fmla="*/ 9682 w 16128"/>
              <a:gd name="T121" fmla="*/ 15956 h 16128"/>
              <a:gd name="T122" fmla="*/ 15175 w 16128"/>
              <a:gd name="T123" fmla="*/ 11828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6128">
                <a:moveTo>
                  <a:pt x="12811" y="5517"/>
                </a:moveTo>
                <a:lnTo>
                  <a:pt x="12796" y="5524"/>
                </a:lnTo>
                <a:lnTo>
                  <a:pt x="12777" y="5531"/>
                </a:lnTo>
                <a:lnTo>
                  <a:pt x="12756" y="5538"/>
                </a:lnTo>
                <a:lnTo>
                  <a:pt x="12732" y="5544"/>
                </a:lnTo>
                <a:lnTo>
                  <a:pt x="12707" y="5550"/>
                </a:lnTo>
                <a:lnTo>
                  <a:pt x="12679" y="5556"/>
                </a:lnTo>
                <a:lnTo>
                  <a:pt x="12648" y="5561"/>
                </a:lnTo>
                <a:lnTo>
                  <a:pt x="12617" y="5566"/>
                </a:lnTo>
                <a:lnTo>
                  <a:pt x="12550" y="5576"/>
                </a:lnTo>
                <a:lnTo>
                  <a:pt x="12479" y="5584"/>
                </a:lnTo>
                <a:lnTo>
                  <a:pt x="12405" y="5591"/>
                </a:lnTo>
                <a:lnTo>
                  <a:pt x="12332" y="5597"/>
                </a:lnTo>
                <a:lnTo>
                  <a:pt x="12260" y="5602"/>
                </a:lnTo>
                <a:lnTo>
                  <a:pt x="12193" y="5608"/>
                </a:lnTo>
                <a:lnTo>
                  <a:pt x="12130" y="5611"/>
                </a:lnTo>
                <a:lnTo>
                  <a:pt x="12075" y="5614"/>
                </a:lnTo>
                <a:lnTo>
                  <a:pt x="12028" y="5616"/>
                </a:lnTo>
                <a:lnTo>
                  <a:pt x="11993" y="5617"/>
                </a:lnTo>
                <a:lnTo>
                  <a:pt x="11970" y="5618"/>
                </a:lnTo>
                <a:lnTo>
                  <a:pt x="11962" y="5618"/>
                </a:lnTo>
                <a:lnTo>
                  <a:pt x="11961" y="5628"/>
                </a:lnTo>
                <a:lnTo>
                  <a:pt x="11956" y="5656"/>
                </a:lnTo>
                <a:lnTo>
                  <a:pt x="11948" y="5699"/>
                </a:lnTo>
                <a:lnTo>
                  <a:pt x="11937" y="5756"/>
                </a:lnTo>
                <a:lnTo>
                  <a:pt x="11924" y="5822"/>
                </a:lnTo>
                <a:lnTo>
                  <a:pt x="11910" y="5898"/>
                </a:lnTo>
                <a:lnTo>
                  <a:pt x="11892" y="5977"/>
                </a:lnTo>
                <a:lnTo>
                  <a:pt x="11875" y="6061"/>
                </a:lnTo>
                <a:lnTo>
                  <a:pt x="11856" y="6145"/>
                </a:lnTo>
                <a:lnTo>
                  <a:pt x="11837" y="6227"/>
                </a:lnTo>
                <a:lnTo>
                  <a:pt x="11817" y="6304"/>
                </a:lnTo>
                <a:lnTo>
                  <a:pt x="11798" y="6375"/>
                </a:lnTo>
                <a:lnTo>
                  <a:pt x="11788" y="6407"/>
                </a:lnTo>
                <a:lnTo>
                  <a:pt x="11778" y="6435"/>
                </a:lnTo>
                <a:lnTo>
                  <a:pt x="11769" y="6461"/>
                </a:lnTo>
                <a:lnTo>
                  <a:pt x="11760" y="6484"/>
                </a:lnTo>
                <a:lnTo>
                  <a:pt x="11751" y="6503"/>
                </a:lnTo>
                <a:lnTo>
                  <a:pt x="11742" y="6518"/>
                </a:lnTo>
                <a:lnTo>
                  <a:pt x="11734" y="6529"/>
                </a:lnTo>
                <a:lnTo>
                  <a:pt x="11726" y="6535"/>
                </a:lnTo>
                <a:lnTo>
                  <a:pt x="11717" y="6539"/>
                </a:lnTo>
                <a:lnTo>
                  <a:pt x="11703" y="6543"/>
                </a:lnTo>
                <a:lnTo>
                  <a:pt x="11685" y="6548"/>
                </a:lnTo>
                <a:lnTo>
                  <a:pt x="11664" y="6553"/>
                </a:lnTo>
                <a:lnTo>
                  <a:pt x="11611" y="6565"/>
                </a:lnTo>
                <a:lnTo>
                  <a:pt x="11548" y="6577"/>
                </a:lnTo>
                <a:lnTo>
                  <a:pt x="11476" y="6590"/>
                </a:lnTo>
                <a:lnTo>
                  <a:pt x="11397" y="6603"/>
                </a:lnTo>
                <a:lnTo>
                  <a:pt x="11314" y="6617"/>
                </a:lnTo>
                <a:lnTo>
                  <a:pt x="11229" y="6628"/>
                </a:lnTo>
                <a:lnTo>
                  <a:pt x="11186" y="6633"/>
                </a:lnTo>
                <a:lnTo>
                  <a:pt x="11143" y="6638"/>
                </a:lnTo>
                <a:lnTo>
                  <a:pt x="11101" y="6642"/>
                </a:lnTo>
                <a:lnTo>
                  <a:pt x="11061" y="6645"/>
                </a:lnTo>
                <a:lnTo>
                  <a:pt x="11020" y="6648"/>
                </a:lnTo>
                <a:lnTo>
                  <a:pt x="10982" y="6650"/>
                </a:lnTo>
                <a:lnTo>
                  <a:pt x="10945" y="6651"/>
                </a:lnTo>
                <a:lnTo>
                  <a:pt x="10910" y="6651"/>
                </a:lnTo>
                <a:lnTo>
                  <a:pt x="10877" y="6650"/>
                </a:lnTo>
                <a:lnTo>
                  <a:pt x="10847" y="6648"/>
                </a:lnTo>
                <a:lnTo>
                  <a:pt x="10820" y="6645"/>
                </a:lnTo>
                <a:lnTo>
                  <a:pt x="10795" y="6641"/>
                </a:lnTo>
                <a:lnTo>
                  <a:pt x="10774" y="6636"/>
                </a:lnTo>
                <a:lnTo>
                  <a:pt x="10756" y="6629"/>
                </a:lnTo>
                <a:lnTo>
                  <a:pt x="10742" y="6621"/>
                </a:lnTo>
                <a:lnTo>
                  <a:pt x="10733" y="6610"/>
                </a:lnTo>
                <a:lnTo>
                  <a:pt x="10726" y="6598"/>
                </a:lnTo>
                <a:lnTo>
                  <a:pt x="10719" y="6582"/>
                </a:lnTo>
                <a:lnTo>
                  <a:pt x="10713" y="6563"/>
                </a:lnTo>
                <a:lnTo>
                  <a:pt x="10708" y="6540"/>
                </a:lnTo>
                <a:lnTo>
                  <a:pt x="10702" y="6515"/>
                </a:lnTo>
                <a:lnTo>
                  <a:pt x="10698" y="6487"/>
                </a:lnTo>
                <a:lnTo>
                  <a:pt x="10693" y="6456"/>
                </a:lnTo>
                <a:lnTo>
                  <a:pt x="10689" y="6424"/>
                </a:lnTo>
                <a:lnTo>
                  <a:pt x="10682" y="6354"/>
                </a:lnTo>
                <a:lnTo>
                  <a:pt x="10676" y="6280"/>
                </a:lnTo>
                <a:lnTo>
                  <a:pt x="10671" y="6201"/>
                </a:lnTo>
                <a:lnTo>
                  <a:pt x="10668" y="6123"/>
                </a:lnTo>
                <a:lnTo>
                  <a:pt x="10665" y="6045"/>
                </a:lnTo>
                <a:lnTo>
                  <a:pt x="10663" y="5971"/>
                </a:lnTo>
                <a:lnTo>
                  <a:pt x="10662" y="5903"/>
                </a:lnTo>
                <a:lnTo>
                  <a:pt x="10661" y="5842"/>
                </a:lnTo>
                <a:lnTo>
                  <a:pt x="10661" y="5791"/>
                </a:lnTo>
                <a:lnTo>
                  <a:pt x="10661" y="5753"/>
                </a:lnTo>
                <a:lnTo>
                  <a:pt x="10661" y="5727"/>
                </a:lnTo>
                <a:lnTo>
                  <a:pt x="10661" y="5718"/>
                </a:lnTo>
                <a:lnTo>
                  <a:pt x="10651" y="5718"/>
                </a:lnTo>
                <a:lnTo>
                  <a:pt x="10624" y="5718"/>
                </a:lnTo>
                <a:lnTo>
                  <a:pt x="10582" y="5718"/>
                </a:lnTo>
                <a:lnTo>
                  <a:pt x="10528" y="5717"/>
                </a:lnTo>
                <a:lnTo>
                  <a:pt x="10462" y="5716"/>
                </a:lnTo>
                <a:lnTo>
                  <a:pt x="10389" y="5714"/>
                </a:lnTo>
                <a:lnTo>
                  <a:pt x="10311" y="5711"/>
                </a:lnTo>
                <a:lnTo>
                  <a:pt x="10229" y="5707"/>
                </a:lnTo>
                <a:lnTo>
                  <a:pt x="10148" y="5702"/>
                </a:lnTo>
                <a:lnTo>
                  <a:pt x="10067" y="5696"/>
                </a:lnTo>
                <a:lnTo>
                  <a:pt x="10028" y="5692"/>
                </a:lnTo>
                <a:lnTo>
                  <a:pt x="9990" y="5688"/>
                </a:lnTo>
                <a:lnTo>
                  <a:pt x="9954" y="5683"/>
                </a:lnTo>
                <a:lnTo>
                  <a:pt x="9920" y="5678"/>
                </a:lnTo>
                <a:lnTo>
                  <a:pt x="9887" y="5673"/>
                </a:lnTo>
                <a:lnTo>
                  <a:pt x="9858" y="5666"/>
                </a:lnTo>
                <a:lnTo>
                  <a:pt x="9831" y="5660"/>
                </a:lnTo>
                <a:lnTo>
                  <a:pt x="9808" y="5653"/>
                </a:lnTo>
                <a:lnTo>
                  <a:pt x="9788" y="5645"/>
                </a:lnTo>
                <a:lnTo>
                  <a:pt x="9771" y="5637"/>
                </a:lnTo>
                <a:lnTo>
                  <a:pt x="9758" y="5628"/>
                </a:lnTo>
                <a:lnTo>
                  <a:pt x="9749" y="5618"/>
                </a:lnTo>
                <a:lnTo>
                  <a:pt x="9744" y="5606"/>
                </a:lnTo>
                <a:lnTo>
                  <a:pt x="9739" y="5591"/>
                </a:lnTo>
                <a:lnTo>
                  <a:pt x="9735" y="5572"/>
                </a:lnTo>
                <a:lnTo>
                  <a:pt x="9731" y="5551"/>
                </a:lnTo>
                <a:lnTo>
                  <a:pt x="9728" y="5527"/>
                </a:lnTo>
                <a:lnTo>
                  <a:pt x="9726" y="5501"/>
                </a:lnTo>
                <a:lnTo>
                  <a:pt x="9725" y="5471"/>
                </a:lnTo>
                <a:lnTo>
                  <a:pt x="9724" y="5441"/>
                </a:lnTo>
                <a:lnTo>
                  <a:pt x="9723" y="5408"/>
                </a:lnTo>
                <a:lnTo>
                  <a:pt x="9723" y="5374"/>
                </a:lnTo>
                <a:lnTo>
                  <a:pt x="9724" y="5338"/>
                </a:lnTo>
                <a:lnTo>
                  <a:pt x="9725" y="5302"/>
                </a:lnTo>
                <a:lnTo>
                  <a:pt x="9729" y="5225"/>
                </a:lnTo>
                <a:lnTo>
                  <a:pt x="9735" y="5149"/>
                </a:lnTo>
                <a:lnTo>
                  <a:pt x="9742" y="5071"/>
                </a:lnTo>
                <a:lnTo>
                  <a:pt x="9751" y="4996"/>
                </a:lnTo>
                <a:lnTo>
                  <a:pt x="9760" y="4924"/>
                </a:lnTo>
                <a:lnTo>
                  <a:pt x="9772" y="4859"/>
                </a:lnTo>
                <a:lnTo>
                  <a:pt x="9777" y="4828"/>
                </a:lnTo>
                <a:lnTo>
                  <a:pt x="9783" y="4801"/>
                </a:lnTo>
                <a:lnTo>
                  <a:pt x="9789" y="4775"/>
                </a:lnTo>
                <a:lnTo>
                  <a:pt x="9795" y="4752"/>
                </a:lnTo>
                <a:lnTo>
                  <a:pt x="9801" y="4732"/>
                </a:lnTo>
                <a:lnTo>
                  <a:pt x="9808" y="4714"/>
                </a:lnTo>
                <a:lnTo>
                  <a:pt x="9814" y="4700"/>
                </a:lnTo>
                <a:lnTo>
                  <a:pt x="9820" y="4690"/>
                </a:lnTo>
                <a:lnTo>
                  <a:pt x="9829" y="4681"/>
                </a:lnTo>
                <a:lnTo>
                  <a:pt x="9842" y="4672"/>
                </a:lnTo>
                <a:lnTo>
                  <a:pt x="9859" y="4663"/>
                </a:lnTo>
                <a:lnTo>
                  <a:pt x="9881" y="4655"/>
                </a:lnTo>
                <a:lnTo>
                  <a:pt x="9907" y="4646"/>
                </a:lnTo>
                <a:lnTo>
                  <a:pt x="9935" y="4637"/>
                </a:lnTo>
                <a:lnTo>
                  <a:pt x="9966" y="4628"/>
                </a:lnTo>
                <a:lnTo>
                  <a:pt x="10000" y="4620"/>
                </a:lnTo>
                <a:lnTo>
                  <a:pt x="10037" y="4611"/>
                </a:lnTo>
                <a:lnTo>
                  <a:pt x="10075" y="4603"/>
                </a:lnTo>
                <a:lnTo>
                  <a:pt x="10115" y="4594"/>
                </a:lnTo>
                <a:lnTo>
                  <a:pt x="10157" y="4586"/>
                </a:lnTo>
                <a:lnTo>
                  <a:pt x="10243" y="4570"/>
                </a:lnTo>
                <a:lnTo>
                  <a:pt x="10331" y="4556"/>
                </a:lnTo>
                <a:lnTo>
                  <a:pt x="10418" y="4543"/>
                </a:lnTo>
                <a:lnTo>
                  <a:pt x="10501" y="4531"/>
                </a:lnTo>
                <a:lnTo>
                  <a:pt x="10579" y="4520"/>
                </a:lnTo>
                <a:lnTo>
                  <a:pt x="10649" y="4511"/>
                </a:lnTo>
                <a:lnTo>
                  <a:pt x="10707" y="4504"/>
                </a:lnTo>
                <a:lnTo>
                  <a:pt x="10751" y="4499"/>
                </a:lnTo>
                <a:lnTo>
                  <a:pt x="10781" y="4495"/>
                </a:lnTo>
                <a:lnTo>
                  <a:pt x="10791" y="4494"/>
                </a:lnTo>
                <a:lnTo>
                  <a:pt x="10792" y="4483"/>
                </a:lnTo>
                <a:lnTo>
                  <a:pt x="10795" y="4452"/>
                </a:lnTo>
                <a:lnTo>
                  <a:pt x="10801" y="4404"/>
                </a:lnTo>
                <a:lnTo>
                  <a:pt x="10808" y="4342"/>
                </a:lnTo>
                <a:lnTo>
                  <a:pt x="10817" y="4268"/>
                </a:lnTo>
                <a:lnTo>
                  <a:pt x="10828" y="4185"/>
                </a:lnTo>
                <a:lnTo>
                  <a:pt x="10841" y="4096"/>
                </a:lnTo>
                <a:lnTo>
                  <a:pt x="10856" y="4003"/>
                </a:lnTo>
                <a:lnTo>
                  <a:pt x="10872" y="3909"/>
                </a:lnTo>
                <a:lnTo>
                  <a:pt x="10890" y="3817"/>
                </a:lnTo>
                <a:lnTo>
                  <a:pt x="10900" y="3773"/>
                </a:lnTo>
                <a:lnTo>
                  <a:pt x="10910" y="3730"/>
                </a:lnTo>
                <a:lnTo>
                  <a:pt x="10920" y="3688"/>
                </a:lnTo>
                <a:lnTo>
                  <a:pt x="10930" y="3650"/>
                </a:lnTo>
                <a:lnTo>
                  <a:pt x="10941" y="3614"/>
                </a:lnTo>
                <a:lnTo>
                  <a:pt x="10952" y="3579"/>
                </a:lnTo>
                <a:lnTo>
                  <a:pt x="10963" y="3549"/>
                </a:lnTo>
                <a:lnTo>
                  <a:pt x="10975" y="3522"/>
                </a:lnTo>
                <a:lnTo>
                  <a:pt x="10987" y="3499"/>
                </a:lnTo>
                <a:lnTo>
                  <a:pt x="10999" y="3480"/>
                </a:lnTo>
                <a:lnTo>
                  <a:pt x="11011" y="3466"/>
                </a:lnTo>
                <a:lnTo>
                  <a:pt x="11024" y="3455"/>
                </a:lnTo>
                <a:lnTo>
                  <a:pt x="11040" y="3448"/>
                </a:lnTo>
                <a:lnTo>
                  <a:pt x="11059" y="3441"/>
                </a:lnTo>
                <a:lnTo>
                  <a:pt x="11082" y="3433"/>
                </a:lnTo>
                <a:lnTo>
                  <a:pt x="11108" y="3425"/>
                </a:lnTo>
                <a:lnTo>
                  <a:pt x="11137" y="3417"/>
                </a:lnTo>
                <a:lnTo>
                  <a:pt x="11171" y="3409"/>
                </a:lnTo>
                <a:lnTo>
                  <a:pt x="11206" y="3402"/>
                </a:lnTo>
                <a:lnTo>
                  <a:pt x="11243" y="3394"/>
                </a:lnTo>
                <a:lnTo>
                  <a:pt x="11324" y="3379"/>
                </a:lnTo>
                <a:lnTo>
                  <a:pt x="11412" y="3364"/>
                </a:lnTo>
                <a:lnTo>
                  <a:pt x="11501" y="3351"/>
                </a:lnTo>
                <a:lnTo>
                  <a:pt x="11594" y="3340"/>
                </a:lnTo>
                <a:lnTo>
                  <a:pt x="11639" y="3333"/>
                </a:lnTo>
                <a:lnTo>
                  <a:pt x="11685" y="3329"/>
                </a:lnTo>
                <a:lnTo>
                  <a:pt x="11729" y="3325"/>
                </a:lnTo>
                <a:lnTo>
                  <a:pt x="11771" y="3322"/>
                </a:lnTo>
                <a:lnTo>
                  <a:pt x="11814" y="3320"/>
                </a:lnTo>
                <a:lnTo>
                  <a:pt x="11853" y="3318"/>
                </a:lnTo>
                <a:lnTo>
                  <a:pt x="11891" y="3317"/>
                </a:lnTo>
                <a:lnTo>
                  <a:pt x="11927" y="3317"/>
                </a:lnTo>
                <a:lnTo>
                  <a:pt x="11960" y="3318"/>
                </a:lnTo>
                <a:lnTo>
                  <a:pt x="11990" y="3320"/>
                </a:lnTo>
                <a:lnTo>
                  <a:pt x="12017" y="3323"/>
                </a:lnTo>
                <a:lnTo>
                  <a:pt x="12042" y="3327"/>
                </a:lnTo>
                <a:lnTo>
                  <a:pt x="12061" y="3332"/>
                </a:lnTo>
                <a:lnTo>
                  <a:pt x="12077" y="3338"/>
                </a:lnTo>
                <a:lnTo>
                  <a:pt x="12089" y="3346"/>
                </a:lnTo>
                <a:lnTo>
                  <a:pt x="12095" y="3355"/>
                </a:lnTo>
                <a:lnTo>
                  <a:pt x="12099" y="3367"/>
                </a:lnTo>
                <a:lnTo>
                  <a:pt x="12102" y="3383"/>
                </a:lnTo>
                <a:lnTo>
                  <a:pt x="12105" y="3403"/>
                </a:lnTo>
                <a:lnTo>
                  <a:pt x="12106" y="3428"/>
                </a:lnTo>
                <a:lnTo>
                  <a:pt x="12107" y="3455"/>
                </a:lnTo>
                <a:lnTo>
                  <a:pt x="12107" y="3487"/>
                </a:lnTo>
                <a:lnTo>
                  <a:pt x="12106" y="3521"/>
                </a:lnTo>
                <a:lnTo>
                  <a:pt x="12105" y="3558"/>
                </a:lnTo>
                <a:lnTo>
                  <a:pt x="12101" y="3638"/>
                </a:lnTo>
                <a:lnTo>
                  <a:pt x="12096" y="3725"/>
                </a:lnTo>
                <a:lnTo>
                  <a:pt x="12089" y="3814"/>
                </a:lnTo>
                <a:lnTo>
                  <a:pt x="12080" y="3907"/>
                </a:lnTo>
                <a:lnTo>
                  <a:pt x="12072" y="3997"/>
                </a:lnTo>
                <a:lnTo>
                  <a:pt x="12063" y="4084"/>
                </a:lnTo>
                <a:lnTo>
                  <a:pt x="12055" y="4165"/>
                </a:lnTo>
                <a:lnTo>
                  <a:pt x="12047" y="4237"/>
                </a:lnTo>
                <a:lnTo>
                  <a:pt x="12040" y="4297"/>
                </a:lnTo>
                <a:lnTo>
                  <a:pt x="12035" y="4343"/>
                </a:lnTo>
                <a:lnTo>
                  <a:pt x="12030" y="4373"/>
                </a:lnTo>
                <a:lnTo>
                  <a:pt x="12029" y="4383"/>
                </a:lnTo>
                <a:lnTo>
                  <a:pt x="12040" y="4383"/>
                </a:lnTo>
                <a:lnTo>
                  <a:pt x="12070" y="4383"/>
                </a:lnTo>
                <a:lnTo>
                  <a:pt x="12116" y="4382"/>
                </a:lnTo>
                <a:lnTo>
                  <a:pt x="12178" y="4382"/>
                </a:lnTo>
                <a:lnTo>
                  <a:pt x="12249" y="4382"/>
                </a:lnTo>
                <a:lnTo>
                  <a:pt x="12331" y="4383"/>
                </a:lnTo>
                <a:lnTo>
                  <a:pt x="12419" y="4384"/>
                </a:lnTo>
                <a:lnTo>
                  <a:pt x="12509" y="4387"/>
                </a:lnTo>
                <a:lnTo>
                  <a:pt x="12602" y="4391"/>
                </a:lnTo>
                <a:lnTo>
                  <a:pt x="12693" y="4396"/>
                </a:lnTo>
                <a:lnTo>
                  <a:pt x="12736" y="4400"/>
                </a:lnTo>
                <a:lnTo>
                  <a:pt x="12778" y="4404"/>
                </a:lnTo>
                <a:lnTo>
                  <a:pt x="12820" y="4408"/>
                </a:lnTo>
                <a:lnTo>
                  <a:pt x="12858" y="4413"/>
                </a:lnTo>
                <a:lnTo>
                  <a:pt x="12894" y="4418"/>
                </a:lnTo>
                <a:lnTo>
                  <a:pt x="12929" y="4424"/>
                </a:lnTo>
                <a:lnTo>
                  <a:pt x="12959" y="4430"/>
                </a:lnTo>
                <a:lnTo>
                  <a:pt x="12986" y="4438"/>
                </a:lnTo>
                <a:lnTo>
                  <a:pt x="13010" y="4445"/>
                </a:lnTo>
                <a:lnTo>
                  <a:pt x="13029" y="4454"/>
                </a:lnTo>
                <a:lnTo>
                  <a:pt x="13046" y="4463"/>
                </a:lnTo>
                <a:lnTo>
                  <a:pt x="13056" y="4474"/>
                </a:lnTo>
                <a:lnTo>
                  <a:pt x="13064" y="4486"/>
                </a:lnTo>
                <a:lnTo>
                  <a:pt x="13070" y="4502"/>
                </a:lnTo>
                <a:lnTo>
                  <a:pt x="13074" y="4522"/>
                </a:lnTo>
                <a:lnTo>
                  <a:pt x="13077" y="4545"/>
                </a:lnTo>
                <a:lnTo>
                  <a:pt x="13079" y="4572"/>
                </a:lnTo>
                <a:lnTo>
                  <a:pt x="13079" y="4603"/>
                </a:lnTo>
                <a:lnTo>
                  <a:pt x="13078" y="4635"/>
                </a:lnTo>
                <a:lnTo>
                  <a:pt x="13075" y="4670"/>
                </a:lnTo>
                <a:lnTo>
                  <a:pt x="13072" y="4707"/>
                </a:lnTo>
                <a:lnTo>
                  <a:pt x="13068" y="4747"/>
                </a:lnTo>
                <a:lnTo>
                  <a:pt x="13062" y="4787"/>
                </a:lnTo>
                <a:lnTo>
                  <a:pt x="13056" y="4829"/>
                </a:lnTo>
                <a:lnTo>
                  <a:pt x="13048" y="4872"/>
                </a:lnTo>
                <a:lnTo>
                  <a:pt x="13039" y="4916"/>
                </a:lnTo>
                <a:lnTo>
                  <a:pt x="13030" y="4960"/>
                </a:lnTo>
                <a:lnTo>
                  <a:pt x="13020" y="5005"/>
                </a:lnTo>
                <a:lnTo>
                  <a:pt x="13010" y="5049"/>
                </a:lnTo>
                <a:lnTo>
                  <a:pt x="12999" y="5093"/>
                </a:lnTo>
                <a:lnTo>
                  <a:pt x="12987" y="5137"/>
                </a:lnTo>
                <a:lnTo>
                  <a:pt x="12975" y="5179"/>
                </a:lnTo>
                <a:lnTo>
                  <a:pt x="12962" y="5220"/>
                </a:lnTo>
                <a:lnTo>
                  <a:pt x="12949" y="5261"/>
                </a:lnTo>
                <a:lnTo>
                  <a:pt x="12936" y="5299"/>
                </a:lnTo>
                <a:lnTo>
                  <a:pt x="12923" y="5334"/>
                </a:lnTo>
                <a:lnTo>
                  <a:pt x="12908" y="5369"/>
                </a:lnTo>
                <a:lnTo>
                  <a:pt x="12894" y="5400"/>
                </a:lnTo>
                <a:lnTo>
                  <a:pt x="12880" y="5428"/>
                </a:lnTo>
                <a:lnTo>
                  <a:pt x="12866" y="5453"/>
                </a:lnTo>
                <a:lnTo>
                  <a:pt x="12852" y="5475"/>
                </a:lnTo>
                <a:lnTo>
                  <a:pt x="12838" y="5493"/>
                </a:lnTo>
                <a:lnTo>
                  <a:pt x="12824" y="5507"/>
                </a:lnTo>
                <a:lnTo>
                  <a:pt x="12811" y="5517"/>
                </a:lnTo>
                <a:close/>
                <a:moveTo>
                  <a:pt x="4350" y="11691"/>
                </a:moveTo>
                <a:lnTo>
                  <a:pt x="4379" y="11750"/>
                </a:lnTo>
                <a:lnTo>
                  <a:pt x="4410" y="11807"/>
                </a:lnTo>
                <a:lnTo>
                  <a:pt x="4445" y="11860"/>
                </a:lnTo>
                <a:lnTo>
                  <a:pt x="4484" y="11912"/>
                </a:lnTo>
                <a:lnTo>
                  <a:pt x="4525" y="11961"/>
                </a:lnTo>
                <a:lnTo>
                  <a:pt x="4569" y="12007"/>
                </a:lnTo>
                <a:lnTo>
                  <a:pt x="4616" y="12051"/>
                </a:lnTo>
                <a:lnTo>
                  <a:pt x="4665" y="12093"/>
                </a:lnTo>
                <a:lnTo>
                  <a:pt x="4716" y="12131"/>
                </a:lnTo>
                <a:lnTo>
                  <a:pt x="4770" y="12168"/>
                </a:lnTo>
                <a:lnTo>
                  <a:pt x="4826" y="12201"/>
                </a:lnTo>
                <a:lnTo>
                  <a:pt x="4884" y="12231"/>
                </a:lnTo>
                <a:lnTo>
                  <a:pt x="4944" y="12259"/>
                </a:lnTo>
                <a:lnTo>
                  <a:pt x="5007" y="12284"/>
                </a:lnTo>
                <a:lnTo>
                  <a:pt x="5070" y="12306"/>
                </a:lnTo>
                <a:lnTo>
                  <a:pt x="5135" y="12326"/>
                </a:lnTo>
                <a:lnTo>
                  <a:pt x="5201" y="12342"/>
                </a:lnTo>
                <a:lnTo>
                  <a:pt x="5270" y="12355"/>
                </a:lnTo>
                <a:lnTo>
                  <a:pt x="5338" y="12366"/>
                </a:lnTo>
                <a:lnTo>
                  <a:pt x="5409" y="12373"/>
                </a:lnTo>
                <a:lnTo>
                  <a:pt x="5480" y="12377"/>
                </a:lnTo>
                <a:lnTo>
                  <a:pt x="5552" y="12379"/>
                </a:lnTo>
                <a:lnTo>
                  <a:pt x="5625" y="12377"/>
                </a:lnTo>
                <a:lnTo>
                  <a:pt x="5698" y="12372"/>
                </a:lnTo>
                <a:lnTo>
                  <a:pt x="5772" y="12364"/>
                </a:lnTo>
                <a:lnTo>
                  <a:pt x="5846" y="12353"/>
                </a:lnTo>
                <a:lnTo>
                  <a:pt x="5920" y="12338"/>
                </a:lnTo>
                <a:lnTo>
                  <a:pt x="5995" y="12320"/>
                </a:lnTo>
                <a:lnTo>
                  <a:pt x="6069" y="12299"/>
                </a:lnTo>
                <a:lnTo>
                  <a:pt x="6144" y="12274"/>
                </a:lnTo>
                <a:lnTo>
                  <a:pt x="6217" y="12246"/>
                </a:lnTo>
                <a:lnTo>
                  <a:pt x="6292" y="12215"/>
                </a:lnTo>
                <a:lnTo>
                  <a:pt x="6364" y="12181"/>
                </a:lnTo>
                <a:lnTo>
                  <a:pt x="6434" y="12144"/>
                </a:lnTo>
                <a:lnTo>
                  <a:pt x="6502" y="12106"/>
                </a:lnTo>
                <a:lnTo>
                  <a:pt x="6567" y="12065"/>
                </a:lnTo>
                <a:lnTo>
                  <a:pt x="6630" y="12020"/>
                </a:lnTo>
                <a:lnTo>
                  <a:pt x="6690" y="11975"/>
                </a:lnTo>
                <a:lnTo>
                  <a:pt x="6748" y="11928"/>
                </a:lnTo>
                <a:lnTo>
                  <a:pt x="6802" y="11878"/>
                </a:lnTo>
                <a:lnTo>
                  <a:pt x="6854" y="11827"/>
                </a:lnTo>
                <a:lnTo>
                  <a:pt x="6905" y="11773"/>
                </a:lnTo>
                <a:lnTo>
                  <a:pt x="6951" y="11719"/>
                </a:lnTo>
                <a:lnTo>
                  <a:pt x="6996" y="11664"/>
                </a:lnTo>
                <a:lnTo>
                  <a:pt x="7036" y="11606"/>
                </a:lnTo>
                <a:lnTo>
                  <a:pt x="7074" y="11548"/>
                </a:lnTo>
                <a:lnTo>
                  <a:pt x="7109" y="11487"/>
                </a:lnTo>
                <a:lnTo>
                  <a:pt x="7142" y="11427"/>
                </a:lnTo>
                <a:lnTo>
                  <a:pt x="7170" y="11365"/>
                </a:lnTo>
                <a:lnTo>
                  <a:pt x="7195" y="11304"/>
                </a:lnTo>
                <a:lnTo>
                  <a:pt x="7218" y="11240"/>
                </a:lnTo>
                <a:lnTo>
                  <a:pt x="7237" y="11177"/>
                </a:lnTo>
                <a:lnTo>
                  <a:pt x="7253" y="11113"/>
                </a:lnTo>
                <a:lnTo>
                  <a:pt x="7265" y="11049"/>
                </a:lnTo>
                <a:lnTo>
                  <a:pt x="7274" y="10984"/>
                </a:lnTo>
                <a:lnTo>
                  <a:pt x="7279" y="10921"/>
                </a:lnTo>
                <a:lnTo>
                  <a:pt x="7281" y="10856"/>
                </a:lnTo>
                <a:lnTo>
                  <a:pt x="7279" y="10792"/>
                </a:lnTo>
                <a:lnTo>
                  <a:pt x="7273" y="10728"/>
                </a:lnTo>
                <a:lnTo>
                  <a:pt x="7264" y="10665"/>
                </a:lnTo>
                <a:lnTo>
                  <a:pt x="7250" y="10601"/>
                </a:lnTo>
                <a:lnTo>
                  <a:pt x="7232" y="10539"/>
                </a:lnTo>
                <a:lnTo>
                  <a:pt x="7211" y="10477"/>
                </a:lnTo>
                <a:lnTo>
                  <a:pt x="7186" y="10416"/>
                </a:lnTo>
                <a:lnTo>
                  <a:pt x="7158" y="10356"/>
                </a:lnTo>
                <a:lnTo>
                  <a:pt x="7126" y="10300"/>
                </a:lnTo>
                <a:lnTo>
                  <a:pt x="7090" y="10245"/>
                </a:lnTo>
                <a:lnTo>
                  <a:pt x="7052" y="10193"/>
                </a:lnTo>
                <a:lnTo>
                  <a:pt x="7012" y="10144"/>
                </a:lnTo>
                <a:lnTo>
                  <a:pt x="6967" y="10097"/>
                </a:lnTo>
                <a:lnTo>
                  <a:pt x="6921" y="10053"/>
                </a:lnTo>
                <a:lnTo>
                  <a:pt x="6872" y="10011"/>
                </a:lnTo>
                <a:lnTo>
                  <a:pt x="6820" y="9972"/>
                </a:lnTo>
                <a:lnTo>
                  <a:pt x="6766" y="9936"/>
                </a:lnTo>
                <a:lnTo>
                  <a:pt x="6710" y="9903"/>
                </a:lnTo>
                <a:lnTo>
                  <a:pt x="6652" y="9871"/>
                </a:lnTo>
                <a:lnTo>
                  <a:pt x="6591" y="9844"/>
                </a:lnTo>
                <a:lnTo>
                  <a:pt x="6530" y="9819"/>
                </a:lnTo>
                <a:lnTo>
                  <a:pt x="6466" y="9797"/>
                </a:lnTo>
                <a:lnTo>
                  <a:pt x="6401" y="9777"/>
                </a:lnTo>
                <a:lnTo>
                  <a:pt x="6334" y="9760"/>
                </a:lnTo>
                <a:lnTo>
                  <a:pt x="6267" y="9747"/>
                </a:lnTo>
                <a:lnTo>
                  <a:pt x="6197" y="9736"/>
                </a:lnTo>
                <a:lnTo>
                  <a:pt x="6128" y="9729"/>
                </a:lnTo>
                <a:lnTo>
                  <a:pt x="6056" y="9724"/>
                </a:lnTo>
                <a:lnTo>
                  <a:pt x="5984" y="9723"/>
                </a:lnTo>
                <a:lnTo>
                  <a:pt x="5912" y="9725"/>
                </a:lnTo>
                <a:lnTo>
                  <a:pt x="5838" y="9729"/>
                </a:lnTo>
                <a:lnTo>
                  <a:pt x="5765" y="9738"/>
                </a:lnTo>
                <a:lnTo>
                  <a:pt x="5690" y="9749"/>
                </a:lnTo>
                <a:lnTo>
                  <a:pt x="5616" y="9763"/>
                </a:lnTo>
                <a:lnTo>
                  <a:pt x="5542" y="9782"/>
                </a:lnTo>
                <a:lnTo>
                  <a:pt x="5467" y="9803"/>
                </a:lnTo>
                <a:lnTo>
                  <a:pt x="5393" y="9827"/>
                </a:lnTo>
                <a:lnTo>
                  <a:pt x="5319" y="9855"/>
                </a:lnTo>
                <a:lnTo>
                  <a:pt x="5246" y="9886"/>
                </a:lnTo>
                <a:lnTo>
                  <a:pt x="5173" y="9921"/>
                </a:lnTo>
                <a:lnTo>
                  <a:pt x="5102" y="9958"/>
                </a:lnTo>
                <a:lnTo>
                  <a:pt x="5035" y="9997"/>
                </a:lnTo>
                <a:lnTo>
                  <a:pt x="4969" y="10039"/>
                </a:lnTo>
                <a:lnTo>
                  <a:pt x="4907" y="10083"/>
                </a:lnTo>
                <a:lnTo>
                  <a:pt x="4846" y="10128"/>
                </a:lnTo>
                <a:lnTo>
                  <a:pt x="4789" y="10177"/>
                </a:lnTo>
                <a:lnTo>
                  <a:pt x="4734" y="10227"/>
                </a:lnTo>
                <a:lnTo>
                  <a:pt x="4681" y="10279"/>
                </a:lnTo>
                <a:lnTo>
                  <a:pt x="4632" y="10332"/>
                </a:lnTo>
                <a:lnTo>
                  <a:pt x="4585" y="10386"/>
                </a:lnTo>
                <a:lnTo>
                  <a:pt x="4541" y="10443"/>
                </a:lnTo>
                <a:lnTo>
                  <a:pt x="4500" y="10500"/>
                </a:lnTo>
                <a:lnTo>
                  <a:pt x="4462" y="10559"/>
                </a:lnTo>
                <a:lnTo>
                  <a:pt x="4427" y="10618"/>
                </a:lnTo>
                <a:lnTo>
                  <a:pt x="4395" y="10679"/>
                </a:lnTo>
                <a:lnTo>
                  <a:pt x="4367" y="10741"/>
                </a:lnTo>
                <a:lnTo>
                  <a:pt x="4340" y="10803"/>
                </a:lnTo>
                <a:lnTo>
                  <a:pt x="4318" y="10866"/>
                </a:lnTo>
                <a:lnTo>
                  <a:pt x="4299" y="10930"/>
                </a:lnTo>
                <a:lnTo>
                  <a:pt x="4284" y="10993"/>
                </a:lnTo>
                <a:lnTo>
                  <a:pt x="4271" y="11058"/>
                </a:lnTo>
                <a:lnTo>
                  <a:pt x="4263" y="11122"/>
                </a:lnTo>
                <a:lnTo>
                  <a:pt x="4257" y="11187"/>
                </a:lnTo>
                <a:lnTo>
                  <a:pt x="4256" y="11251"/>
                </a:lnTo>
                <a:lnTo>
                  <a:pt x="4258" y="11315"/>
                </a:lnTo>
                <a:lnTo>
                  <a:pt x="4264" y="11379"/>
                </a:lnTo>
                <a:lnTo>
                  <a:pt x="4273" y="11443"/>
                </a:lnTo>
                <a:lnTo>
                  <a:pt x="4286" y="11505"/>
                </a:lnTo>
                <a:lnTo>
                  <a:pt x="4303" y="11568"/>
                </a:lnTo>
                <a:lnTo>
                  <a:pt x="4324" y="11630"/>
                </a:lnTo>
                <a:lnTo>
                  <a:pt x="4350" y="11691"/>
                </a:lnTo>
                <a:close/>
                <a:moveTo>
                  <a:pt x="5535" y="5104"/>
                </a:moveTo>
                <a:lnTo>
                  <a:pt x="5470" y="5134"/>
                </a:lnTo>
                <a:lnTo>
                  <a:pt x="5408" y="5167"/>
                </a:lnTo>
                <a:lnTo>
                  <a:pt x="5348" y="5201"/>
                </a:lnTo>
                <a:lnTo>
                  <a:pt x="5290" y="5239"/>
                </a:lnTo>
                <a:lnTo>
                  <a:pt x="5235" y="5277"/>
                </a:lnTo>
                <a:lnTo>
                  <a:pt x="5181" y="5318"/>
                </a:lnTo>
                <a:lnTo>
                  <a:pt x="5130" y="5361"/>
                </a:lnTo>
                <a:lnTo>
                  <a:pt x="5081" y="5405"/>
                </a:lnTo>
                <a:lnTo>
                  <a:pt x="5035" y="5450"/>
                </a:lnTo>
                <a:lnTo>
                  <a:pt x="4991" y="5498"/>
                </a:lnTo>
                <a:lnTo>
                  <a:pt x="4949" y="5546"/>
                </a:lnTo>
                <a:lnTo>
                  <a:pt x="4910" y="5596"/>
                </a:lnTo>
                <a:lnTo>
                  <a:pt x="4874" y="5647"/>
                </a:lnTo>
                <a:lnTo>
                  <a:pt x="4840" y="5699"/>
                </a:lnTo>
                <a:lnTo>
                  <a:pt x="4809" y="5752"/>
                </a:lnTo>
                <a:lnTo>
                  <a:pt x="4781" y="5806"/>
                </a:lnTo>
                <a:lnTo>
                  <a:pt x="4756" y="5861"/>
                </a:lnTo>
                <a:lnTo>
                  <a:pt x="4733" y="5916"/>
                </a:lnTo>
                <a:lnTo>
                  <a:pt x="4712" y="5971"/>
                </a:lnTo>
                <a:lnTo>
                  <a:pt x="4696" y="6028"/>
                </a:lnTo>
                <a:lnTo>
                  <a:pt x="4682" y="6084"/>
                </a:lnTo>
                <a:lnTo>
                  <a:pt x="4671" y="6142"/>
                </a:lnTo>
                <a:lnTo>
                  <a:pt x="4663" y="6198"/>
                </a:lnTo>
                <a:lnTo>
                  <a:pt x="4659" y="6256"/>
                </a:lnTo>
                <a:lnTo>
                  <a:pt x="4657" y="6312"/>
                </a:lnTo>
                <a:lnTo>
                  <a:pt x="4659" y="6370"/>
                </a:lnTo>
                <a:lnTo>
                  <a:pt x="4664" y="6426"/>
                </a:lnTo>
                <a:lnTo>
                  <a:pt x="4673" y="6482"/>
                </a:lnTo>
                <a:lnTo>
                  <a:pt x="4684" y="6538"/>
                </a:lnTo>
                <a:lnTo>
                  <a:pt x="4699" y="6593"/>
                </a:lnTo>
                <a:lnTo>
                  <a:pt x="4718" y="6648"/>
                </a:lnTo>
                <a:lnTo>
                  <a:pt x="4741" y="6701"/>
                </a:lnTo>
                <a:lnTo>
                  <a:pt x="4766" y="6754"/>
                </a:lnTo>
                <a:lnTo>
                  <a:pt x="4794" y="6804"/>
                </a:lnTo>
                <a:lnTo>
                  <a:pt x="4826" y="6852"/>
                </a:lnTo>
                <a:lnTo>
                  <a:pt x="4860" y="6898"/>
                </a:lnTo>
                <a:lnTo>
                  <a:pt x="4896" y="6941"/>
                </a:lnTo>
                <a:lnTo>
                  <a:pt x="4935" y="6982"/>
                </a:lnTo>
                <a:lnTo>
                  <a:pt x="4976" y="7022"/>
                </a:lnTo>
                <a:lnTo>
                  <a:pt x="5020" y="7059"/>
                </a:lnTo>
                <a:lnTo>
                  <a:pt x="5065" y="7093"/>
                </a:lnTo>
                <a:lnTo>
                  <a:pt x="5114" y="7126"/>
                </a:lnTo>
                <a:lnTo>
                  <a:pt x="5163" y="7155"/>
                </a:lnTo>
                <a:lnTo>
                  <a:pt x="5214" y="7182"/>
                </a:lnTo>
                <a:lnTo>
                  <a:pt x="5268" y="7207"/>
                </a:lnTo>
                <a:lnTo>
                  <a:pt x="5322" y="7229"/>
                </a:lnTo>
                <a:lnTo>
                  <a:pt x="5379" y="7250"/>
                </a:lnTo>
                <a:lnTo>
                  <a:pt x="5437" y="7267"/>
                </a:lnTo>
                <a:lnTo>
                  <a:pt x="5496" y="7281"/>
                </a:lnTo>
                <a:lnTo>
                  <a:pt x="5556" y="7293"/>
                </a:lnTo>
                <a:lnTo>
                  <a:pt x="5618" y="7303"/>
                </a:lnTo>
                <a:lnTo>
                  <a:pt x="5680" y="7309"/>
                </a:lnTo>
                <a:lnTo>
                  <a:pt x="5743" y="7313"/>
                </a:lnTo>
                <a:lnTo>
                  <a:pt x="5806" y="7314"/>
                </a:lnTo>
                <a:lnTo>
                  <a:pt x="5871" y="7313"/>
                </a:lnTo>
                <a:lnTo>
                  <a:pt x="5936" y="7309"/>
                </a:lnTo>
                <a:lnTo>
                  <a:pt x="6002" y="7302"/>
                </a:lnTo>
                <a:lnTo>
                  <a:pt x="6067" y="7292"/>
                </a:lnTo>
                <a:lnTo>
                  <a:pt x="6133" y="7279"/>
                </a:lnTo>
                <a:lnTo>
                  <a:pt x="6199" y="7263"/>
                </a:lnTo>
                <a:lnTo>
                  <a:pt x="6265" y="7244"/>
                </a:lnTo>
                <a:lnTo>
                  <a:pt x="6331" y="7222"/>
                </a:lnTo>
                <a:lnTo>
                  <a:pt x="6397" y="7198"/>
                </a:lnTo>
                <a:lnTo>
                  <a:pt x="6461" y="7170"/>
                </a:lnTo>
                <a:lnTo>
                  <a:pt x="6526" y="7140"/>
                </a:lnTo>
                <a:lnTo>
                  <a:pt x="6588" y="7107"/>
                </a:lnTo>
                <a:lnTo>
                  <a:pt x="6648" y="7072"/>
                </a:lnTo>
                <a:lnTo>
                  <a:pt x="6706" y="7035"/>
                </a:lnTo>
                <a:lnTo>
                  <a:pt x="6762" y="6997"/>
                </a:lnTo>
                <a:lnTo>
                  <a:pt x="6815" y="6955"/>
                </a:lnTo>
                <a:lnTo>
                  <a:pt x="6865" y="6913"/>
                </a:lnTo>
                <a:lnTo>
                  <a:pt x="6915" y="6869"/>
                </a:lnTo>
                <a:lnTo>
                  <a:pt x="6961" y="6823"/>
                </a:lnTo>
                <a:lnTo>
                  <a:pt x="7006" y="6776"/>
                </a:lnTo>
                <a:lnTo>
                  <a:pt x="7047" y="6727"/>
                </a:lnTo>
                <a:lnTo>
                  <a:pt x="7085" y="6677"/>
                </a:lnTo>
                <a:lnTo>
                  <a:pt x="7122" y="6627"/>
                </a:lnTo>
                <a:lnTo>
                  <a:pt x="7156" y="6574"/>
                </a:lnTo>
                <a:lnTo>
                  <a:pt x="7187" y="6522"/>
                </a:lnTo>
                <a:lnTo>
                  <a:pt x="7215" y="6467"/>
                </a:lnTo>
                <a:lnTo>
                  <a:pt x="7240" y="6413"/>
                </a:lnTo>
                <a:lnTo>
                  <a:pt x="7264" y="6357"/>
                </a:lnTo>
                <a:lnTo>
                  <a:pt x="7283" y="6302"/>
                </a:lnTo>
                <a:lnTo>
                  <a:pt x="7300" y="6246"/>
                </a:lnTo>
                <a:lnTo>
                  <a:pt x="7314" y="6189"/>
                </a:lnTo>
                <a:lnTo>
                  <a:pt x="7325" y="6133"/>
                </a:lnTo>
                <a:lnTo>
                  <a:pt x="7332" y="6075"/>
                </a:lnTo>
                <a:lnTo>
                  <a:pt x="7337" y="6019"/>
                </a:lnTo>
                <a:lnTo>
                  <a:pt x="7338" y="5961"/>
                </a:lnTo>
                <a:lnTo>
                  <a:pt x="7337" y="5905"/>
                </a:lnTo>
                <a:lnTo>
                  <a:pt x="7332" y="5848"/>
                </a:lnTo>
                <a:lnTo>
                  <a:pt x="7323" y="5792"/>
                </a:lnTo>
                <a:lnTo>
                  <a:pt x="7312" y="5736"/>
                </a:lnTo>
                <a:lnTo>
                  <a:pt x="7296" y="5681"/>
                </a:lnTo>
                <a:lnTo>
                  <a:pt x="7278" y="5627"/>
                </a:lnTo>
                <a:lnTo>
                  <a:pt x="7256" y="5572"/>
                </a:lnTo>
                <a:lnTo>
                  <a:pt x="7230" y="5520"/>
                </a:lnTo>
                <a:lnTo>
                  <a:pt x="7202" y="5469"/>
                </a:lnTo>
                <a:lnTo>
                  <a:pt x="7171" y="5422"/>
                </a:lnTo>
                <a:lnTo>
                  <a:pt x="7137" y="5376"/>
                </a:lnTo>
                <a:lnTo>
                  <a:pt x="7100" y="5332"/>
                </a:lnTo>
                <a:lnTo>
                  <a:pt x="7061" y="5291"/>
                </a:lnTo>
                <a:lnTo>
                  <a:pt x="7020" y="5252"/>
                </a:lnTo>
                <a:lnTo>
                  <a:pt x="6976" y="5214"/>
                </a:lnTo>
                <a:lnTo>
                  <a:pt x="6931" y="5180"/>
                </a:lnTo>
                <a:lnTo>
                  <a:pt x="6883" y="5148"/>
                </a:lnTo>
                <a:lnTo>
                  <a:pt x="6833" y="5119"/>
                </a:lnTo>
                <a:lnTo>
                  <a:pt x="6782" y="5091"/>
                </a:lnTo>
                <a:lnTo>
                  <a:pt x="6728" y="5066"/>
                </a:lnTo>
                <a:lnTo>
                  <a:pt x="6674" y="5044"/>
                </a:lnTo>
                <a:lnTo>
                  <a:pt x="6618" y="5024"/>
                </a:lnTo>
                <a:lnTo>
                  <a:pt x="6559" y="5007"/>
                </a:lnTo>
                <a:lnTo>
                  <a:pt x="6501" y="4993"/>
                </a:lnTo>
                <a:lnTo>
                  <a:pt x="6440" y="4981"/>
                </a:lnTo>
                <a:lnTo>
                  <a:pt x="6379" y="4971"/>
                </a:lnTo>
                <a:lnTo>
                  <a:pt x="6317" y="4964"/>
                </a:lnTo>
                <a:lnTo>
                  <a:pt x="6254" y="4960"/>
                </a:lnTo>
                <a:lnTo>
                  <a:pt x="6190" y="4959"/>
                </a:lnTo>
                <a:lnTo>
                  <a:pt x="6126" y="4960"/>
                </a:lnTo>
                <a:lnTo>
                  <a:pt x="6060" y="4965"/>
                </a:lnTo>
                <a:lnTo>
                  <a:pt x="5995" y="4971"/>
                </a:lnTo>
                <a:lnTo>
                  <a:pt x="5929" y="4982"/>
                </a:lnTo>
                <a:lnTo>
                  <a:pt x="5864" y="4995"/>
                </a:lnTo>
                <a:lnTo>
                  <a:pt x="5797" y="5011"/>
                </a:lnTo>
                <a:lnTo>
                  <a:pt x="5731" y="5029"/>
                </a:lnTo>
                <a:lnTo>
                  <a:pt x="5666" y="5051"/>
                </a:lnTo>
                <a:lnTo>
                  <a:pt x="5599" y="5076"/>
                </a:lnTo>
                <a:lnTo>
                  <a:pt x="5535" y="5104"/>
                </a:lnTo>
                <a:close/>
                <a:moveTo>
                  <a:pt x="8168" y="4569"/>
                </a:moveTo>
                <a:lnTo>
                  <a:pt x="8131" y="4587"/>
                </a:lnTo>
                <a:lnTo>
                  <a:pt x="8093" y="4604"/>
                </a:lnTo>
                <a:lnTo>
                  <a:pt x="8056" y="4618"/>
                </a:lnTo>
                <a:lnTo>
                  <a:pt x="8019" y="4630"/>
                </a:lnTo>
                <a:lnTo>
                  <a:pt x="8039" y="4654"/>
                </a:lnTo>
                <a:lnTo>
                  <a:pt x="8058" y="4678"/>
                </a:lnTo>
                <a:lnTo>
                  <a:pt x="8077" y="4702"/>
                </a:lnTo>
                <a:lnTo>
                  <a:pt x="8096" y="4728"/>
                </a:lnTo>
                <a:lnTo>
                  <a:pt x="8114" y="4753"/>
                </a:lnTo>
                <a:lnTo>
                  <a:pt x="8133" y="4778"/>
                </a:lnTo>
                <a:lnTo>
                  <a:pt x="8150" y="4804"/>
                </a:lnTo>
                <a:lnTo>
                  <a:pt x="8167" y="4830"/>
                </a:lnTo>
                <a:lnTo>
                  <a:pt x="8184" y="4857"/>
                </a:lnTo>
                <a:lnTo>
                  <a:pt x="8200" y="4884"/>
                </a:lnTo>
                <a:lnTo>
                  <a:pt x="8215" y="4911"/>
                </a:lnTo>
                <a:lnTo>
                  <a:pt x="8230" y="4939"/>
                </a:lnTo>
                <a:lnTo>
                  <a:pt x="8245" y="4967"/>
                </a:lnTo>
                <a:lnTo>
                  <a:pt x="8260" y="4996"/>
                </a:lnTo>
                <a:lnTo>
                  <a:pt x="8274" y="5024"/>
                </a:lnTo>
                <a:lnTo>
                  <a:pt x="8287" y="5053"/>
                </a:lnTo>
                <a:lnTo>
                  <a:pt x="8328" y="5153"/>
                </a:lnTo>
                <a:lnTo>
                  <a:pt x="8362" y="5254"/>
                </a:lnTo>
                <a:lnTo>
                  <a:pt x="8391" y="5356"/>
                </a:lnTo>
                <a:lnTo>
                  <a:pt x="8412" y="5458"/>
                </a:lnTo>
                <a:lnTo>
                  <a:pt x="8428" y="5563"/>
                </a:lnTo>
                <a:lnTo>
                  <a:pt x="8437" y="5667"/>
                </a:lnTo>
                <a:lnTo>
                  <a:pt x="8440" y="5772"/>
                </a:lnTo>
                <a:lnTo>
                  <a:pt x="8438" y="5878"/>
                </a:lnTo>
                <a:lnTo>
                  <a:pt x="8429" y="5982"/>
                </a:lnTo>
                <a:lnTo>
                  <a:pt x="8415" y="6088"/>
                </a:lnTo>
                <a:lnTo>
                  <a:pt x="8395" y="6193"/>
                </a:lnTo>
                <a:lnTo>
                  <a:pt x="8369" y="6297"/>
                </a:lnTo>
                <a:lnTo>
                  <a:pt x="8338" y="6402"/>
                </a:lnTo>
                <a:lnTo>
                  <a:pt x="8301" y="6505"/>
                </a:lnTo>
                <a:lnTo>
                  <a:pt x="8260" y="6606"/>
                </a:lnTo>
                <a:lnTo>
                  <a:pt x="8212" y="6707"/>
                </a:lnTo>
                <a:lnTo>
                  <a:pt x="8160" y="6806"/>
                </a:lnTo>
                <a:lnTo>
                  <a:pt x="8102" y="6904"/>
                </a:lnTo>
                <a:lnTo>
                  <a:pt x="8040" y="7000"/>
                </a:lnTo>
                <a:lnTo>
                  <a:pt x="7973" y="7094"/>
                </a:lnTo>
                <a:lnTo>
                  <a:pt x="7901" y="7186"/>
                </a:lnTo>
                <a:lnTo>
                  <a:pt x="7824" y="7276"/>
                </a:lnTo>
                <a:lnTo>
                  <a:pt x="7743" y="7362"/>
                </a:lnTo>
                <a:lnTo>
                  <a:pt x="7657" y="7447"/>
                </a:lnTo>
                <a:lnTo>
                  <a:pt x="7567" y="7528"/>
                </a:lnTo>
                <a:lnTo>
                  <a:pt x="7472" y="7606"/>
                </a:lnTo>
                <a:lnTo>
                  <a:pt x="7374" y="7682"/>
                </a:lnTo>
                <a:lnTo>
                  <a:pt x="7271" y="7754"/>
                </a:lnTo>
                <a:lnTo>
                  <a:pt x="7164" y="7821"/>
                </a:lnTo>
                <a:lnTo>
                  <a:pt x="7053" y="7886"/>
                </a:lnTo>
                <a:lnTo>
                  <a:pt x="6938" y="7946"/>
                </a:lnTo>
                <a:lnTo>
                  <a:pt x="6820" y="8002"/>
                </a:lnTo>
                <a:lnTo>
                  <a:pt x="6752" y="8032"/>
                </a:lnTo>
                <a:lnTo>
                  <a:pt x="6683" y="8059"/>
                </a:lnTo>
                <a:lnTo>
                  <a:pt x="6614" y="8085"/>
                </a:lnTo>
                <a:lnTo>
                  <a:pt x="6546" y="8110"/>
                </a:lnTo>
                <a:lnTo>
                  <a:pt x="6477" y="8133"/>
                </a:lnTo>
                <a:lnTo>
                  <a:pt x="6408" y="8154"/>
                </a:lnTo>
                <a:lnTo>
                  <a:pt x="6338" y="8173"/>
                </a:lnTo>
                <a:lnTo>
                  <a:pt x="6270" y="8190"/>
                </a:lnTo>
                <a:lnTo>
                  <a:pt x="6200" y="8205"/>
                </a:lnTo>
                <a:lnTo>
                  <a:pt x="6132" y="8219"/>
                </a:lnTo>
                <a:lnTo>
                  <a:pt x="6062" y="8231"/>
                </a:lnTo>
                <a:lnTo>
                  <a:pt x="5994" y="8241"/>
                </a:lnTo>
                <a:lnTo>
                  <a:pt x="5925" y="8250"/>
                </a:lnTo>
                <a:lnTo>
                  <a:pt x="5856" y="8258"/>
                </a:lnTo>
                <a:lnTo>
                  <a:pt x="5789" y="8263"/>
                </a:lnTo>
                <a:lnTo>
                  <a:pt x="5720" y="8267"/>
                </a:lnTo>
                <a:lnTo>
                  <a:pt x="5653" y="8269"/>
                </a:lnTo>
                <a:lnTo>
                  <a:pt x="5585" y="8269"/>
                </a:lnTo>
                <a:lnTo>
                  <a:pt x="5519" y="8268"/>
                </a:lnTo>
                <a:lnTo>
                  <a:pt x="5452" y="8265"/>
                </a:lnTo>
                <a:lnTo>
                  <a:pt x="5387" y="8260"/>
                </a:lnTo>
                <a:lnTo>
                  <a:pt x="5321" y="8254"/>
                </a:lnTo>
                <a:lnTo>
                  <a:pt x="5256" y="8246"/>
                </a:lnTo>
                <a:lnTo>
                  <a:pt x="5192" y="8237"/>
                </a:lnTo>
                <a:lnTo>
                  <a:pt x="5128" y="8226"/>
                </a:lnTo>
                <a:lnTo>
                  <a:pt x="5065" y="8214"/>
                </a:lnTo>
                <a:lnTo>
                  <a:pt x="5003" y="8200"/>
                </a:lnTo>
                <a:lnTo>
                  <a:pt x="4940" y="8184"/>
                </a:lnTo>
                <a:lnTo>
                  <a:pt x="4880" y="8168"/>
                </a:lnTo>
                <a:lnTo>
                  <a:pt x="4819" y="8149"/>
                </a:lnTo>
                <a:lnTo>
                  <a:pt x="4760" y="8129"/>
                </a:lnTo>
                <a:lnTo>
                  <a:pt x="4702" y="8107"/>
                </a:lnTo>
                <a:lnTo>
                  <a:pt x="4678" y="8136"/>
                </a:lnTo>
                <a:lnTo>
                  <a:pt x="4656" y="8164"/>
                </a:lnTo>
                <a:lnTo>
                  <a:pt x="4634" y="8193"/>
                </a:lnTo>
                <a:lnTo>
                  <a:pt x="4614" y="8222"/>
                </a:lnTo>
                <a:lnTo>
                  <a:pt x="4593" y="8251"/>
                </a:lnTo>
                <a:lnTo>
                  <a:pt x="4574" y="8281"/>
                </a:lnTo>
                <a:lnTo>
                  <a:pt x="4556" y="8311"/>
                </a:lnTo>
                <a:lnTo>
                  <a:pt x="4539" y="8341"/>
                </a:lnTo>
                <a:lnTo>
                  <a:pt x="4522" y="8371"/>
                </a:lnTo>
                <a:lnTo>
                  <a:pt x="4507" y="8403"/>
                </a:lnTo>
                <a:lnTo>
                  <a:pt x="4492" y="8434"/>
                </a:lnTo>
                <a:lnTo>
                  <a:pt x="4478" y="8465"/>
                </a:lnTo>
                <a:lnTo>
                  <a:pt x="4465" y="8496"/>
                </a:lnTo>
                <a:lnTo>
                  <a:pt x="4453" y="8528"/>
                </a:lnTo>
                <a:lnTo>
                  <a:pt x="4442" y="8560"/>
                </a:lnTo>
                <a:lnTo>
                  <a:pt x="4432" y="8591"/>
                </a:lnTo>
                <a:lnTo>
                  <a:pt x="4423" y="8623"/>
                </a:lnTo>
                <a:lnTo>
                  <a:pt x="4414" y="8656"/>
                </a:lnTo>
                <a:lnTo>
                  <a:pt x="4407" y="8688"/>
                </a:lnTo>
                <a:lnTo>
                  <a:pt x="4401" y="8719"/>
                </a:lnTo>
                <a:lnTo>
                  <a:pt x="4396" y="8751"/>
                </a:lnTo>
                <a:lnTo>
                  <a:pt x="4392" y="8784"/>
                </a:lnTo>
                <a:lnTo>
                  <a:pt x="4389" y="8817"/>
                </a:lnTo>
                <a:lnTo>
                  <a:pt x="4387" y="8849"/>
                </a:lnTo>
                <a:lnTo>
                  <a:pt x="4386" y="8881"/>
                </a:lnTo>
                <a:lnTo>
                  <a:pt x="4386" y="8914"/>
                </a:lnTo>
                <a:lnTo>
                  <a:pt x="4387" y="8946"/>
                </a:lnTo>
                <a:lnTo>
                  <a:pt x="4389" y="8978"/>
                </a:lnTo>
                <a:lnTo>
                  <a:pt x="4392" y="9010"/>
                </a:lnTo>
                <a:lnTo>
                  <a:pt x="4396" y="9042"/>
                </a:lnTo>
                <a:lnTo>
                  <a:pt x="4401" y="9074"/>
                </a:lnTo>
                <a:lnTo>
                  <a:pt x="4408" y="9105"/>
                </a:lnTo>
                <a:lnTo>
                  <a:pt x="4454" y="9077"/>
                </a:lnTo>
                <a:lnTo>
                  <a:pt x="4503" y="9051"/>
                </a:lnTo>
                <a:lnTo>
                  <a:pt x="4551" y="9024"/>
                </a:lnTo>
                <a:lnTo>
                  <a:pt x="4600" y="8998"/>
                </a:lnTo>
                <a:lnTo>
                  <a:pt x="4649" y="8973"/>
                </a:lnTo>
                <a:lnTo>
                  <a:pt x="4699" y="8948"/>
                </a:lnTo>
                <a:lnTo>
                  <a:pt x="4750" y="8924"/>
                </a:lnTo>
                <a:lnTo>
                  <a:pt x="4801" y="8899"/>
                </a:lnTo>
                <a:lnTo>
                  <a:pt x="4938" y="8841"/>
                </a:lnTo>
                <a:lnTo>
                  <a:pt x="5074" y="8790"/>
                </a:lnTo>
                <a:lnTo>
                  <a:pt x="5211" y="8744"/>
                </a:lnTo>
                <a:lnTo>
                  <a:pt x="5349" y="8705"/>
                </a:lnTo>
                <a:lnTo>
                  <a:pt x="5487" y="8673"/>
                </a:lnTo>
                <a:lnTo>
                  <a:pt x="5625" y="8646"/>
                </a:lnTo>
                <a:lnTo>
                  <a:pt x="5762" y="8624"/>
                </a:lnTo>
                <a:lnTo>
                  <a:pt x="5898" y="8610"/>
                </a:lnTo>
                <a:lnTo>
                  <a:pt x="6033" y="8601"/>
                </a:lnTo>
                <a:lnTo>
                  <a:pt x="6168" y="8598"/>
                </a:lnTo>
                <a:lnTo>
                  <a:pt x="6300" y="8600"/>
                </a:lnTo>
                <a:lnTo>
                  <a:pt x="6432" y="8609"/>
                </a:lnTo>
                <a:lnTo>
                  <a:pt x="6562" y="8622"/>
                </a:lnTo>
                <a:lnTo>
                  <a:pt x="6689" y="8643"/>
                </a:lnTo>
                <a:lnTo>
                  <a:pt x="6815" y="8668"/>
                </a:lnTo>
                <a:lnTo>
                  <a:pt x="6938" y="8698"/>
                </a:lnTo>
                <a:lnTo>
                  <a:pt x="7058" y="8733"/>
                </a:lnTo>
                <a:lnTo>
                  <a:pt x="7176" y="8775"/>
                </a:lnTo>
                <a:lnTo>
                  <a:pt x="7290" y="8821"/>
                </a:lnTo>
                <a:lnTo>
                  <a:pt x="7401" y="8873"/>
                </a:lnTo>
                <a:lnTo>
                  <a:pt x="7509" y="8930"/>
                </a:lnTo>
                <a:lnTo>
                  <a:pt x="7612" y="8991"/>
                </a:lnTo>
                <a:lnTo>
                  <a:pt x="7711" y="9059"/>
                </a:lnTo>
                <a:lnTo>
                  <a:pt x="7807" y="9130"/>
                </a:lnTo>
                <a:lnTo>
                  <a:pt x="7898" y="9207"/>
                </a:lnTo>
                <a:lnTo>
                  <a:pt x="7983" y="9289"/>
                </a:lnTo>
                <a:lnTo>
                  <a:pt x="8065" y="9375"/>
                </a:lnTo>
                <a:lnTo>
                  <a:pt x="8141" y="9466"/>
                </a:lnTo>
                <a:lnTo>
                  <a:pt x="8211" y="9562"/>
                </a:lnTo>
                <a:lnTo>
                  <a:pt x="8277" y="9663"/>
                </a:lnTo>
                <a:lnTo>
                  <a:pt x="8336" y="9768"/>
                </a:lnTo>
                <a:lnTo>
                  <a:pt x="8389" y="9876"/>
                </a:lnTo>
                <a:lnTo>
                  <a:pt x="8435" y="9988"/>
                </a:lnTo>
                <a:lnTo>
                  <a:pt x="8474" y="10102"/>
                </a:lnTo>
                <a:lnTo>
                  <a:pt x="8507" y="10217"/>
                </a:lnTo>
                <a:lnTo>
                  <a:pt x="8531" y="10333"/>
                </a:lnTo>
                <a:lnTo>
                  <a:pt x="8548" y="10450"/>
                </a:lnTo>
                <a:lnTo>
                  <a:pt x="8559" y="10568"/>
                </a:lnTo>
                <a:lnTo>
                  <a:pt x="8562" y="10686"/>
                </a:lnTo>
                <a:lnTo>
                  <a:pt x="8559" y="10805"/>
                </a:lnTo>
                <a:lnTo>
                  <a:pt x="8550" y="10924"/>
                </a:lnTo>
                <a:lnTo>
                  <a:pt x="8534" y="11042"/>
                </a:lnTo>
                <a:lnTo>
                  <a:pt x="8511" y="11161"/>
                </a:lnTo>
                <a:lnTo>
                  <a:pt x="8482" y="11279"/>
                </a:lnTo>
                <a:lnTo>
                  <a:pt x="8447" y="11395"/>
                </a:lnTo>
                <a:lnTo>
                  <a:pt x="8406" y="11511"/>
                </a:lnTo>
                <a:lnTo>
                  <a:pt x="8358" y="11626"/>
                </a:lnTo>
                <a:lnTo>
                  <a:pt x="8305" y="11740"/>
                </a:lnTo>
                <a:lnTo>
                  <a:pt x="8245" y="11852"/>
                </a:lnTo>
                <a:lnTo>
                  <a:pt x="8181" y="11963"/>
                </a:lnTo>
                <a:lnTo>
                  <a:pt x="8110" y="12071"/>
                </a:lnTo>
                <a:lnTo>
                  <a:pt x="8035" y="12178"/>
                </a:lnTo>
                <a:lnTo>
                  <a:pt x="7954" y="12280"/>
                </a:lnTo>
                <a:lnTo>
                  <a:pt x="7867" y="12382"/>
                </a:lnTo>
                <a:lnTo>
                  <a:pt x="7776" y="12480"/>
                </a:lnTo>
                <a:lnTo>
                  <a:pt x="7679" y="12576"/>
                </a:lnTo>
                <a:lnTo>
                  <a:pt x="7577" y="12668"/>
                </a:lnTo>
                <a:lnTo>
                  <a:pt x="7470" y="12756"/>
                </a:lnTo>
                <a:lnTo>
                  <a:pt x="7359" y="12841"/>
                </a:lnTo>
                <a:lnTo>
                  <a:pt x="7243" y="12923"/>
                </a:lnTo>
                <a:lnTo>
                  <a:pt x="7123" y="12999"/>
                </a:lnTo>
                <a:lnTo>
                  <a:pt x="6998" y="13072"/>
                </a:lnTo>
                <a:lnTo>
                  <a:pt x="6869" y="13139"/>
                </a:lnTo>
                <a:lnTo>
                  <a:pt x="6734" y="13203"/>
                </a:lnTo>
                <a:lnTo>
                  <a:pt x="6598" y="13261"/>
                </a:lnTo>
                <a:lnTo>
                  <a:pt x="6461" y="13313"/>
                </a:lnTo>
                <a:lnTo>
                  <a:pt x="6324" y="13358"/>
                </a:lnTo>
                <a:lnTo>
                  <a:pt x="6187" y="13396"/>
                </a:lnTo>
                <a:lnTo>
                  <a:pt x="6049" y="13430"/>
                </a:lnTo>
                <a:lnTo>
                  <a:pt x="5912" y="13457"/>
                </a:lnTo>
                <a:lnTo>
                  <a:pt x="5775" y="13478"/>
                </a:lnTo>
                <a:lnTo>
                  <a:pt x="5639" y="13492"/>
                </a:lnTo>
                <a:lnTo>
                  <a:pt x="5503" y="13502"/>
                </a:lnTo>
                <a:lnTo>
                  <a:pt x="5369" y="13505"/>
                </a:lnTo>
                <a:lnTo>
                  <a:pt x="5236" y="13502"/>
                </a:lnTo>
                <a:lnTo>
                  <a:pt x="5104" y="13494"/>
                </a:lnTo>
                <a:lnTo>
                  <a:pt x="4974" y="13481"/>
                </a:lnTo>
                <a:lnTo>
                  <a:pt x="4846" y="13462"/>
                </a:lnTo>
                <a:lnTo>
                  <a:pt x="4721" y="13437"/>
                </a:lnTo>
                <a:lnTo>
                  <a:pt x="4598" y="13406"/>
                </a:lnTo>
                <a:lnTo>
                  <a:pt x="4478" y="13371"/>
                </a:lnTo>
                <a:lnTo>
                  <a:pt x="4361" y="13330"/>
                </a:lnTo>
                <a:lnTo>
                  <a:pt x="4246" y="13283"/>
                </a:lnTo>
                <a:lnTo>
                  <a:pt x="4135" y="13232"/>
                </a:lnTo>
                <a:lnTo>
                  <a:pt x="4028" y="13176"/>
                </a:lnTo>
                <a:lnTo>
                  <a:pt x="3924" y="13114"/>
                </a:lnTo>
                <a:lnTo>
                  <a:pt x="3824" y="13048"/>
                </a:lnTo>
                <a:lnTo>
                  <a:pt x="3730" y="12976"/>
                </a:lnTo>
                <a:lnTo>
                  <a:pt x="3638" y="12899"/>
                </a:lnTo>
                <a:lnTo>
                  <a:pt x="3552" y="12818"/>
                </a:lnTo>
                <a:lnTo>
                  <a:pt x="3471" y="12731"/>
                </a:lnTo>
                <a:lnTo>
                  <a:pt x="3395" y="12640"/>
                </a:lnTo>
                <a:lnTo>
                  <a:pt x="3324" y="12545"/>
                </a:lnTo>
                <a:lnTo>
                  <a:pt x="3259" y="12445"/>
                </a:lnTo>
                <a:lnTo>
                  <a:pt x="3200" y="12340"/>
                </a:lnTo>
                <a:lnTo>
                  <a:pt x="3147" y="12230"/>
                </a:lnTo>
                <a:lnTo>
                  <a:pt x="3118" y="12161"/>
                </a:lnTo>
                <a:lnTo>
                  <a:pt x="3091" y="12091"/>
                </a:lnTo>
                <a:lnTo>
                  <a:pt x="3066" y="12020"/>
                </a:lnTo>
                <a:lnTo>
                  <a:pt x="3045" y="11949"/>
                </a:lnTo>
                <a:lnTo>
                  <a:pt x="3027" y="11877"/>
                </a:lnTo>
                <a:lnTo>
                  <a:pt x="3012" y="11806"/>
                </a:lnTo>
                <a:lnTo>
                  <a:pt x="2999" y="11733"/>
                </a:lnTo>
                <a:lnTo>
                  <a:pt x="2989" y="11660"/>
                </a:lnTo>
                <a:lnTo>
                  <a:pt x="2981" y="11587"/>
                </a:lnTo>
                <a:lnTo>
                  <a:pt x="2976" y="11513"/>
                </a:lnTo>
                <a:lnTo>
                  <a:pt x="2974" y="11440"/>
                </a:lnTo>
                <a:lnTo>
                  <a:pt x="2975" y="11366"/>
                </a:lnTo>
                <a:lnTo>
                  <a:pt x="2978" y="11293"/>
                </a:lnTo>
                <a:lnTo>
                  <a:pt x="2983" y="11218"/>
                </a:lnTo>
                <a:lnTo>
                  <a:pt x="2991" y="11144"/>
                </a:lnTo>
                <a:lnTo>
                  <a:pt x="3001" y="11071"/>
                </a:lnTo>
                <a:lnTo>
                  <a:pt x="3015" y="10997"/>
                </a:lnTo>
                <a:lnTo>
                  <a:pt x="3030" y="10924"/>
                </a:lnTo>
                <a:lnTo>
                  <a:pt x="3048" y="10851"/>
                </a:lnTo>
                <a:lnTo>
                  <a:pt x="3068" y="10778"/>
                </a:lnTo>
                <a:lnTo>
                  <a:pt x="3091" y="10705"/>
                </a:lnTo>
                <a:lnTo>
                  <a:pt x="3116" y="10632"/>
                </a:lnTo>
                <a:lnTo>
                  <a:pt x="3143" y="10561"/>
                </a:lnTo>
                <a:lnTo>
                  <a:pt x="3173" y="10489"/>
                </a:lnTo>
                <a:lnTo>
                  <a:pt x="3205" y="10419"/>
                </a:lnTo>
                <a:lnTo>
                  <a:pt x="3240" y="10348"/>
                </a:lnTo>
                <a:lnTo>
                  <a:pt x="3276" y="10279"/>
                </a:lnTo>
                <a:lnTo>
                  <a:pt x="3314" y="10210"/>
                </a:lnTo>
                <a:lnTo>
                  <a:pt x="3356" y="10141"/>
                </a:lnTo>
                <a:lnTo>
                  <a:pt x="3398" y="10074"/>
                </a:lnTo>
                <a:lnTo>
                  <a:pt x="3443" y="10007"/>
                </a:lnTo>
                <a:lnTo>
                  <a:pt x="3491" y="9942"/>
                </a:lnTo>
                <a:lnTo>
                  <a:pt x="3479" y="9922"/>
                </a:lnTo>
                <a:lnTo>
                  <a:pt x="3468" y="9901"/>
                </a:lnTo>
                <a:lnTo>
                  <a:pt x="3455" y="9879"/>
                </a:lnTo>
                <a:lnTo>
                  <a:pt x="3444" y="9858"/>
                </a:lnTo>
                <a:lnTo>
                  <a:pt x="3433" y="9837"/>
                </a:lnTo>
                <a:lnTo>
                  <a:pt x="3423" y="9815"/>
                </a:lnTo>
                <a:lnTo>
                  <a:pt x="3413" y="9793"/>
                </a:lnTo>
                <a:lnTo>
                  <a:pt x="3402" y="9771"/>
                </a:lnTo>
                <a:lnTo>
                  <a:pt x="3374" y="9702"/>
                </a:lnTo>
                <a:lnTo>
                  <a:pt x="3348" y="9632"/>
                </a:lnTo>
                <a:lnTo>
                  <a:pt x="3324" y="9562"/>
                </a:lnTo>
                <a:lnTo>
                  <a:pt x="3304" y="9491"/>
                </a:lnTo>
                <a:lnTo>
                  <a:pt x="3288" y="9420"/>
                </a:lnTo>
                <a:lnTo>
                  <a:pt x="3274" y="9348"/>
                </a:lnTo>
                <a:lnTo>
                  <a:pt x="3264" y="9276"/>
                </a:lnTo>
                <a:lnTo>
                  <a:pt x="3256" y="9203"/>
                </a:lnTo>
                <a:lnTo>
                  <a:pt x="3251" y="9130"/>
                </a:lnTo>
                <a:lnTo>
                  <a:pt x="3249" y="9058"/>
                </a:lnTo>
                <a:lnTo>
                  <a:pt x="3250" y="8984"/>
                </a:lnTo>
                <a:lnTo>
                  <a:pt x="3254" y="8911"/>
                </a:lnTo>
                <a:lnTo>
                  <a:pt x="3261" y="8838"/>
                </a:lnTo>
                <a:lnTo>
                  <a:pt x="3270" y="8765"/>
                </a:lnTo>
                <a:lnTo>
                  <a:pt x="3282" y="8692"/>
                </a:lnTo>
                <a:lnTo>
                  <a:pt x="3297" y="8619"/>
                </a:lnTo>
                <a:lnTo>
                  <a:pt x="3315" y="8546"/>
                </a:lnTo>
                <a:lnTo>
                  <a:pt x="3335" y="8474"/>
                </a:lnTo>
                <a:lnTo>
                  <a:pt x="3359" y="8402"/>
                </a:lnTo>
                <a:lnTo>
                  <a:pt x="3384" y="8330"/>
                </a:lnTo>
                <a:lnTo>
                  <a:pt x="3412" y="8260"/>
                </a:lnTo>
                <a:lnTo>
                  <a:pt x="3442" y="8189"/>
                </a:lnTo>
                <a:lnTo>
                  <a:pt x="3476" y="8119"/>
                </a:lnTo>
                <a:lnTo>
                  <a:pt x="3511" y="8050"/>
                </a:lnTo>
                <a:lnTo>
                  <a:pt x="3549" y="7981"/>
                </a:lnTo>
                <a:lnTo>
                  <a:pt x="3589" y="7914"/>
                </a:lnTo>
                <a:lnTo>
                  <a:pt x="3633" y="7847"/>
                </a:lnTo>
                <a:lnTo>
                  <a:pt x="3678" y="7781"/>
                </a:lnTo>
                <a:lnTo>
                  <a:pt x="3726" y="7716"/>
                </a:lnTo>
                <a:lnTo>
                  <a:pt x="3775" y="7653"/>
                </a:lnTo>
                <a:lnTo>
                  <a:pt x="3827" y="7589"/>
                </a:lnTo>
                <a:lnTo>
                  <a:pt x="3882" y="7528"/>
                </a:lnTo>
                <a:lnTo>
                  <a:pt x="3847" y="7483"/>
                </a:lnTo>
                <a:lnTo>
                  <a:pt x="3812" y="7438"/>
                </a:lnTo>
                <a:lnTo>
                  <a:pt x="3780" y="7392"/>
                </a:lnTo>
                <a:lnTo>
                  <a:pt x="3749" y="7343"/>
                </a:lnTo>
                <a:lnTo>
                  <a:pt x="3720" y="7294"/>
                </a:lnTo>
                <a:lnTo>
                  <a:pt x="3691" y="7243"/>
                </a:lnTo>
                <a:lnTo>
                  <a:pt x="3665" y="7192"/>
                </a:lnTo>
                <a:lnTo>
                  <a:pt x="3640" y="7140"/>
                </a:lnTo>
                <a:lnTo>
                  <a:pt x="3599" y="7040"/>
                </a:lnTo>
                <a:lnTo>
                  <a:pt x="3564" y="6939"/>
                </a:lnTo>
                <a:lnTo>
                  <a:pt x="3536" y="6837"/>
                </a:lnTo>
                <a:lnTo>
                  <a:pt x="3515" y="6733"/>
                </a:lnTo>
                <a:lnTo>
                  <a:pt x="3499" y="6630"/>
                </a:lnTo>
                <a:lnTo>
                  <a:pt x="3490" y="6525"/>
                </a:lnTo>
                <a:lnTo>
                  <a:pt x="3487" y="6420"/>
                </a:lnTo>
                <a:lnTo>
                  <a:pt x="3489" y="6314"/>
                </a:lnTo>
                <a:lnTo>
                  <a:pt x="3498" y="6209"/>
                </a:lnTo>
                <a:lnTo>
                  <a:pt x="3512" y="6103"/>
                </a:lnTo>
                <a:lnTo>
                  <a:pt x="3532" y="5999"/>
                </a:lnTo>
                <a:lnTo>
                  <a:pt x="3557" y="5894"/>
                </a:lnTo>
                <a:lnTo>
                  <a:pt x="3588" y="5790"/>
                </a:lnTo>
                <a:lnTo>
                  <a:pt x="3626" y="5686"/>
                </a:lnTo>
                <a:lnTo>
                  <a:pt x="3667" y="5584"/>
                </a:lnTo>
                <a:lnTo>
                  <a:pt x="3714" y="5484"/>
                </a:lnTo>
                <a:lnTo>
                  <a:pt x="3767" y="5384"/>
                </a:lnTo>
                <a:lnTo>
                  <a:pt x="3824" y="5286"/>
                </a:lnTo>
                <a:lnTo>
                  <a:pt x="3887" y="5189"/>
                </a:lnTo>
                <a:lnTo>
                  <a:pt x="3953" y="5095"/>
                </a:lnTo>
                <a:lnTo>
                  <a:pt x="4026" y="5004"/>
                </a:lnTo>
                <a:lnTo>
                  <a:pt x="4103" y="4914"/>
                </a:lnTo>
                <a:lnTo>
                  <a:pt x="4184" y="4826"/>
                </a:lnTo>
                <a:lnTo>
                  <a:pt x="4270" y="4742"/>
                </a:lnTo>
                <a:lnTo>
                  <a:pt x="4360" y="4660"/>
                </a:lnTo>
                <a:lnTo>
                  <a:pt x="4454" y="4582"/>
                </a:lnTo>
                <a:lnTo>
                  <a:pt x="4553" y="4507"/>
                </a:lnTo>
                <a:lnTo>
                  <a:pt x="4656" y="4435"/>
                </a:lnTo>
                <a:lnTo>
                  <a:pt x="4763" y="4367"/>
                </a:lnTo>
                <a:lnTo>
                  <a:pt x="4874" y="4303"/>
                </a:lnTo>
                <a:lnTo>
                  <a:pt x="4989" y="4243"/>
                </a:lnTo>
                <a:lnTo>
                  <a:pt x="5107" y="4186"/>
                </a:lnTo>
                <a:lnTo>
                  <a:pt x="5148" y="4168"/>
                </a:lnTo>
                <a:lnTo>
                  <a:pt x="5189" y="4151"/>
                </a:lnTo>
                <a:lnTo>
                  <a:pt x="5231" y="4134"/>
                </a:lnTo>
                <a:lnTo>
                  <a:pt x="5272" y="4118"/>
                </a:lnTo>
                <a:lnTo>
                  <a:pt x="5313" y="4103"/>
                </a:lnTo>
                <a:lnTo>
                  <a:pt x="5354" y="4087"/>
                </a:lnTo>
                <a:lnTo>
                  <a:pt x="5396" y="4073"/>
                </a:lnTo>
                <a:lnTo>
                  <a:pt x="5438" y="4059"/>
                </a:lnTo>
                <a:lnTo>
                  <a:pt x="5479" y="4047"/>
                </a:lnTo>
                <a:lnTo>
                  <a:pt x="5521" y="4034"/>
                </a:lnTo>
                <a:lnTo>
                  <a:pt x="5563" y="4023"/>
                </a:lnTo>
                <a:lnTo>
                  <a:pt x="5604" y="4012"/>
                </a:lnTo>
                <a:lnTo>
                  <a:pt x="5646" y="4002"/>
                </a:lnTo>
                <a:lnTo>
                  <a:pt x="5688" y="3992"/>
                </a:lnTo>
                <a:lnTo>
                  <a:pt x="5729" y="3983"/>
                </a:lnTo>
                <a:lnTo>
                  <a:pt x="5771" y="3975"/>
                </a:lnTo>
                <a:lnTo>
                  <a:pt x="5812" y="3966"/>
                </a:lnTo>
                <a:lnTo>
                  <a:pt x="5854" y="3959"/>
                </a:lnTo>
                <a:lnTo>
                  <a:pt x="5896" y="3952"/>
                </a:lnTo>
                <a:lnTo>
                  <a:pt x="5937" y="3946"/>
                </a:lnTo>
                <a:lnTo>
                  <a:pt x="5978" y="3941"/>
                </a:lnTo>
                <a:lnTo>
                  <a:pt x="6020" y="3936"/>
                </a:lnTo>
                <a:lnTo>
                  <a:pt x="6061" y="3932"/>
                </a:lnTo>
                <a:lnTo>
                  <a:pt x="6102" y="3929"/>
                </a:lnTo>
                <a:lnTo>
                  <a:pt x="6143" y="3926"/>
                </a:lnTo>
                <a:lnTo>
                  <a:pt x="6184" y="3924"/>
                </a:lnTo>
                <a:lnTo>
                  <a:pt x="6224" y="3923"/>
                </a:lnTo>
                <a:lnTo>
                  <a:pt x="6266" y="3922"/>
                </a:lnTo>
                <a:lnTo>
                  <a:pt x="6306" y="3921"/>
                </a:lnTo>
                <a:lnTo>
                  <a:pt x="6346" y="3922"/>
                </a:lnTo>
                <a:lnTo>
                  <a:pt x="6387" y="3923"/>
                </a:lnTo>
                <a:lnTo>
                  <a:pt x="6427" y="3924"/>
                </a:lnTo>
                <a:lnTo>
                  <a:pt x="6419" y="3876"/>
                </a:lnTo>
                <a:lnTo>
                  <a:pt x="6413" y="3826"/>
                </a:lnTo>
                <a:lnTo>
                  <a:pt x="6409" y="3777"/>
                </a:lnTo>
                <a:lnTo>
                  <a:pt x="6408" y="3728"/>
                </a:lnTo>
                <a:lnTo>
                  <a:pt x="6410" y="3678"/>
                </a:lnTo>
                <a:lnTo>
                  <a:pt x="6414" y="3629"/>
                </a:lnTo>
                <a:lnTo>
                  <a:pt x="6420" y="3579"/>
                </a:lnTo>
                <a:lnTo>
                  <a:pt x="6429" y="3530"/>
                </a:lnTo>
                <a:lnTo>
                  <a:pt x="6440" y="3481"/>
                </a:lnTo>
                <a:lnTo>
                  <a:pt x="6453" y="3432"/>
                </a:lnTo>
                <a:lnTo>
                  <a:pt x="6469" y="3384"/>
                </a:lnTo>
                <a:lnTo>
                  <a:pt x="6487" y="3335"/>
                </a:lnTo>
                <a:lnTo>
                  <a:pt x="6508" y="3288"/>
                </a:lnTo>
                <a:lnTo>
                  <a:pt x="6530" y="3241"/>
                </a:lnTo>
                <a:lnTo>
                  <a:pt x="6554" y="3194"/>
                </a:lnTo>
                <a:lnTo>
                  <a:pt x="6580" y="3149"/>
                </a:lnTo>
                <a:lnTo>
                  <a:pt x="6609" y="3104"/>
                </a:lnTo>
                <a:lnTo>
                  <a:pt x="6640" y="3059"/>
                </a:lnTo>
                <a:lnTo>
                  <a:pt x="6672" y="3016"/>
                </a:lnTo>
                <a:lnTo>
                  <a:pt x="6707" y="2974"/>
                </a:lnTo>
                <a:lnTo>
                  <a:pt x="6744" y="2931"/>
                </a:lnTo>
                <a:lnTo>
                  <a:pt x="6782" y="2891"/>
                </a:lnTo>
                <a:lnTo>
                  <a:pt x="6822" y="2852"/>
                </a:lnTo>
                <a:lnTo>
                  <a:pt x="6864" y="2813"/>
                </a:lnTo>
                <a:lnTo>
                  <a:pt x="6908" y="2777"/>
                </a:lnTo>
                <a:lnTo>
                  <a:pt x="6953" y="2741"/>
                </a:lnTo>
                <a:lnTo>
                  <a:pt x="7002" y="2706"/>
                </a:lnTo>
                <a:lnTo>
                  <a:pt x="7050" y="2674"/>
                </a:lnTo>
                <a:lnTo>
                  <a:pt x="7100" y="2643"/>
                </a:lnTo>
                <a:lnTo>
                  <a:pt x="7153" y="2613"/>
                </a:lnTo>
                <a:lnTo>
                  <a:pt x="7207" y="2585"/>
                </a:lnTo>
                <a:lnTo>
                  <a:pt x="7263" y="2558"/>
                </a:lnTo>
                <a:lnTo>
                  <a:pt x="7326" y="2532"/>
                </a:lnTo>
                <a:lnTo>
                  <a:pt x="7391" y="2508"/>
                </a:lnTo>
                <a:lnTo>
                  <a:pt x="7455" y="2487"/>
                </a:lnTo>
                <a:lnTo>
                  <a:pt x="7519" y="2469"/>
                </a:lnTo>
                <a:lnTo>
                  <a:pt x="7583" y="2453"/>
                </a:lnTo>
                <a:lnTo>
                  <a:pt x="7648" y="2440"/>
                </a:lnTo>
                <a:lnTo>
                  <a:pt x="7712" y="2430"/>
                </a:lnTo>
                <a:lnTo>
                  <a:pt x="7776" y="2424"/>
                </a:lnTo>
                <a:lnTo>
                  <a:pt x="7839" y="2419"/>
                </a:lnTo>
                <a:lnTo>
                  <a:pt x="7902" y="2418"/>
                </a:lnTo>
                <a:lnTo>
                  <a:pt x="7964" y="2419"/>
                </a:lnTo>
                <a:lnTo>
                  <a:pt x="8026" y="2423"/>
                </a:lnTo>
                <a:lnTo>
                  <a:pt x="8086" y="2429"/>
                </a:lnTo>
                <a:lnTo>
                  <a:pt x="8146" y="2438"/>
                </a:lnTo>
                <a:lnTo>
                  <a:pt x="8205" y="2450"/>
                </a:lnTo>
                <a:lnTo>
                  <a:pt x="8263" y="2465"/>
                </a:lnTo>
                <a:lnTo>
                  <a:pt x="8319" y="2482"/>
                </a:lnTo>
                <a:lnTo>
                  <a:pt x="8373" y="2501"/>
                </a:lnTo>
                <a:lnTo>
                  <a:pt x="8427" y="2522"/>
                </a:lnTo>
                <a:lnTo>
                  <a:pt x="8479" y="2546"/>
                </a:lnTo>
                <a:lnTo>
                  <a:pt x="8530" y="2572"/>
                </a:lnTo>
                <a:lnTo>
                  <a:pt x="8578" y="2602"/>
                </a:lnTo>
                <a:lnTo>
                  <a:pt x="8624" y="2633"/>
                </a:lnTo>
                <a:lnTo>
                  <a:pt x="8669" y="2667"/>
                </a:lnTo>
                <a:lnTo>
                  <a:pt x="8711" y="2702"/>
                </a:lnTo>
                <a:lnTo>
                  <a:pt x="8751" y="2741"/>
                </a:lnTo>
                <a:lnTo>
                  <a:pt x="8790" y="2782"/>
                </a:lnTo>
                <a:lnTo>
                  <a:pt x="8825" y="2824"/>
                </a:lnTo>
                <a:lnTo>
                  <a:pt x="8858" y="2870"/>
                </a:lnTo>
                <a:lnTo>
                  <a:pt x="8889" y="2916"/>
                </a:lnTo>
                <a:lnTo>
                  <a:pt x="8917" y="2966"/>
                </a:lnTo>
                <a:lnTo>
                  <a:pt x="8942" y="3017"/>
                </a:lnTo>
                <a:lnTo>
                  <a:pt x="8963" y="3069"/>
                </a:lnTo>
                <a:lnTo>
                  <a:pt x="8981" y="3123"/>
                </a:lnTo>
                <a:lnTo>
                  <a:pt x="8996" y="3176"/>
                </a:lnTo>
                <a:lnTo>
                  <a:pt x="9007" y="3231"/>
                </a:lnTo>
                <a:lnTo>
                  <a:pt x="9016" y="3285"/>
                </a:lnTo>
                <a:lnTo>
                  <a:pt x="9021" y="3341"/>
                </a:lnTo>
                <a:lnTo>
                  <a:pt x="9023" y="3396"/>
                </a:lnTo>
                <a:lnTo>
                  <a:pt x="9021" y="3451"/>
                </a:lnTo>
                <a:lnTo>
                  <a:pt x="9017" y="3507"/>
                </a:lnTo>
                <a:lnTo>
                  <a:pt x="9008" y="3562"/>
                </a:lnTo>
                <a:lnTo>
                  <a:pt x="8998" y="3617"/>
                </a:lnTo>
                <a:lnTo>
                  <a:pt x="8984" y="3672"/>
                </a:lnTo>
                <a:lnTo>
                  <a:pt x="8968" y="3727"/>
                </a:lnTo>
                <a:lnTo>
                  <a:pt x="8949" y="3781"/>
                </a:lnTo>
                <a:lnTo>
                  <a:pt x="8927" y="3834"/>
                </a:lnTo>
                <a:lnTo>
                  <a:pt x="8902" y="3888"/>
                </a:lnTo>
                <a:lnTo>
                  <a:pt x="8874" y="3940"/>
                </a:lnTo>
                <a:lnTo>
                  <a:pt x="8844" y="3992"/>
                </a:lnTo>
                <a:lnTo>
                  <a:pt x="8811" y="4042"/>
                </a:lnTo>
                <a:lnTo>
                  <a:pt x="8776" y="4091"/>
                </a:lnTo>
                <a:lnTo>
                  <a:pt x="8737" y="4140"/>
                </a:lnTo>
                <a:lnTo>
                  <a:pt x="8697" y="4187"/>
                </a:lnTo>
                <a:lnTo>
                  <a:pt x="8654" y="4233"/>
                </a:lnTo>
                <a:lnTo>
                  <a:pt x="8609" y="4277"/>
                </a:lnTo>
                <a:lnTo>
                  <a:pt x="8562" y="4320"/>
                </a:lnTo>
                <a:lnTo>
                  <a:pt x="8512" y="4362"/>
                </a:lnTo>
                <a:lnTo>
                  <a:pt x="8459" y="4401"/>
                </a:lnTo>
                <a:lnTo>
                  <a:pt x="8405" y="4438"/>
                </a:lnTo>
                <a:lnTo>
                  <a:pt x="8349" y="4475"/>
                </a:lnTo>
                <a:lnTo>
                  <a:pt x="8291" y="4508"/>
                </a:lnTo>
                <a:lnTo>
                  <a:pt x="8230" y="4540"/>
                </a:lnTo>
                <a:lnTo>
                  <a:pt x="8168" y="4569"/>
                </a:lnTo>
                <a:close/>
                <a:moveTo>
                  <a:pt x="16035" y="6812"/>
                </a:moveTo>
                <a:lnTo>
                  <a:pt x="15963" y="6404"/>
                </a:lnTo>
                <a:lnTo>
                  <a:pt x="15871" y="6004"/>
                </a:lnTo>
                <a:lnTo>
                  <a:pt x="15760" y="5613"/>
                </a:lnTo>
                <a:lnTo>
                  <a:pt x="15630" y="5232"/>
                </a:lnTo>
                <a:lnTo>
                  <a:pt x="15483" y="4861"/>
                </a:lnTo>
                <a:lnTo>
                  <a:pt x="15318" y="4500"/>
                </a:lnTo>
                <a:lnTo>
                  <a:pt x="15136" y="4149"/>
                </a:lnTo>
                <a:lnTo>
                  <a:pt x="14939" y="3809"/>
                </a:lnTo>
                <a:lnTo>
                  <a:pt x="14726" y="3482"/>
                </a:lnTo>
                <a:lnTo>
                  <a:pt x="14497" y="3166"/>
                </a:lnTo>
                <a:lnTo>
                  <a:pt x="14255" y="2863"/>
                </a:lnTo>
                <a:lnTo>
                  <a:pt x="13998" y="2572"/>
                </a:lnTo>
                <a:lnTo>
                  <a:pt x="13729" y="2295"/>
                </a:lnTo>
                <a:lnTo>
                  <a:pt x="13447" y="2031"/>
                </a:lnTo>
                <a:lnTo>
                  <a:pt x="13151" y="1781"/>
                </a:lnTo>
                <a:lnTo>
                  <a:pt x="12846" y="1546"/>
                </a:lnTo>
                <a:lnTo>
                  <a:pt x="12529" y="1327"/>
                </a:lnTo>
                <a:lnTo>
                  <a:pt x="12202" y="1121"/>
                </a:lnTo>
                <a:lnTo>
                  <a:pt x="11865" y="932"/>
                </a:lnTo>
                <a:lnTo>
                  <a:pt x="11518" y="759"/>
                </a:lnTo>
                <a:lnTo>
                  <a:pt x="11164" y="603"/>
                </a:lnTo>
                <a:lnTo>
                  <a:pt x="10801" y="464"/>
                </a:lnTo>
                <a:lnTo>
                  <a:pt x="10430" y="342"/>
                </a:lnTo>
                <a:lnTo>
                  <a:pt x="10053" y="238"/>
                </a:lnTo>
                <a:lnTo>
                  <a:pt x="9670" y="152"/>
                </a:lnTo>
                <a:lnTo>
                  <a:pt x="9280" y="85"/>
                </a:lnTo>
                <a:lnTo>
                  <a:pt x="8886" y="37"/>
                </a:lnTo>
                <a:lnTo>
                  <a:pt x="8486" y="9"/>
                </a:lnTo>
                <a:lnTo>
                  <a:pt x="8083" y="0"/>
                </a:lnTo>
                <a:lnTo>
                  <a:pt x="7676" y="12"/>
                </a:lnTo>
                <a:lnTo>
                  <a:pt x="7267" y="45"/>
                </a:lnTo>
                <a:lnTo>
                  <a:pt x="6855" y="99"/>
                </a:lnTo>
                <a:lnTo>
                  <a:pt x="6446" y="173"/>
                </a:lnTo>
                <a:lnTo>
                  <a:pt x="6046" y="268"/>
                </a:lnTo>
                <a:lnTo>
                  <a:pt x="5655" y="381"/>
                </a:lnTo>
                <a:lnTo>
                  <a:pt x="5273" y="512"/>
                </a:lnTo>
                <a:lnTo>
                  <a:pt x="4901" y="662"/>
                </a:lnTo>
                <a:lnTo>
                  <a:pt x="4539" y="829"/>
                </a:lnTo>
                <a:lnTo>
                  <a:pt x="4187" y="1012"/>
                </a:lnTo>
                <a:lnTo>
                  <a:pt x="3848" y="1211"/>
                </a:lnTo>
                <a:lnTo>
                  <a:pt x="3518" y="1425"/>
                </a:lnTo>
                <a:lnTo>
                  <a:pt x="3201" y="1655"/>
                </a:lnTo>
                <a:lnTo>
                  <a:pt x="2896" y="1899"/>
                </a:lnTo>
                <a:lnTo>
                  <a:pt x="2605" y="2157"/>
                </a:lnTo>
                <a:lnTo>
                  <a:pt x="2325" y="2428"/>
                </a:lnTo>
                <a:lnTo>
                  <a:pt x="2060" y="2712"/>
                </a:lnTo>
                <a:lnTo>
                  <a:pt x="1809" y="3007"/>
                </a:lnTo>
                <a:lnTo>
                  <a:pt x="1572" y="3314"/>
                </a:lnTo>
                <a:lnTo>
                  <a:pt x="1351" y="3632"/>
                </a:lnTo>
                <a:lnTo>
                  <a:pt x="1144" y="3960"/>
                </a:lnTo>
                <a:lnTo>
                  <a:pt x="953" y="4298"/>
                </a:lnTo>
                <a:lnTo>
                  <a:pt x="778" y="4646"/>
                </a:lnTo>
                <a:lnTo>
                  <a:pt x="620" y="5001"/>
                </a:lnTo>
                <a:lnTo>
                  <a:pt x="478" y="5365"/>
                </a:lnTo>
                <a:lnTo>
                  <a:pt x="354" y="5736"/>
                </a:lnTo>
                <a:lnTo>
                  <a:pt x="248" y="6114"/>
                </a:lnTo>
                <a:lnTo>
                  <a:pt x="160" y="6498"/>
                </a:lnTo>
                <a:lnTo>
                  <a:pt x="91" y="6888"/>
                </a:lnTo>
                <a:lnTo>
                  <a:pt x="41" y="7282"/>
                </a:lnTo>
                <a:lnTo>
                  <a:pt x="10" y="7681"/>
                </a:lnTo>
                <a:lnTo>
                  <a:pt x="0" y="8084"/>
                </a:lnTo>
                <a:lnTo>
                  <a:pt x="10" y="8491"/>
                </a:lnTo>
                <a:lnTo>
                  <a:pt x="40" y="8901"/>
                </a:lnTo>
                <a:lnTo>
                  <a:pt x="93" y="9312"/>
                </a:lnTo>
                <a:lnTo>
                  <a:pt x="165" y="9720"/>
                </a:lnTo>
                <a:lnTo>
                  <a:pt x="257" y="10120"/>
                </a:lnTo>
                <a:lnTo>
                  <a:pt x="368" y="10510"/>
                </a:lnTo>
                <a:lnTo>
                  <a:pt x="498" y="10892"/>
                </a:lnTo>
                <a:lnTo>
                  <a:pt x="645" y="11263"/>
                </a:lnTo>
                <a:lnTo>
                  <a:pt x="810" y="11624"/>
                </a:lnTo>
                <a:lnTo>
                  <a:pt x="992" y="11975"/>
                </a:lnTo>
                <a:lnTo>
                  <a:pt x="1189" y="12315"/>
                </a:lnTo>
                <a:lnTo>
                  <a:pt x="1403" y="12642"/>
                </a:lnTo>
                <a:lnTo>
                  <a:pt x="1631" y="12958"/>
                </a:lnTo>
                <a:lnTo>
                  <a:pt x="1874" y="13261"/>
                </a:lnTo>
                <a:lnTo>
                  <a:pt x="2130" y="13553"/>
                </a:lnTo>
                <a:lnTo>
                  <a:pt x="2399" y="13830"/>
                </a:lnTo>
                <a:lnTo>
                  <a:pt x="2681" y="14093"/>
                </a:lnTo>
                <a:lnTo>
                  <a:pt x="2977" y="14343"/>
                </a:lnTo>
                <a:lnTo>
                  <a:pt x="3282" y="14579"/>
                </a:lnTo>
                <a:lnTo>
                  <a:pt x="3599" y="14798"/>
                </a:lnTo>
                <a:lnTo>
                  <a:pt x="3926" y="15004"/>
                </a:lnTo>
                <a:lnTo>
                  <a:pt x="4263" y="15193"/>
                </a:lnTo>
                <a:lnTo>
                  <a:pt x="4610" y="15366"/>
                </a:lnTo>
                <a:lnTo>
                  <a:pt x="4964" y="15522"/>
                </a:lnTo>
                <a:lnTo>
                  <a:pt x="5327" y="15662"/>
                </a:lnTo>
                <a:lnTo>
                  <a:pt x="5698" y="15784"/>
                </a:lnTo>
                <a:lnTo>
                  <a:pt x="6075" y="15889"/>
                </a:lnTo>
                <a:lnTo>
                  <a:pt x="6458" y="15975"/>
                </a:lnTo>
                <a:lnTo>
                  <a:pt x="6848" y="16042"/>
                </a:lnTo>
                <a:lnTo>
                  <a:pt x="7242" y="16091"/>
                </a:lnTo>
                <a:lnTo>
                  <a:pt x="7642" y="16119"/>
                </a:lnTo>
                <a:lnTo>
                  <a:pt x="8045" y="16128"/>
                </a:lnTo>
                <a:lnTo>
                  <a:pt x="8452" y="16117"/>
                </a:lnTo>
                <a:lnTo>
                  <a:pt x="8861" y="16084"/>
                </a:lnTo>
                <a:lnTo>
                  <a:pt x="9273" y="16030"/>
                </a:lnTo>
                <a:lnTo>
                  <a:pt x="9682" y="15956"/>
                </a:lnTo>
                <a:lnTo>
                  <a:pt x="10082" y="15862"/>
                </a:lnTo>
                <a:lnTo>
                  <a:pt x="10473" y="15748"/>
                </a:lnTo>
                <a:lnTo>
                  <a:pt x="10855" y="15617"/>
                </a:lnTo>
                <a:lnTo>
                  <a:pt x="11227" y="15467"/>
                </a:lnTo>
                <a:lnTo>
                  <a:pt x="11589" y="15300"/>
                </a:lnTo>
                <a:lnTo>
                  <a:pt x="11941" y="15117"/>
                </a:lnTo>
                <a:lnTo>
                  <a:pt x="12280" y="14917"/>
                </a:lnTo>
                <a:lnTo>
                  <a:pt x="12610" y="14703"/>
                </a:lnTo>
                <a:lnTo>
                  <a:pt x="12927" y="14473"/>
                </a:lnTo>
                <a:lnTo>
                  <a:pt x="13232" y="14228"/>
                </a:lnTo>
                <a:lnTo>
                  <a:pt x="13523" y="13970"/>
                </a:lnTo>
                <a:lnTo>
                  <a:pt x="13803" y="13699"/>
                </a:lnTo>
                <a:lnTo>
                  <a:pt x="14068" y="13415"/>
                </a:lnTo>
                <a:lnTo>
                  <a:pt x="14319" y="13119"/>
                </a:lnTo>
                <a:lnTo>
                  <a:pt x="14556" y="12813"/>
                </a:lnTo>
                <a:lnTo>
                  <a:pt x="14777" y="12494"/>
                </a:lnTo>
                <a:lnTo>
                  <a:pt x="14984" y="12166"/>
                </a:lnTo>
                <a:lnTo>
                  <a:pt x="15175" y="11828"/>
                </a:lnTo>
                <a:lnTo>
                  <a:pt x="15350" y="11480"/>
                </a:lnTo>
                <a:lnTo>
                  <a:pt x="15508" y="11124"/>
                </a:lnTo>
                <a:lnTo>
                  <a:pt x="15650" y="10760"/>
                </a:lnTo>
                <a:lnTo>
                  <a:pt x="15774" y="10389"/>
                </a:lnTo>
                <a:lnTo>
                  <a:pt x="15880" y="10011"/>
                </a:lnTo>
                <a:lnTo>
                  <a:pt x="15968" y="9627"/>
                </a:lnTo>
                <a:lnTo>
                  <a:pt x="16037" y="9237"/>
                </a:lnTo>
                <a:lnTo>
                  <a:pt x="16087" y="8842"/>
                </a:lnTo>
                <a:lnTo>
                  <a:pt x="16118" y="8443"/>
                </a:lnTo>
                <a:lnTo>
                  <a:pt x="16128" y="8040"/>
                </a:lnTo>
                <a:lnTo>
                  <a:pt x="16118" y="7633"/>
                </a:lnTo>
                <a:lnTo>
                  <a:pt x="16088" y="7223"/>
                </a:lnTo>
                <a:lnTo>
                  <a:pt x="16035" y="6812"/>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1" name="Freeform 461"/>
          <p:cNvSpPr>
            <a:spLocks noEditPoints="1"/>
          </p:cNvSpPr>
          <p:nvPr/>
        </p:nvSpPr>
        <p:spPr bwMode="auto">
          <a:xfrm>
            <a:off x="1658023" y="5213014"/>
            <a:ext cx="396875" cy="406400"/>
          </a:xfrm>
          <a:custGeom>
            <a:avLst/>
            <a:gdLst>
              <a:gd name="T0" fmla="*/ 14230 w 15750"/>
              <a:gd name="T1" fmla="*/ 13344 h 16128"/>
              <a:gd name="T2" fmla="*/ 12879 w 15750"/>
              <a:gd name="T3" fmla="*/ 13766 h 16128"/>
              <a:gd name="T4" fmla="*/ 12732 w 15750"/>
              <a:gd name="T5" fmla="*/ 14170 h 16128"/>
              <a:gd name="T6" fmla="*/ 14013 w 15750"/>
              <a:gd name="T7" fmla="*/ 14866 h 16128"/>
              <a:gd name="T8" fmla="*/ 12101 w 15750"/>
              <a:gd name="T9" fmla="*/ 14498 h 16128"/>
              <a:gd name="T10" fmla="*/ 11763 w 15750"/>
              <a:gd name="T11" fmla="*/ 12219 h 16128"/>
              <a:gd name="T12" fmla="*/ 12596 w 15750"/>
              <a:gd name="T13" fmla="*/ 11136 h 16128"/>
              <a:gd name="T14" fmla="*/ 13881 w 15750"/>
              <a:gd name="T15" fmla="*/ 11160 h 16128"/>
              <a:gd name="T16" fmla="*/ 14544 w 15750"/>
              <a:gd name="T17" fmla="*/ 12256 h 16128"/>
              <a:gd name="T18" fmla="*/ 11080 w 15750"/>
              <a:gd name="T19" fmla="*/ 14473 h 16128"/>
              <a:gd name="T20" fmla="*/ 9753 w 15750"/>
              <a:gd name="T21" fmla="*/ 15093 h 16128"/>
              <a:gd name="T22" fmla="*/ 8102 w 15750"/>
              <a:gd name="T23" fmla="*/ 15098 h 16128"/>
              <a:gd name="T24" fmla="*/ 9774 w 15750"/>
              <a:gd name="T25" fmla="*/ 11372 h 16128"/>
              <a:gd name="T26" fmla="*/ 10538 w 15750"/>
              <a:gd name="T27" fmla="*/ 11411 h 16128"/>
              <a:gd name="T28" fmla="*/ 11486 w 15750"/>
              <a:gd name="T29" fmla="*/ 12556 h 16128"/>
              <a:gd name="T30" fmla="*/ 6780 w 15750"/>
              <a:gd name="T31" fmla="*/ 14312 h 16128"/>
              <a:gd name="T32" fmla="*/ 6358 w 15750"/>
              <a:gd name="T33" fmla="*/ 14827 h 16128"/>
              <a:gd name="T34" fmla="*/ 4390 w 15750"/>
              <a:gd name="T35" fmla="*/ 13254 h 16128"/>
              <a:gd name="T36" fmla="*/ 5555 w 15750"/>
              <a:gd name="T37" fmla="*/ 11634 h 16128"/>
              <a:gd name="T38" fmla="*/ 5360 w 15750"/>
              <a:gd name="T39" fmla="*/ 13787 h 16128"/>
              <a:gd name="T40" fmla="*/ 6534 w 15750"/>
              <a:gd name="T41" fmla="*/ 12788 h 16128"/>
              <a:gd name="T42" fmla="*/ 3525 w 15750"/>
              <a:gd name="T43" fmla="*/ 14821 h 16128"/>
              <a:gd name="T44" fmla="*/ 11683 w 15750"/>
              <a:gd name="T45" fmla="*/ 7867 h 16128"/>
              <a:gd name="T46" fmla="*/ 492 w 15750"/>
              <a:gd name="T47" fmla="*/ 9006 h 16128"/>
              <a:gd name="T48" fmla="*/ 96 w 15750"/>
              <a:gd name="T49" fmla="*/ 12518 h 16128"/>
              <a:gd name="T50" fmla="*/ 1203 w 15750"/>
              <a:gd name="T51" fmla="*/ 15709 h 16128"/>
              <a:gd name="T52" fmla="*/ 11274 w 15750"/>
              <a:gd name="T53" fmla="*/ 16105 h 16128"/>
              <a:gd name="T54" fmla="*/ 15306 w 15750"/>
              <a:gd name="T55" fmla="*/ 14128 h 16128"/>
              <a:gd name="T56" fmla="*/ 15675 w 15750"/>
              <a:gd name="T57" fmla="*/ 8885 h 16128"/>
              <a:gd name="T58" fmla="*/ 9630 w 15750"/>
              <a:gd name="T59" fmla="*/ 12273 h 16128"/>
              <a:gd name="T60" fmla="*/ 9203 w 15750"/>
              <a:gd name="T61" fmla="*/ 13016 h 16128"/>
              <a:gd name="T62" fmla="*/ 9426 w 15750"/>
              <a:gd name="T63" fmla="*/ 13823 h 16128"/>
              <a:gd name="T64" fmla="*/ 10127 w 15750"/>
              <a:gd name="T65" fmla="*/ 14048 h 16128"/>
              <a:gd name="T66" fmla="*/ 10722 w 15750"/>
              <a:gd name="T67" fmla="*/ 13514 h 16128"/>
              <a:gd name="T68" fmla="*/ 10748 w 15750"/>
              <a:gd name="T69" fmla="*/ 12633 h 16128"/>
              <a:gd name="T70" fmla="*/ 10176 w 15750"/>
              <a:gd name="T71" fmla="*/ 12139 h 16128"/>
              <a:gd name="T72" fmla="*/ 12739 w 15750"/>
              <a:gd name="T73" fmla="*/ 11952 h 16128"/>
              <a:gd name="T74" fmla="*/ 12480 w 15750"/>
              <a:gd name="T75" fmla="*/ 12628 h 16128"/>
              <a:gd name="T76" fmla="*/ 12761 w 15750"/>
              <a:gd name="T77" fmla="*/ 13083 h 16128"/>
              <a:gd name="T78" fmla="*/ 13355 w 15750"/>
              <a:gd name="T79" fmla="*/ 13161 h 16128"/>
              <a:gd name="T80" fmla="*/ 13837 w 15750"/>
              <a:gd name="T81" fmla="*/ 12719 h 16128"/>
              <a:gd name="T82" fmla="*/ 13798 w 15750"/>
              <a:gd name="T83" fmla="*/ 12076 h 16128"/>
              <a:gd name="T84" fmla="*/ 12601 w 15750"/>
              <a:gd name="T85" fmla="*/ 6294 h 16128"/>
              <a:gd name="T86" fmla="*/ 13104 w 15750"/>
              <a:gd name="T87" fmla="*/ 5683 h 16128"/>
              <a:gd name="T88" fmla="*/ 12990 w 15750"/>
              <a:gd name="T89" fmla="*/ 2759 h 16128"/>
              <a:gd name="T90" fmla="*/ 12024 w 15750"/>
              <a:gd name="T91" fmla="*/ 5233 h 16128"/>
              <a:gd name="T92" fmla="*/ 11394 w 15750"/>
              <a:gd name="T93" fmla="*/ 3472 h 16128"/>
              <a:gd name="T94" fmla="*/ 10538 w 15750"/>
              <a:gd name="T95" fmla="*/ 2894 h 16128"/>
              <a:gd name="T96" fmla="*/ 11001 w 15750"/>
              <a:gd name="T97" fmla="*/ 6562 h 16128"/>
              <a:gd name="T98" fmla="*/ 7430 w 15750"/>
              <a:gd name="T99" fmla="*/ 3447 h 16128"/>
              <a:gd name="T100" fmla="*/ 8348 w 15750"/>
              <a:gd name="T101" fmla="*/ 3021 h 16128"/>
              <a:gd name="T102" fmla="*/ 9139 w 15750"/>
              <a:gd name="T103" fmla="*/ 3637 h 16128"/>
              <a:gd name="T104" fmla="*/ 9152 w 15750"/>
              <a:gd name="T105" fmla="*/ 4816 h 16128"/>
              <a:gd name="T106" fmla="*/ 8392 w 15750"/>
              <a:gd name="T107" fmla="*/ 5578 h 16128"/>
              <a:gd name="T108" fmla="*/ 7447 w 15750"/>
              <a:gd name="T109" fmla="*/ 5328 h 16128"/>
              <a:gd name="T110" fmla="*/ 7110 w 15750"/>
              <a:gd name="T111" fmla="*/ 4271 h 16128"/>
              <a:gd name="T112" fmla="*/ 6469 w 15750"/>
              <a:gd name="T113" fmla="*/ 5969 h 16128"/>
              <a:gd name="T114" fmla="*/ 7999 w 15750"/>
              <a:gd name="T115" fmla="*/ 6907 h 16128"/>
              <a:gd name="T116" fmla="*/ 9592 w 15750"/>
              <a:gd name="T117" fmla="*/ 5947 h 16128"/>
              <a:gd name="T118" fmla="*/ 9996 w 15750"/>
              <a:gd name="T119" fmla="*/ 3831 h 16128"/>
              <a:gd name="T120" fmla="*/ 8876 w 15750"/>
              <a:gd name="T121" fmla="*/ 2330 h 16128"/>
              <a:gd name="T122" fmla="*/ 7112 w 15750"/>
              <a:gd name="T123" fmla="*/ 2607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750" h="16128">
                <a:moveTo>
                  <a:pt x="3030" y="6919"/>
                </a:moveTo>
                <a:lnTo>
                  <a:pt x="4762" y="6672"/>
                </a:lnTo>
                <a:lnTo>
                  <a:pt x="4804" y="3749"/>
                </a:lnTo>
                <a:lnTo>
                  <a:pt x="7194" y="2020"/>
                </a:lnTo>
                <a:lnTo>
                  <a:pt x="6041" y="0"/>
                </a:lnTo>
                <a:lnTo>
                  <a:pt x="4102" y="2348"/>
                </a:lnTo>
                <a:lnTo>
                  <a:pt x="2700" y="0"/>
                </a:lnTo>
                <a:lnTo>
                  <a:pt x="1051" y="907"/>
                </a:lnTo>
                <a:lnTo>
                  <a:pt x="3112" y="3542"/>
                </a:lnTo>
                <a:lnTo>
                  <a:pt x="3030" y="6919"/>
                </a:lnTo>
                <a:close/>
                <a:moveTo>
                  <a:pt x="14518" y="12714"/>
                </a:moveTo>
                <a:lnTo>
                  <a:pt x="14496" y="12808"/>
                </a:lnTo>
                <a:lnTo>
                  <a:pt x="14470" y="12898"/>
                </a:lnTo>
                <a:lnTo>
                  <a:pt x="14439" y="12984"/>
                </a:lnTo>
                <a:lnTo>
                  <a:pt x="14405" y="13065"/>
                </a:lnTo>
                <a:lnTo>
                  <a:pt x="14367" y="13141"/>
                </a:lnTo>
                <a:lnTo>
                  <a:pt x="14324" y="13213"/>
                </a:lnTo>
                <a:lnTo>
                  <a:pt x="14279" y="13280"/>
                </a:lnTo>
                <a:lnTo>
                  <a:pt x="14230" y="13344"/>
                </a:lnTo>
                <a:lnTo>
                  <a:pt x="14178" y="13402"/>
                </a:lnTo>
                <a:lnTo>
                  <a:pt x="14123" y="13457"/>
                </a:lnTo>
                <a:lnTo>
                  <a:pt x="14065" y="13507"/>
                </a:lnTo>
                <a:lnTo>
                  <a:pt x="14004" y="13554"/>
                </a:lnTo>
                <a:lnTo>
                  <a:pt x="13940" y="13595"/>
                </a:lnTo>
                <a:lnTo>
                  <a:pt x="13875" y="13633"/>
                </a:lnTo>
                <a:lnTo>
                  <a:pt x="13807" y="13666"/>
                </a:lnTo>
                <a:lnTo>
                  <a:pt x="13737" y="13697"/>
                </a:lnTo>
                <a:lnTo>
                  <a:pt x="13666" y="13722"/>
                </a:lnTo>
                <a:lnTo>
                  <a:pt x="13592" y="13744"/>
                </a:lnTo>
                <a:lnTo>
                  <a:pt x="13517" y="13761"/>
                </a:lnTo>
                <a:lnTo>
                  <a:pt x="13441" y="13775"/>
                </a:lnTo>
                <a:lnTo>
                  <a:pt x="13363" y="13785"/>
                </a:lnTo>
                <a:lnTo>
                  <a:pt x="13284" y="13791"/>
                </a:lnTo>
                <a:lnTo>
                  <a:pt x="13204" y="13793"/>
                </a:lnTo>
                <a:lnTo>
                  <a:pt x="13124" y="13792"/>
                </a:lnTo>
                <a:lnTo>
                  <a:pt x="13043" y="13787"/>
                </a:lnTo>
                <a:lnTo>
                  <a:pt x="12962" y="13778"/>
                </a:lnTo>
                <a:lnTo>
                  <a:pt x="12879" y="13766"/>
                </a:lnTo>
                <a:lnTo>
                  <a:pt x="12797" y="13750"/>
                </a:lnTo>
                <a:lnTo>
                  <a:pt x="12717" y="13731"/>
                </a:lnTo>
                <a:lnTo>
                  <a:pt x="12635" y="13708"/>
                </a:lnTo>
                <a:lnTo>
                  <a:pt x="12553" y="13682"/>
                </a:lnTo>
                <a:lnTo>
                  <a:pt x="12472" y="13651"/>
                </a:lnTo>
                <a:lnTo>
                  <a:pt x="12475" y="13664"/>
                </a:lnTo>
                <a:lnTo>
                  <a:pt x="12484" y="13701"/>
                </a:lnTo>
                <a:lnTo>
                  <a:pt x="12491" y="13727"/>
                </a:lnTo>
                <a:lnTo>
                  <a:pt x="12500" y="13757"/>
                </a:lnTo>
                <a:lnTo>
                  <a:pt x="12512" y="13790"/>
                </a:lnTo>
                <a:lnTo>
                  <a:pt x="12525" y="13828"/>
                </a:lnTo>
                <a:lnTo>
                  <a:pt x="12541" y="13867"/>
                </a:lnTo>
                <a:lnTo>
                  <a:pt x="12559" y="13908"/>
                </a:lnTo>
                <a:lnTo>
                  <a:pt x="12580" y="13952"/>
                </a:lnTo>
                <a:lnTo>
                  <a:pt x="12604" y="13996"/>
                </a:lnTo>
                <a:lnTo>
                  <a:pt x="12631" y="14040"/>
                </a:lnTo>
                <a:lnTo>
                  <a:pt x="12661" y="14085"/>
                </a:lnTo>
                <a:lnTo>
                  <a:pt x="12694" y="14128"/>
                </a:lnTo>
                <a:lnTo>
                  <a:pt x="12732" y="14170"/>
                </a:lnTo>
                <a:lnTo>
                  <a:pt x="12772" y="14212"/>
                </a:lnTo>
                <a:lnTo>
                  <a:pt x="12817" y="14250"/>
                </a:lnTo>
                <a:lnTo>
                  <a:pt x="12865" y="14285"/>
                </a:lnTo>
                <a:lnTo>
                  <a:pt x="12916" y="14318"/>
                </a:lnTo>
                <a:lnTo>
                  <a:pt x="12973" y="14346"/>
                </a:lnTo>
                <a:lnTo>
                  <a:pt x="13035" y="14370"/>
                </a:lnTo>
                <a:lnTo>
                  <a:pt x="13099" y="14388"/>
                </a:lnTo>
                <a:lnTo>
                  <a:pt x="13170" y="14401"/>
                </a:lnTo>
                <a:lnTo>
                  <a:pt x="13245" y="14408"/>
                </a:lnTo>
                <a:lnTo>
                  <a:pt x="13324" y="14409"/>
                </a:lnTo>
                <a:lnTo>
                  <a:pt x="13409" y="14402"/>
                </a:lnTo>
                <a:lnTo>
                  <a:pt x="13499" y="14388"/>
                </a:lnTo>
                <a:lnTo>
                  <a:pt x="13595" y="14365"/>
                </a:lnTo>
                <a:lnTo>
                  <a:pt x="13696" y="14333"/>
                </a:lnTo>
                <a:lnTo>
                  <a:pt x="13803" y="14292"/>
                </a:lnTo>
                <a:lnTo>
                  <a:pt x="13915" y="14241"/>
                </a:lnTo>
                <a:lnTo>
                  <a:pt x="14124" y="14821"/>
                </a:lnTo>
                <a:lnTo>
                  <a:pt x="14095" y="14834"/>
                </a:lnTo>
                <a:lnTo>
                  <a:pt x="14013" y="14866"/>
                </a:lnTo>
                <a:lnTo>
                  <a:pt x="13955" y="14888"/>
                </a:lnTo>
                <a:lnTo>
                  <a:pt x="13887" y="14910"/>
                </a:lnTo>
                <a:lnTo>
                  <a:pt x="13808" y="14935"/>
                </a:lnTo>
                <a:lnTo>
                  <a:pt x="13722" y="14958"/>
                </a:lnTo>
                <a:lnTo>
                  <a:pt x="13628" y="14979"/>
                </a:lnTo>
                <a:lnTo>
                  <a:pt x="13528" y="14998"/>
                </a:lnTo>
                <a:lnTo>
                  <a:pt x="13423" y="15013"/>
                </a:lnTo>
                <a:lnTo>
                  <a:pt x="13314" y="15023"/>
                </a:lnTo>
                <a:lnTo>
                  <a:pt x="13201" y="15028"/>
                </a:lnTo>
                <a:lnTo>
                  <a:pt x="13085" y="15025"/>
                </a:lnTo>
                <a:lnTo>
                  <a:pt x="12969" y="15014"/>
                </a:lnTo>
                <a:lnTo>
                  <a:pt x="12851" y="14994"/>
                </a:lnTo>
                <a:lnTo>
                  <a:pt x="12735" y="14963"/>
                </a:lnTo>
                <a:lnTo>
                  <a:pt x="12620" y="14920"/>
                </a:lnTo>
                <a:lnTo>
                  <a:pt x="12506" y="14866"/>
                </a:lnTo>
                <a:lnTo>
                  <a:pt x="12397" y="14797"/>
                </a:lnTo>
                <a:lnTo>
                  <a:pt x="12292" y="14714"/>
                </a:lnTo>
                <a:lnTo>
                  <a:pt x="12193" y="14614"/>
                </a:lnTo>
                <a:lnTo>
                  <a:pt x="12101" y="14498"/>
                </a:lnTo>
                <a:lnTo>
                  <a:pt x="12015" y="14363"/>
                </a:lnTo>
                <a:lnTo>
                  <a:pt x="11938" y="14210"/>
                </a:lnTo>
                <a:lnTo>
                  <a:pt x="11870" y="14035"/>
                </a:lnTo>
                <a:lnTo>
                  <a:pt x="11813" y="13840"/>
                </a:lnTo>
                <a:lnTo>
                  <a:pt x="11767" y="13622"/>
                </a:lnTo>
                <a:lnTo>
                  <a:pt x="11733" y="13380"/>
                </a:lnTo>
                <a:lnTo>
                  <a:pt x="11713" y="13114"/>
                </a:lnTo>
                <a:lnTo>
                  <a:pt x="11707" y="12822"/>
                </a:lnTo>
                <a:lnTo>
                  <a:pt x="11717" y="12502"/>
                </a:lnTo>
                <a:lnTo>
                  <a:pt x="11722" y="12502"/>
                </a:lnTo>
                <a:lnTo>
                  <a:pt x="11724" y="12476"/>
                </a:lnTo>
                <a:lnTo>
                  <a:pt x="11725" y="12450"/>
                </a:lnTo>
                <a:lnTo>
                  <a:pt x="11728" y="12425"/>
                </a:lnTo>
                <a:lnTo>
                  <a:pt x="11731" y="12399"/>
                </a:lnTo>
                <a:lnTo>
                  <a:pt x="11734" y="12373"/>
                </a:lnTo>
                <a:lnTo>
                  <a:pt x="11737" y="12348"/>
                </a:lnTo>
                <a:lnTo>
                  <a:pt x="11742" y="12322"/>
                </a:lnTo>
                <a:lnTo>
                  <a:pt x="11747" y="12296"/>
                </a:lnTo>
                <a:lnTo>
                  <a:pt x="11763" y="12219"/>
                </a:lnTo>
                <a:lnTo>
                  <a:pt x="11783" y="12142"/>
                </a:lnTo>
                <a:lnTo>
                  <a:pt x="11807" y="12069"/>
                </a:lnTo>
                <a:lnTo>
                  <a:pt x="11833" y="11996"/>
                </a:lnTo>
                <a:lnTo>
                  <a:pt x="11862" y="11926"/>
                </a:lnTo>
                <a:lnTo>
                  <a:pt x="11895" y="11857"/>
                </a:lnTo>
                <a:lnTo>
                  <a:pt x="11930" y="11791"/>
                </a:lnTo>
                <a:lnTo>
                  <a:pt x="11968" y="11725"/>
                </a:lnTo>
                <a:lnTo>
                  <a:pt x="12009" y="11663"/>
                </a:lnTo>
                <a:lnTo>
                  <a:pt x="12051" y="11602"/>
                </a:lnTo>
                <a:lnTo>
                  <a:pt x="12097" y="11545"/>
                </a:lnTo>
                <a:lnTo>
                  <a:pt x="12145" y="11488"/>
                </a:lnTo>
                <a:lnTo>
                  <a:pt x="12194" y="11435"/>
                </a:lnTo>
                <a:lnTo>
                  <a:pt x="12247" y="11384"/>
                </a:lnTo>
                <a:lnTo>
                  <a:pt x="12300" y="11336"/>
                </a:lnTo>
                <a:lnTo>
                  <a:pt x="12357" y="11291"/>
                </a:lnTo>
                <a:lnTo>
                  <a:pt x="12415" y="11247"/>
                </a:lnTo>
                <a:lnTo>
                  <a:pt x="12473" y="11208"/>
                </a:lnTo>
                <a:lnTo>
                  <a:pt x="12535" y="11171"/>
                </a:lnTo>
                <a:lnTo>
                  <a:pt x="12596" y="11136"/>
                </a:lnTo>
                <a:lnTo>
                  <a:pt x="12661" y="11106"/>
                </a:lnTo>
                <a:lnTo>
                  <a:pt x="12726" y="11078"/>
                </a:lnTo>
                <a:lnTo>
                  <a:pt x="12791" y="11054"/>
                </a:lnTo>
                <a:lnTo>
                  <a:pt x="12859" y="11033"/>
                </a:lnTo>
                <a:lnTo>
                  <a:pt x="12927" y="11015"/>
                </a:lnTo>
                <a:lnTo>
                  <a:pt x="12996" y="11001"/>
                </a:lnTo>
                <a:lnTo>
                  <a:pt x="13066" y="10991"/>
                </a:lnTo>
                <a:lnTo>
                  <a:pt x="13136" y="10984"/>
                </a:lnTo>
                <a:lnTo>
                  <a:pt x="13206" y="10981"/>
                </a:lnTo>
                <a:lnTo>
                  <a:pt x="13278" y="10982"/>
                </a:lnTo>
                <a:lnTo>
                  <a:pt x="13349" y="10987"/>
                </a:lnTo>
                <a:lnTo>
                  <a:pt x="13420" y="10995"/>
                </a:lnTo>
                <a:lnTo>
                  <a:pt x="13492" y="11008"/>
                </a:lnTo>
                <a:lnTo>
                  <a:pt x="13561" y="11026"/>
                </a:lnTo>
                <a:lnTo>
                  <a:pt x="13628" y="11045"/>
                </a:lnTo>
                <a:lnTo>
                  <a:pt x="13694" y="11069"/>
                </a:lnTo>
                <a:lnTo>
                  <a:pt x="13759" y="11096"/>
                </a:lnTo>
                <a:lnTo>
                  <a:pt x="13820" y="11126"/>
                </a:lnTo>
                <a:lnTo>
                  <a:pt x="13881" y="11160"/>
                </a:lnTo>
                <a:lnTo>
                  <a:pt x="13938" y="11196"/>
                </a:lnTo>
                <a:lnTo>
                  <a:pt x="13995" y="11235"/>
                </a:lnTo>
                <a:lnTo>
                  <a:pt x="14048" y="11278"/>
                </a:lnTo>
                <a:lnTo>
                  <a:pt x="14100" y="11323"/>
                </a:lnTo>
                <a:lnTo>
                  <a:pt x="14148" y="11371"/>
                </a:lnTo>
                <a:lnTo>
                  <a:pt x="14195" y="11422"/>
                </a:lnTo>
                <a:lnTo>
                  <a:pt x="14239" y="11474"/>
                </a:lnTo>
                <a:lnTo>
                  <a:pt x="14281" y="11530"/>
                </a:lnTo>
                <a:lnTo>
                  <a:pt x="14319" y="11586"/>
                </a:lnTo>
                <a:lnTo>
                  <a:pt x="14355" y="11645"/>
                </a:lnTo>
                <a:lnTo>
                  <a:pt x="14389" y="11707"/>
                </a:lnTo>
                <a:lnTo>
                  <a:pt x="14419" y="11770"/>
                </a:lnTo>
                <a:lnTo>
                  <a:pt x="14446" y="11835"/>
                </a:lnTo>
                <a:lnTo>
                  <a:pt x="14471" y="11901"/>
                </a:lnTo>
                <a:lnTo>
                  <a:pt x="14492" y="11970"/>
                </a:lnTo>
                <a:lnTo>
                  <a:pt x="14510" y="12040"/>
                </a:lnTo>
                <a:lnTo>
                  <a:pt x="14525" y="12111"/>
                </a:lnTo>
                <a:lnTo>
                  <a:pt x="14536" y="12183"/>
                </a:lnTo>
                <a:lnTo>
                  <a:pt x="14544" y="12256"/>
                </a:lnTo>
                <a:lnTo>
                  <a:pt x="14549" y="12331"/>
                </a:lnTo>
                <a:lnTo>
                  <a:pt x="14550" y="12405"/>
                </a:lnTo>
                <a:lnTo>
                  <a:pt x="14548" y="12482"/>
                </a:lnTo>
                <a:lnTo>
                  <a:pt x="14541" y="12559"/>
                </a:lnTo>
                <a:lnTo>
                  <a:pt x="14531" y="12636"/>
                </a:lnTo>
                <a:lnTo>
                  <a:pt x="14518" y="12714"/>
                </a:lnTo>
                <a:close/>
                <a:moveTo>
                  <a:pt x="11519" y="13475"/>
                </a:moveTo>
                <a:lnTo>
                  <a:pt x="11501" y="13571"/>
                </a:lnTo>
                <a:lnTo>
                  <a:pt x="11479" y="13663"/>
                </a:lnTo>
                <a:lnTo>
                  <a:pt x="11453" y="13755"/>
                </a:lnTo>
                <a:lnTo>
                  <a:pt x="11424" y="13845"/>
                </a:lnTo>
                <a:lnTo>
                  <a:pt x="11392" y="13933"/>
                </a:lnTo>
                <a:lnTo>
                  <a:pt x="11355" y="14017"/>
                </a:lnTo>
                <a:lnTo>
                  <a:pt x="11317" y="14100"/>
                </a:lnTo>
                <a:lnTo>
                  <a:pt x="11275" y="14180"/>
                </a:lnTo>
                <a:lnTo>
                  <a:pt x="11230" y="14257"/>
                </a:lnTo>
                <a:lnTo>
                  <a:pt x="11183" y="14332"/>
                </a:lnTo>
                <a:lnTo>
                  <a:pt x="11133" y="14403"/>
                </a:lnTo>
                <a:lnTo>
                  <a:pt x="11080" y="14473"/>
                </a:lnTo>
                <a:lnTo>
                  <a:pt x="11025" y="14538"/>
                </a:lnTo>
                <a:lnTo>
                  <a:pt x="10968" y="14601"/>
                </a:lnTo>
                <a:lnTo>
                  <a:pt x="10908" y="14660"/>
                </a:lnTo>
                <a:lnTo>
                  <a:pt x="10846" y="14717"/>
                </a:lnTo>
                <a:lnTo>
                  <a:pt x="10783" y="14770"/>
                </a:lnTo>
                <a:lnTo>
                  <a:pt x="10717" y="14820"/>
                </a:lnTo>
                <a:lnTo>
                  <a:pt x="10650" y="14865"/>
                </a:lnTo>
                <a:lnTo>
                  <a:pt x="10582" y="14907"/>
                </a:lnTo>
                <a:lnTo>
                  <a:pt x="10511" y="14945"/>
                </a:lnTo>
                <a:lnTo>
                  <a:pt x="10439" y="14979"/>
                </a:lnTo>
                <a:lnTo>
                  <a:pt x="10367" y="15009"/>
                </a:lnTo>
                <a:lnTo>
                  <a:pt x="10293" y="15035"/>
                </a:lnTo>
                <a:lnTo>
                  <a:pt x="10217" y="15058"/>
                </a:lnTo>
                <a:lnTo>
                  <a:pt x="10142" y="15075"/>
                </a:lnTo>
                <a:lnTo>
                  <a:pt x="10065" y="15088"/>
                </a:lnTo>
                <a:lnTo>
                  <a:pt x="9987" y="15096"/>
                </a:lnTo>
                <a:lnTo>
                  <a:pt x="9909" y="15100"/>
                </a:lnTo>
                <a:lnTo>
                  <a:pt x="9832" y="15099"/>
                </a:lnTo>
                <a:lnTo>
                  <a:pt x="9753" y="15093"/>
                </a:lnTo>
                <a:lnTo>
                  <a:pt x="9673" y="15083"/>
                </a:lnTo>
                <a:lnTo>
                  <a:pt x="9629" y="15074"/>
                </a:lnTo>
                <a:lnTo>
                  <a:pt x="9584" y="15063"/>
                </a:lnTo>
                <a:lnTo>
                  <a:pt x="9541" y="15050"/>
                </a:lnTo>
                <a:lnTo>
                  <a:pt x="9497" y="15037"/>
                </a:lnTo>
                <a:lnTo>
                  <a:pt x="9455" y="15022"/>
                </a:lnTo>
                <a:lnTo>
                  <a:pt x="9413" y="15006"/>
                </a:lnTo>
                <a:lnTo>
                  <a:pt x="9372" y="14989"/>
                </a:lnTo>
                <a:lnTo>
                  <a:pt x="9332" y="14970"/>
                </a:lnTo>
                <a:lnTo>
                  <a:pt x="9292" y="14951"/>
                </a:lnTo>
                <a:lnTo>
                  <a:pt x="9253" y="14928"/>
                </a:lnTo>
                <a:lnTo>
                  <a:pt x="9215" y="14906"/>
                </a:lnTo>
                <a:lnTo>
                  <a:pt x="9177" y="14882"/>
                </a:lnTo>
                <a:lnTo>
                  <a:pt x="9140" y="14858"/>
                </a:lnTo>
                <a:lnTo>
                  <a:pt x="9104" y="14832"/>
                </a:lnTo>
                <a:lnTo>
                  <a:pt x="9069" y="14803"/>
                </a:lnTo>
                <a:lnTo>
                  <a:pt x="9035" y="14775"/>
                </a:lnTo>
                <a:lnTo>
                  <a:pt x="9009" y="15098"/>
                </a:lnTo>
                <a:lnTo>
                  <a:pt x="8102" y="15098"/>
                </a:lnTo>
                <a:lnTo>
                  <a:pt x="8102" y="9055"/>
                </a:lnTo>
                <a:lnTo>
                  <a:pt x="9503" y="8727"/>
                </a:lnTo>
                <a:lnTo>
                  <a:pt x="9280" y="11600"/>
                </a:lnTo>
                <a:lnTo>
                  <a:pt x="9309" y="11581"/>
                </a:lnTo>
                <a:lnTo>
                  <a:pt x="9339" y="11562"/>
                </a:lnTo>
                <a:lnTo>
                  <a:pt x="9368" y="11544"/>
                </a:lnTo>
                <a:lnTo>
                  <a:pt x="9397" y="11526"/>
                </a:lnTo>
                <a:lnTo>
                  <a:pt x="9428" y="11509"/>
                </a:lnTo>
                <a:lnTo>
                  <a:pt x="9458" y="11493"/>
                </a:lnTo>
                <a:lnTo>
                  <a:pt x="9488" y="11478"/>
                </a:lnTo>
                <a:lnTo>
                  <a:pt x="9519" y="11463"/>
                </a:lnTo>
                <a:lnTo>
                  <a:pt x="9551" y="11449"/>
                </a:lnTo>
                <a:lnTo>
                  <a:pt x="9582" y="11436"/>
                </a:lnTo>
                <a:lnTo>
                  <a:pt x="9613" y="11424"/>
                </a:lnTo>
                <a:lnTo>
                  <a:pt x="9645" y="11412"/>
                </a:lnTo>
                <a:lnTo>
                  <a:pt x="9677" y="11400"/>
                </a:lnTo>
                <a:lnTo>
                  <a:pt x="9709" y="11390"/>
                </a:lnTo>
                <a:lnTo>
                  <a:pt x="9742" y="11381"/>
                </a:lnTo>
                <a:lnTo>
                  <a:pt x="9774" y="11372"/>
                </a:lnTo>
                <a:lnTo>
                  <a:pt x="9806" y="11364"/>
                </a:lnTo>
                <a:lnTo>
                  <a:pt x="9840" y="11357"/>
                </a:lnTo>
                <a:lnTo>
                  <a:pt x="9872" y="11351"/>
                </a:lnTo>
                <a:lnTo>
                  <a:pt x="9905" y="11346"/>
                </a:lnTo>
                <a:lnTo>
                  <a:pt x="9939" y="11341"/>
                </a:lnTo>
                <a:lnTo>
                  <a:pt x="9972" y="11337"/>
                </a:lnTo>
                <a:lnTo>
                  <a:pt x="10005" y="11335"/>
                </a:lnTo>
                <a:lnTo>
                  <a:pt x="10039" y="11333"/>
                </a:lnTo>
                <a:lnTo>
                  <a:pt x="10072" y="11331"/>
                </a:lnTo>
                <a:lnTo>
                  <a:pt x="10106" y="11331"/>
                </a:lnTo>
                <a:lnTo>
                  <a:pt x="10139" y="11332"/>
                </a:lnTo>
                <a:lnTo>
                  <a:pt x="10174" y="11333"/>
                </a:lnTo>
                <a:lnTo>
                  <a:pt x="10207" y="11336"/>
                </a:lnTo>
                <a:lnTo>
                  <a:pt x="10241" y="11339"/>
                </a:lnTo>
                <a:lnTo>
                  <a:pt x="10276" y="11343"/>
                </a:lnTo>
                <a:lnTo>
                  <a:pt x="10309" y="11348"/>
                </a:lnTo>
                <a:lnTo>
                  <a:pt x="10388" y="11364"/>
                </a:lnTo>
                <a:lnTo>
                  <a:pt x="10464" y="11385"/>
                </a:lnTo>
                <a:lnTo>
                  <a:pt x="10538" y="11411"/>
                </a:lnTo>
                <a:lnTo>
                  <a:pt x="10611" y="11440"/>
                </a:lnTo>
                <a:lnTo>
                  <a:pt x="10681" y="11473"/>
                </a:lnTo>
                <a:lnTo>
                  <a:pt x="10749" y="11510"/>
                </a:lnTo>
                <a:lnTo>
                  <a:pt x="10815" y="11553"/>
                </a:lnTo>
                <a:lnTo>
                  <a:pt x="10879" y="11598"/>
                </a:lnTo>
                <a:lnTo>
                  <a:pt x="10940" y="11646"/>
                </a:lnTo>
                <a:lnTo>
                  <a:pt x="10999" y="11699"/>
                </a:lnTo>
                <a:lnTo>
                  <a:pt x="11055" y="11755"/>
                </a:lnTo>
                <a:lnTo>
                  <a:pt x="11109" y="11814"/>
                </a:lnTo>
                <a:lnTo>
                  <a:pt x="11160" y="11876"/>
                </a:lnTo>
                <a:lnTo>
                  <a:pt x="11208" y="11942"/>
                </a:lnTo>
                <a:lnTo>
                  <a:pt x="11253" y="12010"/>
                </a:lnTo>
                <a:lnTo>
                  <a:pt x="11297" y="12081"/>
                </a:lnTo>
                <a:lnTo>
                  <a:pt x="11336" y="12154"/>
                </a:lnTo>
                <a:lnTo>
                  <a:pt x="11372" y="12230"/>
                </a:lnTo>
                <a:lnTo>
                  <a:pt x="11406" y="12309"/>
                </a:lnTo>
                <a:lnTo>
                  <a:pt x="11436" y="12388"/>
                </a:lnTo>
                <a:lnTo>
                  <a:pt x="11462" y="12471"/>
                </a:lnTo>
                <a:lnTo>
                  <a:pt x="11486" y="12556"/>
                </a:lnTo>
                <a:lnTo>
                  <a:pt x="11506" y="12641"/>
                </a:lnTo>
                <a:lnTo>
                  <a:pt x="11523" y="12730"/>
                </a:lnTo>
                <a:lnTo>
                  <a:pt x="11535" y="12819"/>
                </a:lnTo>
                <a:lnTo>
                  <a:pt x="11545" y="12909"/>
                </a:lnTo>
                <a:lnTo>
                  <a:pt x="11550" y="13001"/>
                </a:lnTo>
                <a:lnTo>
                  <a:pt x="11552" y="13094"/>
                </a:lnTo>
                <a:lnTo>
                  <a:pt x="11550" y="13189"/>
                </a:lnTo>
                <a:lnTo>
                  <a:pt x="11544" y="13283"/>
                </a:lnTo>
                <a:lnTo>
                  <a:pt x="11533" y="13379"/>
                </a:lnTo>
                <a:lnTo>
                  <a:pt x="11519" y="13475"/>
                </a:lnTo>
                <a:close/>
                <a:moveTo>
                  <a:pt x="7599" y="14831"/>
                </a:moveTo>
                <a:lnTo>
                  <a:pt x="6837" y="14930"/>
                </a:lnTo>
                <a:lnTo>
                  <a:pt x="6837" y="14105"/>
                </a:lnTo>
                <a:lnTo>
                  <a:pt x="6833" y="14140"/>
                </a:lnTo>
                <a:lnTo>
                  <a:pt x="6826" y="14176"/>
                </a:lnTo>
                <a:lnTo>
                  <a:pt x="6817" y="14210"/>
                </a:lnTo>
                <a:lnTo>
                  <a:pt x="6807" y="14244"/>
                </a:lnTo>
                <a:lnTo>
                  <a:pt x="6794" y="14278"/>
                </a:lnTo>
                <a:lnTo>
                  <a:pt x="6780" y="14312"/>
                </a:lnTo>
                <a:lnTo>
                  <a:pt x="6764" y="14345"/>
                </a:lnTo>
                <a:lnTo>
                  <a:pt x="6748" y="14377"/>
                </a:lnTo>
                <a:lnTo>
                  <a:pt x="6729" y="14409"/>
                </a:lnTo>
                <a:lnTo>
                  <a:pt x="6710" y="14441"/>
                </a:lnTo>
                <a:lnTo>
                  <a:pt x="6690" y="14471"/>
                </a:lnTo>
                <a:lnTo>
                  <a:pt x="6669" y="14500"/>
                </a:lnTo>
                <a:lnTo>
                  <a:pt x="6648" y="14529"/>
                </a:lnTo>
                <a:lnTo>
                  <a:pt x="6626" y="14557"/>
                </a:lnTo>
                <a:lnTo>
                  <a:pt x="6604" y="14584"/>
                </a:lnTo>
                <a:lnTo>
                  <a:pt x="6582" y="14609"/>
                </a:lnTo>
                <a:lnTo>
                  <a:pt x="6561" y="14634"/>
                </a:lnTo>
                <a:lnTo>
                  <a:pt x="6539" y="14657"/>
                </a:lnTo>
                <a:lnTo>
                  <a:pt x="6517" y="14680"/>
                </a:lnTo>
                <a:lnTo>
                  <a:pt x="6497" y="14701"/>
                </a:lnTo>
                <a:lnTo>
                  <a:pt x="6458" y="14738"/>
                </a:lnTo>
                <a:lnTo>
                  <a:pt x="6423" y="14770"/>
                </a:lnTo>
                <a:lnTo>
                  <a:pt x="6394" y="14796"/>
                </a:lnTo>
                <a:lnTo>
                  <a:pt x="6372" y="14815"/>
                </a:lnTo>
                <a:lnTo>
                  <a:pt x="6358" y="14827"/>
                </a:lnTo>
                <a:lnTo>
                  <a:pt x="6353" y="14831"/>
                </a:lnTo>
                <a:lnTo>
                  <a:pt x="6065" y="14949"/>
                </a:lnTo>
                <a:lnTo>
                  <a:pt x="5805" y="15031"/>
                </a:lnTo>
                <a:lnTo>
                  <a:pt x="5571" y="15081"/>
                </a:lnTo>
                <a:lnTo>
                  <a:pt x="5362" y="15099"/>
                </a:lnTo>
                <a:lnTo>
                  <a:pt x="5177" y="15089"/>
                </a:lnTo>
                <a:lnTo>
                  <a:pt x="5015" y="15051"/>
                </a:lnTo>
                <a:lnTo>
                  <a:pt x="4873" y="14989"/>
                </a:lnTo>
                <a:lnTo>
                  <a:pt x="4752" y="14904"/>
                </a:lnTo>
                <a:lnTo>
                  <a:pt x="4650" y="14798"/>
                </a:lnTo>
                <a:lnTo>
                  <a:pt x="4566" y="14674"/>
                </a:lnTo>
                <a:lnTo>
                  <a:pt x="4499" y="14533"/>
                </a:lnTo>
                <a:lnTo>
                  <a:pt x="4446" y="14378"/>
                </a:lnTo>
                <a:lnTo>
                  <a:pt x="4409" y="14210"/>
                </a:lnTo>
                <a:lnTo>
                  <a:pt x="4384" y="14031"/>
                </a:lnTo>
                <a:lnTo>
                  <a:pt x="4370" y="13845"/>
                </a:lnTo>
                <a:lnTo>
                  <a:pt x="4367" y="13651"/>
                </a:lnTo>
                <a:lnTo>
                  <a:pt x="4374" y="13454"/>
                </a:lnTo>
                <a:lnTo>
                  <a:pt x="4390" y="13254"/>
                </a:lnTo>
                <a:lnTo>
                  <a:pt x="4412" y="13055"/>
                </a:lnTo>
                <a:lnTo>
                  <a:pt x="4440" y="12857"/>
                </a:lnTo>
                <a:lnTo>
                  <a:pt x="4472" y="12664"/>
                </a:lnTo>
                <a:lnTo>
                  <a:pt x="4509" y="12475"/>
                </a:lnTo>
                <a:lnTo>
                  <a:pt x="4547" y="12296"/>
                </a:lnTo>
                <a:lnTo>
                  <a:pt x="4587" y="12126"/>
                </a:lnTo>
                <a:lnTo>
                  <a:pt x="4626" y="11969"/>
                </a:lnTo>
                <a:lnTo>
                  <a:pt x="4664" y="11826"/>
                </a:lnTo>
                <a:lnTo>
                  <a:pt x="4700" y="11700"/>
                </a:lnTo>
                <a:lnTo>
                  <a:pt x="4731" y="11591"/>
                </a:lnTo>
                <a:lnTo>
                  <a:pt x="4778" y="11439"/>
                </a:lnTo>
                <a:lnTo>
                  <a:pt x="4796" y="11383"/>
                </a:lnTo>
                <a:lnTo>
                  <a:pt x="5695" y="11202"/>
                </a:lnTo>
                <a:lnTo>
                  <a:pt x="5684" y="11233"/>
                </a:lnTo>
                <a:lnTo>
                  <a:pt x="5654" y="11321"/>
                </a:lnTo>
                <a:lnTo>
                  <a:pt x="5634" y="11383"/>
                </a:lnTo>
                <a:lnTo>
                  <a:pt x="5609" y="11457"/>
                </a:lnTo>
                <a:lnTo>
                  <a:pt x="5583" y="11542"/>
                </a:lnTo>
                <a:lnTo>
                  <a:pt x="5555" y="11634"/>
                </a:lnTo>
                <a:lnTo>
                  <a:pt x="5525" y="11735"/>
                </a:lnTo>
                <a:lnTo>
                  <a:pt x="5493" y="11844"/>
                </a:lnTo>
                <a:lnTo>
                  <a:pt x="5462" y="11958"/>
                </a:lnTo>
                <a:lnTo>
                  <a:pt x="5431" y="12078"/>
                </a:lnTo>
                <a:lnTo>
                  <a:pt x="5400" y="12201"/>
                </a:lnTo>
                <a:lnTo>
                  <a:pt x="5371" y="12328"/>
                </a:lnTo>
                <a:lnTo>
                  <a:pt x="5344" y="12456"/>
                </a:lnTo>
                <a:lnTo>
                  <a:pt x="5320" y="12586"/>
                </a:lnTo>
                <a:lnTo>
                  <a:pt x="5297" y="12715"/>
                </a:lnTo>
                <a:lnTo>
                  <a:pt x="5278" y="12844"/>
                </a:lnTo>
                <a:lnTo>
                  <a:pt x="5264" y="12970"/>
                </a:lnTo>
                <a:lnTo>
                  <a:pt x="5254" y="13093"/>
                </a:lnTo>
                <a:lnTo>
                  <a:pt x="5250" y="13213"/>
                </a:lnTo>
                <a:lnTo>
                  <a:pt x="5251" y="13327"/>
                </a:lnTo>
                <a:lnTo>
                  <a:pt x="5258" y="13436"/>
                </a:lnTo>
                <a:lnTo>
                  <a:pt x="5272" y="13536"/>
                </a:lnTo>
                <a:lnTo>
                  <a:pt x="5293" y="13629"/>
                </a:lnTo>
                <a:lnTo>
                  <a:pt x="5323" y="13714"/>
                </a:lnTo>
                <a:lnTo>
                  <a:pt x="5360" y="13787"/>
                </a:lnTo>
                <a:lnTo>
                  <a:pt x="5408" y="13850"/>
                </a:lnTo>
                <a:lnTo>
                  <a:pt x="5464" y="13900"/>
                </a:lnTo>
                <a:lnTo>
                  <a:pt x="5530" y="13938"/>
                </a:lnTo>
                <a:lnTo>
                  <a:pt x="5607" y="13961"/>
                </a:lnTo>
                <a:lnTo>
                  <a:pt x="5695" y="13969"/>
                </a:lnTo>
                <a:lnTo>
                  <a:pt x="5786" y="13961"/>
                </a:lnTo>
                <a:lnTo>
                  <a:pt x="5872" y="13937"/>
                </a:lnTo>
                <a:lnTo>
                  <a:pt x="5953" y="13897"/>
                </a:lnTo>
                <a:lnTo>
                  <a:pt x="6029" y="13844"/>
                </a:lnTo>
                <a:lnTo>
                  <a:pt x="6098" y="13778"/>
                </a:lnTo>
                <a:lnTo>
                  <a:pt x="6164" y="13701"/>
                </a:lnTo>
                <a:lnTo>
                  <a:pt x="6224" y="13613"/>
                </a:lnTo>
                <a:lnTo>
                  <a:pt x="6281" y="13515"/>
                </a:lnTo>
                <a:lnTo>
                  <a:pt x="6334" y="13409"/>
                </a:lnTo>
                <a:lnTo>
                  <a:pt x="6381" y="13296"/>
                </a:lnTo>
                <a:lnTo>
                  <a:pt x="6424" y="13176"/>
                </a:lnTo>
                <a:lnTo>
                  <a:pt x="6465" y="13051"/>
                </a:lnTo>
                <a:lnTo>
                  <a:pt x="6501" y="12921"/>
                </a:lnTo>
                <a:lnTo>
                  <a:pt x="6534" y="12788"/>
                </a:lnTo>
                <a:lnTo>
                  <a:pt x="6564" y="12653"/>
                </a:lnTo>
                <a:lnTo>
                  <a:pt x="6591" y="12517"/>
                </a:lnTo>
                <a:lnTo>
                  <a:pt x="6614" y="12381"/>
                </a:lnTo>
                <a:lnTo>
                  <a:pt x="6635" y="12247"/>
                </a:lnTo>
                <a:lnTo>
                  <a:pt x="6654" y="12114"/>
                </a:lnTo>
                <a:lnTo>
                  <a:pt x="6670" y="11984"/>
                </a:lnTo>
                <a:lnTo>
                  <a:pt x="6683" y="11859"/>
                </a:lnTo>
                <a:lnTo>
                  <a:pt x="6695" y="11739"/>
                </a:lnTo>
                <a:lnTo>
                  <a:pt x="6704" y="11626"/>
                </a:lnTo>
                <a:lnTo>
                  <a:pt x="6712" y="11519"/>
                </a:lnTo>
                <a:lnTo>
                  <a:pt x="6718" y="11422"/>
                </a:lnTo>
                <a:lnTo>
                  <a:pt x="6723" y="11334"/>
                </a:lnTo>
                <a:lnTo>
                  <a:pt x="6727" y="11256"/>
                </a:lnTo>
                <a:lnTo>
                  <a:pt x="6729" y="11191"/>
                </a:lnTo>
                <a:lnTo>
                  <a:pt x="6732" y="11099"/>
                </a:lnTo>
                <a:lnTo>
                  <a:pt x="6733" y="11066"/>
                </a:lnTo>
                <a:lnTo>
                  <a:pt x="7635" y="10869"/>
                </a:lnTo>
                <a:lnTo>
                  <a:pt x="7599" y="14831"/>
                </a:lnTo>
                <a:close/>
                <a:moveTo>
                  <a:pt x="3525" y="14821"/>
                </a:moveTo>
                <a:lnTo>
                  <a:pt x="2494" y="14821"/>
                </a:lnTo>
                <a:lnTo>
                  <a:pt x="2494" y="11116"/>
                </a:lnTo>
                <a:lnTo>
                  <a:pt x="1051" y="11197"/>
                </a:lnTo>
                <a:lnTo>
                  <a:pt x="1051" y="10088"/>
                </a:lnTo>
                <a:lnTo>
                  <a:pt x="4885" y="9508"/>
                </a:lnTo>
                <a:lnTo>
                  <a:pt x="4885" y="10663"/>
                </a:lnTo>
                <a:lnTo>
                  <a:pt x="3525" y="11116"/>
                </a:lnTo>
                <a:lnTo>
                  <a:pt x="3525" y="14821"/>
                </a:lnTo>
                <a:close/>
                <a:moveTo>
                  <a:pt x="15497" y="8290"/>
                </a:moveTo>
                <a:lnTo>
                  <a:pt x="15397" y="8196"/>
                </a:lnTo>
                <a:lnTo>
                  <a:pt x="15221" y="8114"/>
                </a:lnTo>
                <a:lnTo>
                  <a:pt x="14974" y="8046"/>
                </a:lnTo>
                <a:lnTo>
                  <a:pt x="14661" y="7989"/>
                </a:lnTo>
                <a:lnTo>
                  <a:pt x="14287" y="7944"/>
                </a:lnTo>
                <a:lnTo>
                  <a:pt x="13857" y="7909"/>
                </a:lnTo>
                <a:lnTo>
                  <a:pt x="13377" y="7885"/>
                </a:lnTo>
                <a:lnTo>
                  <a:pt x="12851" y="7869"/>
                </a:lnTo>
                <a:lnTo>
                  <a:pt x="12284" y="7864"/>
                </a:lnTo>
                <a:lnTo>
                  <a:pt x="11683" y="7867"/>
                </a:lnTo>
                <a:lnTo>
                  <a:pt x="11052" y="7880"/>
                </a:lnTo>
                <a:lnTo>
                  <a:pt x="10397" y="7900"/>
                </a:lnTo>
                <a:lnTo>
                  <a:pt x="9721" y="7928"/>
                </a:lnTo>
                <a:lnTo>
                  <a:pt x="9033" y="7962"/>
                </a:lnTo>
                <a:lnTo>
                  <a:pt x="8334" y="8004"/>
                </a:lnTo>
                <a:lnTo>
                  <a:pt x="7631" y="8051"/>
                </a:lnTo>
                <a:lnTo>
                  <a:pt x="6929" y="8103"/>
                </a:lnTo>
                <a:lnTo>
                  <a:pt x="6235" y="8162"/>
                </a:lnTo>
                <a:lnTo>
                  <a:pt x="5551" y="8224"/>
                </a:lnTo>
                <a:lnTo>
                  <a:pt x="4884" y="8292"/>
                </a:lnTo>
                <a:lnTo>
                  <a:pt x="4239" y="8362"/>
                </a:lnTo>
                <a:lnTo>
                  <a:pt x="3622" y="8436"/>
                </a:lnTo>
                <a:lnTo>
                  <a:pt x="3036" y="8514"/>
                </a:lnTo>
                <a:lnTo>
                  <a:pt x="2488" y="8592"/>
                </a:lnTo>
                <a:lnTo>
                  <a:pt x="1983" y="8673"/>
                </a:lnTo>
                <a:lnTo>
                  <a:pt x="1526" y="8755"/>
                </a:lnTo>
                <a:lnTo>
                  <a:pt x="1121" y="8838"/>
                </a:lnTo>
                <a:lnTo>
                  <a:pt x="775" y="8923"/>
                </a:lnTo>
                <a:lnTo>
                  <a:pt x="492" y="9006"/>
                </a:lnTo>
                <a:lnTo>
                  <a:pt x="278" y="9089"/>
                </a:lnTo>
                <a:lnTo>
                  <a:pt x="137" y="9172"/>
                </a:lnTo>
                <a:lnTo>
                  <a:pt x="76" y="9252"/>
                </a:lnTo>
                <a:lnTo>
                  <a:pt x="57" y="9343"/>
                </a:lnTo>
                <a:lnTo>
                  <a:pt x="39" y="9456"/>
                </a:lnTo>
                <a:lnTo>
                  <a:pt x="26" y="9590"/>
                </a:lnTo>
                <a:lnTo>
                  <a:pt x="16" y="9743"/>
                </a:lnTo>
                <a:lnTo>
                  <a:pt x="8" y="9915"/>
                </a:lnTo>
                <a:lnTo>
                  <a:pt x="3" y="10101"/>
                </a:lnTo>
                <a:lnTo>
                  <a:pt x="0" y="10303"/>
                </a:lnTo>
                <a:lnTo>
                  <a:pt x="1" y="10517"/>
                </a:lnTo>
                <a:lnTo>
                  <a:pt x="4" y="10743"/>
                </a:lnTo>
                <a:lnTo>
                  <a:pt x="9" y="10980"/>
                </a:lnTo>
                <a:lnTo>
                  <a:pt x="17" y="11224"/>
                </a:lnTo>
                <a:lnTo>
                  <a:pt x="28" y="11475"/>
                </a:lnTo>
                <a:lnTo>
                  <a:pt x="41" y="11732"/>
                </a:lnTo>
                <a:lnTo>
                  <a:pt x="57" y="11992"/>
                </a:lnTo>
                <a:lnTo>
                  <a:pt x="76" y="12255"/>
                </a:lnTo>
                <a:lnTo>
                  <a:pt x="96" y="12518"/>
                </a:lnTo>
                <a:lnTo>
                  <a:pt x="119" y="12780"/>
                </a:lnTo>
                <a:lnTo>
                  <a:pt x="144" y="13040"/>
                </a:lnTo>
                <a:lnTo>
                  <a:pt x="173" y="13297"/>
                </a:lnTo>
                <a:lnTo>
                  <a:pt x="203" y="13547"/>
                </a:lnTo>
                <a:lnTo>
                  <a:pt x="235" y="13790"/>
                </a:lnTo>
                <a:lnTo>
                  <a:pt x="270" y="14025"/>
                </a:lnTo>
                <a:lnTo>
                  <a:pt x="307" y="14250"/>
                </a:lnTo>
                <a:lnTo>
                  <a:pt x="345" y="14463"/>
                </a:lnTo>
                <a:lnTo>
                  <a:pt x="387" y="14662"/>
                </a:lnTo>
                <a:lnTo>
                  <a:pt x="430" y="14848"/>
                </a:lnTo>
                <a:lnTo>
                  <a:pt x="476" y="15016"/>
                </a:lnTo>
                <a:lnTo>
                  <a:pt x="524" y="15167"/>
                </a:lnTo>
                <a:lnTo>
                  <a:pt x="574" y="15298"/>
                </a:lnTo>
                <a:lnTo>
                  <a:pt x="625" y="15409"/>
                </a:lnTo>
                <a:lnTo>
                  <a:pt x="679" y="15497"/>
                </a:lnTo>
                <a:lnTo>
                  <a:pt x="735" y="15562"/>
                </a:lnTo>
                <a:lnTo>
                  <a:pt x="826" y="15612"/>
                </a:lnTo>
                <a:lnTo>
                  <a:pt x="984" y="15661"/>
                </a:lnTo>
                <a:lnTo>
                  <a:pt x="1203" y="15709"/>
                </a:lnTo>
                <a:lnTo>
                  <a:pt x="1479" y="15755"/>
                </a:lnTo>
                <a:lnTo>
                  <a:pt x="1809" y="15799"/>
                </a:lnTo>
                <a:lnTo>
                  <a:pt x="2187" y="15841"/>
                </a:lnTo>
                <a:lnTo>
                  <a:pt x="2609" y="15881"/>
                </a:lnTo>
                <a:lnTo>
                  <a:pt x="3072" y="15918"/>
                </a:lnTo>
                <a:lnTo>
                  <a:pt x="3570" y="15953"/>
                </a:lnTo>
                <a:lnTo>
                  <a:pt x="4099" y="15985"/>
                </a:lnTo>
                <a:lnTo>
                  <a:pt x="4654" y="16014"/>
                </a:lnTo>
                <a:lnTo>
                  <a:pt x="5232" y="16040"/>
                </a:lnTo>
                <a:lnTo>
                  <a:pt x="5828" y="16063"/>
                </a:lnTo>
                <a:lnTo>
                  <a:pt x="6438" y="16084"/>
                </a:lnTo>
                <a:lnTo>
                  <a:pt x="7056" y="16100"/>
                </a:lnTo>
                <a:lnTo>
                  <a:pt x="7679" y="16113"/>
                </a:lnTo>
                <a:lnTo>
                  <a:pt x="8303" y="16122"/>
                </a:lnTo>
                <a:lnTo>
                  <a:pt x="8923" y="16127"/>
                </a:lnTo>
                <a:lnTo>
                  <a:pt x="9534" y="16128"/>
                </a:lnTo>
                <a:lnTo>
                  <a:pt x="10132" y="16124"/>
                </a:lnTo>
                <a:lnTo>
                  <a:pt x="10714" y="16117"/>
                </a:lnTo>
                <a:lnTo>
                  <a:pt x="11274" y="16105"/>
                </a:lnTo>
                <a:lnTo>
                  <a:pt x="11808" y="16088"/>
                </a:lnTo>
                <a:lnTo>
                  <a:pt x="12312" y="16066"/>
                </a:lnTo>
                <a:lnTo>
                  <a:pt x="12781" y="16038"/>
                </a:lnTo>
                <a:lnTo>
                  <a:pt x="13211" y="16007"/>
                </a:lnTo>
                <a:lnTo>
                  <a:pt x="13598" y="15970"/>
                </a:lnTo>
                <a:lnTo>
                  <a:pt x="13936" y="15926"/>
                </a:lnTo>
                <a:lnTo>
                  <a:pt x="14223" y="15878"/>
                </a:lnTo>
                <a:lnTo>
                  <a:pt x="14453" y="15824"/>
                </a:lnTo>
                <a:lnTo>
                  <a:pt x="14622" y="15763"/>
                </a:lnTo>
                <a:lnTo>
                  <a:pt x="14726" y="15698"/>
                </a:lnTo>
                <a:lnTo>
                  <a:pt x="14796" y="15614"/>
                </a:lnTo>
                <a:lnTo>
                  <a:pt x="14864" y="15504"/>
                </a:lnTo>
                <a:lnTo>
                  <a:pt x="14932" y="15369"/>
                </a:lnTo>
                <a:lnTo>
                  <a:pt x="14999" y="15210"/>
                </a:lnTo>
                <a:lnTo>
                  <a:pt x="15063" y="15030"/>
                </a:lnTo>
                <a:lnTo>
                  <a:pt x="15127" y="14830"/>
                </a:lnTo>
                <a:lnTo>
                  <a:pt x="15189" y="14612"/>
                </a:lnTo>
                <a:lnTo>
                  <a:pt x="15248" y="14377"/>
                </a:lnTo>
                <a:lnTo>
                  <a:pt x="15306" y="14128"/>
                </a:lnTo>
                <a:lnTo>
                  <a:pt x="15361" y="13866"/>
                </a:lnTo>
                <a:lnTo>
                  <a:pt x="15414" y="13593"/>
                </a:lnTo>
                <a:lnTo>
                  <a:pt x="15462" y="13310"/>
                </a:lnTo>
                <a:lnTo>
                  <a:pt x="15509" y="13018"/>
                </a:lnTo>
                <a:lnTo>
                  <a:pt x="15552" y="12722"/>
                </a:lnTo>
                <a:lnTo>
                  <a:pt x="15591" y="12421"/>
                </a:lnTo>
                <a:lnTo>
                  <a:pt x="15627" y="12116"/>
                </a:lnTo>
                <a:lnTo>
                  <a:pt x="15658" y="11811"/>
                </a:lnTo>
                <a:lnTo>
                  <a:pt x="15685" y="11507"/>
                </a:lnTo>
                <a:lnTo>
                  <a:pt x="15708" y="11205"/>
                </a:lnTo>
                <a:lnTo>
                  <a:pt x="15726" y="10908"/>
                </a:lnTo>
                <a:lnTo>
                  <a:pt x="15739" y="10616"/>
                </a:lnTo>
                <a:lnTo>
                  <a:pt x="15747" y="10332"/>
                </a:lnTo>
                <a:lnTo>
                  <a:pt x="15750" y="10057"/>
                </a:lnTo>
                <a:lnTo>
                  <a:pt x="15747" y="9794"/>
                </a:lnTo>
                <a:lnTo>
                  <a:pt x="15738" y="9543"/>
                </a:lnTo>
                <a:lnTo>
                  <a:pt x="15724" y="9306"/>
                </a:lnTo>
                <a:lnTo>
                  <a:pt x="15703" y="9086"/>
                </a:lnTo>
                <a:lnTo>
                  <a:pt x="15675" y="8885"/>
                </a:lnTo>
                <a:lnTo>
                  <a:pt x="15641" y="8702"/>
                </a:lnTo>
                <a:lnTo>
                  <a:pt x="15600" y="8541"/>
                </a:lnTo>
                <a:lnTo>
                  <a:pt x="15552" y="8403"/>
                </a:lnTo>
                <a:lnTo>
                  <a:pt x="15497" y="8290"/>
                </a:lnTo>
                <a:close/>
                <a:moveTo>
                  <a:pt x="10176" y="12139"/>
                </a:moveTo>
                <a:lnTo>
                  <a:pt x="10134" y="12133"/>
                </a:lnTo>
                <a:lnTo>
                  <a:pt x="10093" y="12130"/>
                </a:lnTo>
                <a:lnTo>
                  <a:pt x="10053" y="12130"/>
                </a:lnTo>
                <a:lnTo>
                  <a:pt x="10011" y="12131"/>
                </a:lnTo>
                <a:lnTo>
                  <a:pt x="9971" y="12135"/>
                </a:lnTo>
                <a:lnTo>
                  <a:pt x="9930" y="12142"/>
                </a:lnTo>
                <a:lnTo>
                  <a:pt x="9891" y="12151"/>
                </a:lnTo>
                <a:lnTo>
                  <a:pt x="9852" y="12163"/>
                </a:lnTo>
                <a:lnTo>
                  <a:pt x="9813" y="12176"/>
                </a:lnTo>
                <a:lnTo>
                  <a:pt x="9775" y="12191"/>
                </a:lnTo>
                <a:lnTo>
                  <a:pt x="9738" y="12209"/>
                </a:lnTo>
                <a:lnTo>
                  <a:pt x="9701" y="12228"/>
                </a:lnTo>
                <a:lnTo>
                  <a:pt x="9665" y="12250"/>
                </a:lnTo>
                <a:lnTo>
                  <a:pt x="9630" y="12273"/>
                </a:lnTo>
                <a:lnTo>
                  <a:pt x="9595" y="12299"/>
                </a:lnTo>
                <a:lnTo>
                  <a:pt x="9563" y="12326"/>
                </a:lnTo>
                <a:lnTo>
                  <a:pt x="9531" y="12355"/>
                </a:lnTo>
                <a:lnTo>
                  <a:pt x="9499" y="12385"/>
                </a:lnTo>
                <a:lnTo>
                  <a:pt x="9469" y="12418"/>
                </a:lnTo>
                <a:lnTo>
                  <a:pt x="9441" y="12452"/>
                </a:lnTo>
                <a:lnTo>
                  <a:pt x="9412" y="12488"/>
                </a:lnTo>
                <a:lnTo>
                  <a:pt x="9386" y="12524"/>
                </a:lnTo>
                <a:lnTo>
                  <a:pt x="9362" y="12563"/>
                </a:lnTo>
                <a:lnTo>
                  <a:pt x="9339" y="12603"/>
                </a:lnTo>
                <a:lnTo>
                  <a:pt x="9317" y="12644"/>
                </a:lnTo>
                <a:lnTo>
                  <a:pt x="9296" y="12687"/>
                </a:lnTo>
                <a:lnTo>
                  <a:pt x="9277" y="12731"/>
                </a:lnTo>
                <a:lnTo>
                  <a:pt x="9261" y="12775"/>
                </a:lnTo>
                <a:lnTo>
                  <a:pt x="9246" y="12822"/>
                </a:lnTo>
                <a:lnTo>
                  <a:pt x="9232" y="12869"/>
                </a:lnTo>
                <a:lnTo>
                  <a:pt x="9221" y="12917"/>
                </a:lnTo>
                <a:lnTo>
                  <a:pt x="9210" y="12966"/>
                </a:lnTo>
                <a:lnTo>
                  <a:pt x="9203" y="13016"/>
                </a:lnTo>
                <a:lnTo>
                  <a:pt x="9198" y="13066"/>
                </a:lnTo>
                <a:lnTo>
                  <a:pt x="9195" y="13115"/>
                </a:lnTo>
                <a:lnTo>
                  <a:pt x="9194" y="13163"/>
                </a:lnTo>
                <a:lnTo>
                  <a:pt x="9194" y="13212"/>
                </a:lnTo>
                <a:lnTo>
                  <a:pt x="9197" y="13259"/>
                </a:lnTo>
                <a:lnTo>
                  <a:pt x="9202" y="13306"/>
                </a:lnTo>
                <a:lnTo>
                  <a:pt x="9209" y="13352"/>
                </a:lnTo>
                <a:lnTo>
                  <a:pt x="9218" y="13397"/>
                </a:lnTo>
                <a:lnTo>
                  <a:pt x="9229" y="13442"/>
                </a:lnTo>
                <a:lnTo>
                  <a:pt x="9241" y="13485"/>
                </a:lnTo>
                <a:lnTo>
                  <a:pt x="9255" y="13528"/>
                </a:lnTo>
                <a:lnTo>
                  <a:pt x="9270" y="13570"/>
                </a:lnTo>
                <a:lnTo>
                  <a:pt x="9288" y="13610"/>
                </a:lnTo>
                <a:lnTo>
                  <a:pt x="9306" y="13648"/>
                </a:lnTo>
                <a:lnTo>
                  <a:pt x="9328" y="13687"/>
                </a:lnTo>
                <a:lnTo>
                  <a:pt x="9350" y="13723"/>
                </a:lnTo>
                <a:lnTo>
                  <a:pt x="9373" y="13758"/>
                </a:lnTo>
                <a:lnTo>
                  <a:pt x="9398" y="13791"/>
                </a:lnTo>
                <a:lnTo>
                  <a:pt x="9426" y="13823"/>
                </a:lnTo>
                <a:lnTo>
                  <a:pt x="9453" y="13854"/>
                </a:lnTo>
                <a:lnTo>
                  <a:pt x="9482" y="13882"/>
                </a:lnTo>
                <a:lnTo>
                  <a:pt x="9513" y="13909"/>
                </a:lnTo>
                <a:lnTo>
                  <a:pt x="9546" y="13934"/>
                </a:lnTo>
                <a:lnTo>
                  <a:pt x="9578" y="13957"/>
                </a:lnTo>
                <a:lnTo>
                  <a:pt x="9613" y="13978"/>
                </a:lnTo>
                <a:lnTo>
                  <a:pt x="9649" y="13997"/>
                </a:lnTo>
                <a:lnTo>
                  <a:pt x="9685" y="14014"/>
                </a:lnTo>
                <a:lnTo>
                  <a:pt x="9723" y="14029"/>
                </a:lnTo>
                <a:lnTo>
                  <a:pt x="9762" y="14041"/>
                </a:lnTo>
                <a:lnTo>
                  <a:pt x="9802" y="14052"/>
                </a:lnTo>
                <a:lnTo>
                  <a:pt x="9843" y="14060"/>
                </a:lnTo>
                <a:lnTo>
                  <a:pt x="9884" y="14066"/>
                </a:lnTo>
                <a:lnTo>
                  <a:pt x="9925" y="14069"/>
                </a:lnTo>
                <a:lnTo>
                  <a:pt x="9967" y="14070"/>
                </a:lnTo>
                <a:lnTo>
                  <a:pt x="10007" y="14068"/>
                </a:lnTo>
                <a:lnTo>
                  <a:pt x="10048" y="14064"/>
                </a:lnTo>
                <a:lnTo>
                  <a:pt x="10088" y="14057"/>
                </a:lnTo>
                <a:lnTo>
                  <a:pt x="10127" y="14048"/>
                </a:lnTo>
                <a:lnTo>
                  <a:pt x="10167" y="14037"/>
                </a:lnTo>
                <a:lnTo>
                  <a:pt x="10205" y="14024"/>
                </a:lnTo>
                <a:lnTo>
                  <a:pt x="10244" y="14009"/>
                </a:lnTo>
                <a:lnTo>
                  <a:pt x="10281" y="13991"/>
                </a:lnTo>
                <a:lnTo>
                  <a:pt x="10318" y="13972"/>
                </a:lnTo>
                <a:lnTo>
                  <a:pt x="10354" y="13951"/>
                </a:lnTo>
                <a:lnTo>
                  <a:pt x="10389" y="13928"/>
                </a:lnTo>
                <a:lnTo>
                  <a:pt x="10423" y="13902"/>
                </a:lnTo>
                <a:lnTo>
                  <a:pt x="10457" y="13875"/>
                </a:lnTo>
                <a:lnTo>
                  <a:pt x="10488" y="13846"/>
                </a:lnTo>
                <a:lnTo>
                  <a:pt x="10519" y="13816"/>
                </a:lnTo>
                <a:lnTo>
                  <a:pt x="10549" y="13783"/>
                </a:lnTo>
                <a:lnTo>
                  <a:pt x="10578" y="13749"/>
                </a:lnTo>
                <a:lnTo>
                  <a:pt x="10606" y="13714"/>
                </a:lnTo>
                <a:lnTo>
                  <a:pt x="10632" y="13677"/>
                </a:lnTo>
                <a:lnTo>
                  <a:pt x="10657" y="13638"/>
                </a:lnTo>
                <a:lnTo>
                  <a:pt x="10680" y="13598"/>
                </a:lnTo>
                <a:lnTo>
                  <a:pt x="10702" y="13557"/>
                </a:lnTo>
                <a:lnTo>
                  <a:pt x="10722" y="13514"/>
                </a:lnTo>
                <a:lnTo>
                  <a:pt x="10740" y="13470"/>
                </a:lnTo>
                <a:lnTo>
                  <a:pt x="10758" y="13426"/>
                </a:lnTo>
                <a:lnTo>
                  <a:pt x="10773" y="13378"/>
                </a:lnTo>
                <a:lnTo>
                  <a:pt x="10786" y="13331"/>
                </a:lnTo>
                <a:lnTo>
                  <a:pt x="10798" y="13282"/>
                </a:lnTo>
                <a:lnTo>
                  <a:pt x="10807" y="13233"/>
                </a:lnTo>
                <a:lnTo>
                  <a:pt x="10815" y="13184"/>
                </a:lnTo>
                <a:lnTo>
                  <a:pt x="10820" y="13134"/>
                </a:lnTo>
                <a:lnTo>
                  <a:pt x="10823" y="13086"/>
                </a:lnTo>
                <a:lnTo>
                  <a:pt x="10824" y="13037"/>
                </a:lnTo>
                <a:lnTo>
                  <a:pt x="10824" y="12989"/>
                </a:lnTo>
                <a:lnTo>
                  <a:pt x="10821" y="12942"/>
                </a:lnTo>
                <a:lnTo>
                  <a:pt x="10816" y="12895"/>
                </a:lnTo>
                <a:lnTo>
                  <a:pt x="10809" y="12850"/>
                </a:lnTo>
                <a:lnTo>
                  <a:pt x="10801" y="12805"/>
                </a:lnTo>
                <a:lnTo>
                  <a:pt x="10791" y="12760"/>
                </a:lnTo>
                <a:lnTo>
                  <a:pt x="10778" y="12717"/>
                </a:lnTo>
                <a:lnTo>
                  <a:pt x="10765" y="12675"/>
                </a:lnTo>
                <a:lnTo>
                  <a:pt x="10748" y="12633"/>
                </a:lnTo>
                <a:lnTo>
                  <a:pt x="10731" y="12593"/>
                </a:lnTo>
                <a:lnTo>
                  <a:pt x="10712" y="12554"/>
                </a:lnTo>
                <a:lnTo>
                  <a:pt x="10692" y="12516"/>
                </a:lnTo>
                <a:lnTo>
                  <a:pt x="10670" y="12480"/>
                </a:lnTo>
                <a:lnTo>
                  <a:pt x="10645" y="12445"/>
                </a:lnTo>
                <a:lnTo>
                  <a:pt x="10620" y="12412"/>
                </a:lnTo>
                <a:lnTo>
                  <a:pt x="10594" y="12379"/>
                </a:lnTo>
                <a:lnTo>
                  <a:pt x="10566" y="12349"/>
                </a:lnTo>
                <a:lnTo>
                  <a:pt x="10536" y="12320"/>
                </a:lnTo>
                <a:lnTo>
                  <a:pt x="10506" y="12293"/>
                </a:lnTo>
                <a:lnTo>
                  <a:pt x="10474" y="12267"/>
                </a:lnTo>
                <a:lnTo>
                  <a:pt x="10440" y="12244"/>
                </a:lnTo>
                <a:lnTo>
                  <a:pt x="10406" y="12223"/>
                </a:lnTo>
                <a:lnTo>
                  <a:pt x="10371" y="12204"/>
                </a:lnTo>
                <a:lnTo>
                  <a:pt x="10333" y="12187"/>
                </a:lnTo>
                <a:lnTo>
                  <a:pt x="10296" y="12172"/>
                </a:lnTo>
                <a:lnTo>
                  <a:pt x="10257" y="12158"/>
                </a:lnTo>
                <a:lnTo>
                  <a:pt x="10217" y="12147"/>
                </a:lnTo>
                <a:lnTo>
                  <a:pt x="10176" y="12139"/>
                </a:lnTo>
                <a:close/>
                <a:moveTo>
                  <a:pt x="13329" y="11771"/>
                </a:moveTo>
                <a:lnTo>
                  <a:pt x="13293" y="11767"/>
                </a:lnTo>
                <a:lnTo>
                  <a:pt x="13257" y="11764"/>
                </a:lnTo>
                <a:lnTo>
                  <a:pt x="13221" y="11764"/>
                </a:lnTo>
                <a:lnTo>
                  <a:pt x="13186" y="11765"/>
                </a:lnTo>
                <a:lnTo>
                  <a:pt x="13151" y="11768"/>
                </a:lnTo>
                <a:lnTo>
                  <a:pt x="13115" y="11773"/>
                </a:lnTo>
                <a:lnTo>
                  <a:pt x="13081" y="11779"/>
                </a:lnTo>
                <a:lnTo>
                  <a:pt x="13047" y="11788"/>
                </a:lnTo>
                <a:lnTo>
                  <a:pt x="13012" y="11798"/>
                </a:lnTo>
                <a:lnTo>
                  <a:pt x="12979" y="11809"/>
                </a:lnTo>
                <a:lnTo>
                  <a:pt x="12947" y="11822"/>
                </a:lnTo>
                <a:lnTo>
                  <a:pt x="12914" y="11836"/>
                </a:lnTo>
                <a:lnTo>
                  <a:pt x="12883" y="11852"/>
                </a:lnTo>
                <a:lnTo>
                  <a:pt x="12853" y="11869"/>
                </a:lnTo>
                <a:lnTo>
                  <a:pt x="12823" y="11888"/>
                </a:lnTo>
                <a:lnTo>
                  <a:pt x="12793" y="11909"/>
                </a:lnTo>
                <a:lnTo>
                  <a:pt x="12766" y="11930"/>
                </a:lnTo>
                <a:lnTo>
                  <a:pt x="12739" y="11952"/>
                </a:lnTo>
                <a:lnTo>
                  <a:pt x="12712" y="11976"/>
                </a:lnTo>
                <a:lnTo>
                  <a:pt x="12687" y="12001"/>
                </a:lnTo>
                <a:lnTo>
                  <a:pt x="12663" y="12027"/>
                </a:lnTo>
                <a:lnTo>
                  <a:pt x="12640" y="12055"/>
                </a:lnTo>
                <a:lnTo>
                  <a:pt x="12619" y="12083"/>
                </a:lnTo>
                <a:lnTo>
                  <a:pt x="12598" y="12112"/>
                </a:lnTo>
                <a:lnTo>
                  <a:pt x="12579" y="12143"/>
                </a:lnTo>
                <a:lnTo>
                  <a:pt x="12561" y="12175"/>
                </a:lnTo>
                <a:lnTo>
                  <a:pt x="12545" y="12207"/>
                </a:lnTo>
                <a:lnTo>
                  <a:pt x="12530" y="12240"/>
                </a:lnTo>
                <a:lnTo>
                  <a:pt x="12517" y="12274"/>
                </a:lnTo>
                <a:lnTo>
                  <a:pt x="12505" y="12310"/>
                </a:lnTo>
                <a:lnTo>
                  <a:pt x="12495" y="12345"/>
                </a:lnTo>
                <a:lnTo>
                  <a:pt x="12486" y="12381"/>
                </a:lnTo>
                <a:lnTo>
                  <a:pt x="12475" y="12497"/>
                </a:lnTo>
                <a:lnTo>
                  <a:pt x="12472" y="12538"/>
                </a:lnTo>
                <a:lnTo>
                  <a:pt x="12474" y="12568"/>
                </a:lnTo>
                <a:lnTo>
                  <a:pt x="12476" y="12598"/>
                </a:lnTo>
                <a:lnTo>
                  <a:pt x="12480" y="12628"/>
                </a:lnTo>
                <a:lnTo>
                  <a:pt x="12484" y="12657"/>
                </a:lnTo>
                <a:lnTo>
                  <a:pt x="12490" y="12687"/>
                </a:lnTo>
                <a:lnTo>
                  <a:pt x="12498" y="12715"/>
                </a:lnTo>
                <a:lnTo>
                  <a:pt x="12506" y="12743"/>
                </a:lnTo>
                <a:lnTo>
                  <a:pt x="12517" y="12771"/>
                </a:lnTo>
                <a:lnTo>
                  <a:pt x="12527" y="12798"/>
                </a:lnTo>
                <a:lnTo>
                  <a:pt x="12539" y="12825"/>
                </a:lnTo>
                <a:lnTo>
                  <a:pt x="12552" y="12850"/>
                </a:lnTo>
                <a:lnTo>
                  <a:pt x="12566" y="12875"/>
                </a:lnTo>
                <a:lnTo>
                  <a:pt x="12581" y="12899"/>
                </a:lnTo>
                <a:lnTo>
                  <a:pt x="12597" y="12924"/>
                </a:lnTo>
                <a:lnTo>
                  <a:pt x="12615" y="12947"/>
                </a:lnTo>
                <a:lnTo>
                  <a:pt x="12633" y="12968"/>
                </a:lnTo>
                <a:lnTo>
                  <a:pt x="12652" y="12990"/>
                </a:lnTo>
                <a:lnTo>
                  <a:pt x="12672" y="13010"/>
                </a:lnTo>
                <a:lnTo>
                  <a:pt x="12692" y="13029"/>
                </a:lnTo>
                <a:lnTo>
                  <a:pt x="12715" y="13049"/>
                </a:lnTo>
                <a:lnTo>
                  <a:pt x="12737" y="13066"/>
                </a:lnTo>
                <a:lnTo>
                  <a:pt x="12761" y="13083"/>
                </a:lnTo>
                <a:lnTo>
                  <a:pt x="12785" y="13098"/>
                </a:lnTo>
                <a:lnTo>
                  <a:pt x="12810" y="13113"/>
                </a:lnTo>
                <a:lnTo>
                  <a:pt x="12837" y="13126"/>
                </a:lnTo>
                <a:lnTo>
                  <a:pt x="12863" y="13139"/>
                </a:lnTo>
                <a:lnTo>
                  <a:pt x="12890" y="13150"/>
                </a:lnTo>
                <a:lnTo>
                  <a:pt x="12918" y="13160"/>
                </a:lnTo>
                <a:lnTo>
                  <a:pt x="12948" y="13169"/>
                </a:lnTo>
                <a:lnTo>
                  <a:pt x="12977" y="13177"/>
                </a:lnTo>
                <a:lnTo>
                  <a:pt x="13007" y="13183"/>
                </a:lnTo>
                <a:lnTo>
                  <a:pt x="13039" y="13188"/>
                </a:lnTo>
                <a:lnTo>
                  <a:pt x="13075" y="13192"/>
                </a:lnTo>
                <a:lnTo>
                  <a:pt x="13110" y="13195"/>
                </a:lnTo>
                <a:lnTo>
                  <a:pt x="13147" y="13195"/>
                </a:lnTo>
                <a:lnTo>
                  <a:pt x="13182" y="13194"/>
                </a:lnTo>
                <a:lnTo>
                  <a:pt x="13217" y="13191"/>
                </a:lnTo>
                <a:lnTo>
                  <a:pt x="13253" y="13186"/>
                </a:lnTo>
                <a:lnTo>
                  <a:pt x="13287" y="13180"/>
                </a:lnTo>
                <a:lnTo>
                  <a:pt x="13321" y="13172"/>
                </a:lnTo>
                <a:lnTo>
                  <a:pt x="13355" y="13161"/>
                </a:lnTo>
                <a:lnTo>
                  <a:pt x="13388" y="13150"/>
                </a:lnTo>
                <a:lnTo>
                  <a:pt x="13421" y="13137"/>
                </a:lnTo>
                <a:lnTo>
                  <a:pt x="13454" y="13123"/>
                </a:lnTo>
                <a:lnTo>
                  <a:pt x="13485" y="13107"/>
                </a:lnTo>
                <a:lnTo>
                  <a:pt x="13515" y="13090"/>
                </a:lnTo>
                <a:lnTo>
                  <a:pt x="13546" y="13071"/>
                </a:lnTo>
                <a:lnTo>
                  <a:pt x="13574" y="13051"/>
                </a:lnTo>
                <a:lnTo>
                  <a:pt x="13602" y="13029"/>
                </a:lnTo>
                <a:lnTo>
                  <a:pt x="13629" y="13007"/>
                </a:lnTo>
                <a:lnTo>
                  <a:pt x="13656" y="12983"/>
                </a:lnTo>
                <a:lnTo>
                  <a:pt x="13681" y="12958"/>
                </a:lnTo>
                <a:lnTo>
                  <a:pt x="13705" y="12932"/>
                </a:lnTo>
                <a:lnTo>
                  <a:pt x="13727" y="12904"/>
                </a:lnTo>
                <a:lnTo>
                  <a:pt x="13750" y="12876"/>
                </a:lnTo>
                <a:lnTo>
                  <a:pt x="13770" y="12847"/>
                </a:lnTo>
                <a:lnTo>
                  <a:pt x="13789" y="12817"/>
                </a:lnTo>
                <a:lnTo>
                  <a:pt x="13806" y="12785"/>
                </a:lnTo>
                <a:lnTo>
                  <a:pt x="13822" y="12752"/>
                </a:lnTo>
                <a:lnTo>
                  <a:pt x="13837" y="12719"/>
                </a:lnTo>
                <a:lnTo>
                  <a:pt x="13851" y="12685"/>
                </a:lnTo>
                <a:lnTo>
                  <a:pt x="13863" y="12650"/>
                </a:lnTo>
                <a:lnTo>
                  <a:pt x="13873" y="12614"/>
                </a:lnTo>
                <a:lnTo>
                  <a:pt x="13881" y="12578"/>
                </a:lnTo>
                <a:lnTo>
                  <a:pt x="13888" y="12542"/>
                </a:lnTo>
                <a:lnTo>
                  <a:pt x="13892" y="12505"/>
                </a:lnTo>
                <a:lnTo>
                  <a:pt x="13895" y="12469"/>
                </a:lnTo>
                <a:lnTo>
                  <a:pt x="13896" y="12433"/>
                </a:lnTo>
                <a:lnTo>
                  <a:pt x="13896" y="12397"/>
                </a:lnTo>
                <a:lnTo>
                  <a:pt x="13893" y="12362"/>
                </a:lnTo>
                <a:lnTo>
                  <a:pt x="13889" y="12328"/>
                </a:lnTo>
                <a:lnTo>
                  <a:pt x="13883" y="12294"/>
                </a:lnTo>
                <a:lnTo>
                  <a:pt x="13876" y="12260"/>
                </a:lnTo>
                <a:lnTo>
                  <a:pt x="13867" y="12228"/>
                </a:lnTo>
                <a:lnTo>
                  <a:pt x="13856" y="12196"/>
                </a:lnTo>
                <a:lnTo>
                  <a:pt x="13843" y="12165"/>
                </a:lnTo>
                <a:lnTo>
                  <a:pt x="13829" y="12134"/>
                </a:lnTo>
                <a:lnTo>
                  <a:pt x="13814" y="12104"/>
                </a:lnTo>
                <a:lnTo>
                  <a:pt x="13798" y="12076"/>
                </a:lnTo>
                <a:lnTo>
                  <a:pt x="13780" y="12048"/>
                </a:lnTo>
                <a:lnTo>
                  <a:pt x="13761" y="12021"/>
                </a:lnTo>
                <a:lnTo>
                  <a:pt x="13739" y="11995"/>
                </a:lnTo>
                <a:lnTo>
                  <a:pt x="13717" y="11971"/>
                </a:lnTo>
                <a:lnTo>
                  <a:pt x="13694" y="11948"/>
                </a:lnTo>
                <a:lnTo>
                  <a:pt x="13670" y="11925"/>
                </a:lnTo>
                <a:lnTo>
                  <a:pt x="13645" y="11903"/>
                </a:lnTo>
                <a:lnTo>
                  <a:pt x="13617" y="11884"/>
                </a:lnTo>
                <a:lnTo>
                  <a:pt x="13589" y="11865"/>
                </a:lnTo>
                <a:lnTo>
                  <a:pt x="13561" y="11848"/>
                </a:lnTo>
                <a:lnTo>
                  <a:pt x="13530" y="11833"/>
                </a:lnTo>
                <a:lnTo>
                  <a:pt x="13499" y="11819"/>
                </a:lnTo>
                <a:lnTo>
                  <a:pt x="13467" y="11806"/>
                </a:lnTo>
                <a:lnTo>
                  <a:pt x="13433" y="11795"/>
                </a:lnTo>
                <a:lnTo>
                  <a:pt x="13400" y="11786"/>
                </a:lnTo>
                <a:lnTo>
                  <a:pt x="13365" y="11777"/>
                </a:lnTo>
                <a:lnTo>
                  <a:pt x="13329" y="11771"/>
                </a:lnTo>
                <a:close/>
                <a:moveTo>
                  <a:pt x="12595" y="6299"/>
                </a:moveTo>
                <a:lnTo>
                  <a:pt x="12601" y="6294"/>
                </a:lnTo>
                <a:lnTo>
                  <a:pt x="12619" y="6281"/>
                </a:lnTo>
                <a:lnTo>
                  <a:pt x="12646" y="6258"/>
                </a:lnTo>
                <a:lnTo>
                  <a:pt x="12680" y="6227"/>
                </a:lnTo>
                <a:lnTo>
                  <a:pt x="12722" y="6189"/>
                </a:lnTo>
                <a:lnTo>
                  <a:pt x="12768" y="6145"/>
                </a:lnTo>
                <a:lnTo>
                  <a:pt x="12792" y="6120"/>
                </a:lnTo>
                <a:lnTo>
                  <a:pt x="12818" y="6093"/>
                </a:lnTo>
                <a:lnTo>
                  <a:pt x="12843" y="6065"/>
                </a:lnTo>
                <a:lnTo>
                  <a:pt x="12869" y="6037"/>
                </a:lnTo>
                <a:lnTo>
                  <a:pt x="12895" y="6006"/>
                </a:lnTo>
                <a:lnTo>
                  <a:pt x="12922" y="5974"/>
                </a:lnTo>
                <a:lnTo>
                  <a:pt x="12947" y="5941"/>
                </a:lnTo>
                <a:lnTo>
                  <a:pt x="12972" y="5907"/>
                </a:lnTo>
                <a:lnTo>
                  <a:pt x="12997" y="5872"/>
                </a:lnTo>
                <a:lnTo>
                  <a:pt x="13021" y="5836"/>
                </a:lnTo>
                <a:lnTo>
                  <a:pt x="13044" y="5799"/>
                </a:lnTo>
                <a:lnTo>
                  <a:pt x="13066" y="5761"/>
                </a:lnTo>
                <a:lnTo>
                  <a:pt x="13086" y="5722"/>
                </a:lnTo>
                <a:lnTo>
                  <a:pt x="13104" y="5683"/>
                </a:lnTo>
                <a:lnTo>
                  <a:pt x="13121" y="5644"/>
                </a:lnTo>
                <a:lnTo>
                  <a:pt x="13137" y="5603"/>
                </a:lnTo>
                <a:lnTo>
                  <a:pt x="13150" y="5562"/>
                </a:lnTo>
                <a:lnTo>
                  <a:pt x="13160" y="5521"/>
                </a:lnTo>
                <a:lnTo>
                  <a:pt x="13168" y="5479"/>
                </a:lnTo>
                <a:lnTo>
                  <a:pt x="13173" y="5437"/>
                </a:lnTo>
                <a:lnTo>
                  <a:pt x="13173" y="6425"/>
                </a:lnTo>
                <a:lnTo>
                  <a:pt x="14081" y="6299"/>
                </a:lnTo>
                <a:lnTo>
                  <a:pt x="14124" y="1578"/>
                </a:lnTo>
                <a:lnTo>
                  <a:pt x="13050" y="1814"/>
                </a:lnTo>
                <a:lnTo>
                  <a:pt x="13049" y="1853"/>
                </a:lnTo>
                <a:lnTo>
                  <a:pt x="13046" y="1963"/>
                </a:lnTo>
                <a:lnTo>
                  <a:pt x="13043" y="2041"/>
                </a:lnTo>
                <a:lnTo>
                  <a:pt x="13038" y="2133"/>
                </a:lnTo>
                <a:lnTo>
                  <a:pt x="13032" y="2238"/>
                </a:lnTo>
                <a:lnTo>
                  <a:pt x="13025" y="2355"/>
                </a:lnTo>
                <a:lnTo>
                  <a:pt x="13015" y="2481"/>
                </a:lnTo>
                <a:lnTo>
                  <a:pt x="13003" y="2616"/>
                </a:lnTo>
                <a:lnTo>
                  <a:pt x="12990" y="2759"/>
                </a:lnTo>
                <a:lnTo>
                  <a:pt x="12973" y="2908"/>
                </a:lnTo>
                <a:lnTo>
                  <a:pt x="12955" y="3062"/>
                </a:lnTo>
                <a:lnTo>
                  <a:pt x="12933" y="3221"/>
                </a:lnTo>
                <a:lnTo>
                  <a:pt x="12907" y="3381"/>
                </a:lnTo>
                <a:lnTo>
                  <a:pt x="12879" y="3543"/>
                </a:lnTo>
                <a:lnTo>
                  <a:pt x="12848" y="3704"/>
                </a:lnTo>
                <a:lnTo>
                  <a:pt x="12812" y="3865"/>
                </a:lnTo>
                <a:lnTo>
                  <a:pt x="12773" y="4023"/>
                </a:lnTo>
                <a:lnTo>
                  <a:pt x="12730" y="4177"/>
                </a:lnTo>
                <a:lnTo>
                  <a:pt x="12682" y="4326"/>
                </a:lnTo>
                <a:lnTo>
                  <a:pt x="12630" y="4469"/>
                </a:lnTo>
                <a:lnTo>
                  <a:pt x="12572" y="4605"/>
                </a:lnTo>
                <a:lnTo>
                  <a:pt x="12511" y="4731"/>
                </a:lnTo>
                <a:lnTo>
                  <a:pt x="12443" y="4847"/>
                </a:lnTo>
                <a:lnTo>
                  <a:pt x="12371" y="4952"/>
                </a:lnTo>
                <a:lnTo>
                  <a:pt x="12292" y="5044"/>
                </a:lnTo>
                <a:lnTo>
                  <a:pt x="12210" y="5123"/>
                </a:lnTo>
                <a:lnTo>
                  <a:pt x="12120" y="5186"/>
                </a:lnTo>
                <a:lnTo>
                  <a:pt x="12024" y="5233"/>
                </a:lnTo>
                <a:lnTo>
                  <a:pt x="11922" y="5261"/>
                </a:lnTo>
                <a:lnTo>
                  <a:pt x="11813" y="5271"/>
                </a:lnTo>
                <a:lnTo>
                  <a:pt x="11708" y="5262"/>
                </a:lnTo>
                <a:lnTo>
                  <a:pt x="11616" y="5235"/>
                </a:lnTo>
                <a:lnTo>
                  <a:pt x="11537" y="5190"/>
                </a:lnTo>
                <a:lnTo>
                  <a:pt x="11469" y="5130"/>
                </a:lnTo>
                <a:lnTo>
                  <a:pt x="11414" y="5055"/>
                </a:lnTo>
                <a:lnTo>
                  <a:pt x="11368" y="4967"/>
                </a:lnTo>
                <a:lnTo>
                  <a:pt x="11334" y="4868"/>
                </a:lnTo>
                <a:lnTo>
                  <a:pt x="11308" y="4757"/>
                </a:lnTo>
                <a:lnTo>
                  <a:pt x="11292" y="4637"/>
                </a:lnTo>
                <a:lnTo>
                  <a:pt x="11283" y="4508"/>
                </a:lnTo>
                <a:lnTo>
                  <a:pt x="11282" y="4372"/>
                </a:lnTo>
                <a:lnTo>
                  <a:pt x="11288" y="4230"/>
                </a:lnTo>
                <a:lnTo>
                  <a:pt x="11299" y="4083"/>
                </a:lnTo>
                <a:lnTo>
                  <a:pt x="11316" y="3932"/>
                </a:lnTo>
                <a:lnTo>
                  <a:pt x="11338" y="3780"/>
                </a:lnTo>
                <a:lnTo>
                  <a:pt x="11364" y="3626"/>
                </a:lnTo>
                <a:lnTo>
                  <a:pt x="11394" y="3472"/>
                </a:lnTo>
                <a:lnTo>
                  <a:pt x="11427" y="3319"/>
                </a:lnTo>
                <a:lnTo>
                  <a:pt x="11461" y="3168"/>
                </a:lnTo>
                <a:lnTo>
                  <a:pt x="11498" y="3022"/>
                </a:lnTo>
                <a:lnTo>
                  <a:pt x="11535" y="2880"/>
                </a:lnTo>
                <a:lnTo>
                  <a:pt x="11572" y="2744"/>
                </a:lnTo>
                <a:lnTo>
                  <a:pt x="11609" y="2615"/>
                </a:lnTo>
                <a:lnTo>
                  <a:pt x="11645" y="2495"/>
                </a:lnTo>
                <a:lnTo>
                  <a:pt x="11678" y="2384"/>
                </a:lnTo>
                <a:lnTo>
                  <a:pt x="11711" y="2284"/>
                </a:lnTo>
                <a:lnTo>
                  <a:pt x="11739" y="2196"/>
                </a:lnTo>
                <a:lnTo>
                  <a:pt x="11763" y="2122"/>
                </a:lnTo>
                <a:lnTo>
                  <a:pt x="11800" y="2018"/>
                </a:lnTo>
                <a:lnTo>
                  <a:pt x="11813" y="1981"/>
                </a:lnTo>
                <a:lnTo>
                  <a:pt x="10740" y="2196"/>
                </a:lnTo>
                <a:lnTo>
                  <a:pt x="10719" y="2262"/>
                </a:lnTo>
                <a:lnTo>
                  <a:pt x="10664" y="2444"/>
                </a:lnTo>
                <a:lnTo>
                  <a:pt x="10625" y="2572"/>
                </a:lnTo>
                <a:lnTo>
                  <a:pt x="10584" y="2724"/>
                </a:lnTo>
                <a:lnTo>
                  <a:pt x="10538" y="2894"/>
                </a:lnTo>
                <a:lnTo>
                  <a:pt x="10492" y="3080"/>
                </a:lnTo>
                <a:lnTo>
                  <a:pt x="10444" y="3283"/>
                </a:lnTo>
                <a:lnTo>
                  <a:pt x="10399" y="3497"/>
                </a:lnTo>
                <a:lnTo>
                  <a:pt x="10356" y="3720"/>
                </a:lnTo>
                <a:lnTo>
                  <a:pt x="10317" y="3950"/>
                </a:lnTo>
                <a:lnTo>
                  <a:pt x="10284" y="4186"/>
                </a:lnTo>
                <a:lnTo>
                  <a:pt x="10257" y="4424"/>
                </a:lnTo>
                <a:lnTo>
                  <a:pt x="10238" y="4661"/>
                </a:lnTo>
                <a:lnTo>
                  <a:pt x="10230" y="4896"/>
                </a:lnTo>
                <a:lnTo>
                  <a:pt x="10233" y="5126"/>
                </a:lnTo>
                <a:lnTo>
                  <a:pt x="10249" y="5348"/>
                </a:lnTo>
                <a:lnTo>
                  <a:pt x="10279" y="5561"/>
                </a:lnTo>
                <a:lnTo>
                  <a:pt x="10324" y="5761"/>
                </a:lnTo>
                <a:lnTo>
                  <a:pt x="10386" y="5946"/>
                </a:lnTo>
                <a:lnTo>
                  <a:pt x="10467" y="6114"/>
                </a:lnTo>
                <a:lnTo>
                  <a:pt x="10567" y="6262"/>
                </a:lnTo>
                <a:lnTo>
                  <a:pt x="10689" y="6388"/>
                </a:lnTo>
                <a:lnTo>
                  <a:pt x="10832" y="6488"/>
                </a:lnTo>
                <a:lnTo>
                  <a:pt x="11001" y="6562"/>
                </a:lnTo>
                <a:lnTo>
                  <a:pt x="11195" y="6606"/>
                </a:lnTo>
                <a:lnTo>
                  <a:pt x="11415" y="6619"/>
                </a:lnTo>
                <a:lnTo>
                  <a:pt x="11664" y="6596"/>
                </a:lnTo>
                <a:lnTo>
                  <a:pt x="11943" y="6538"/>
                </a:lnTo>
                <a:lnTo>
                  <a:pt x="12253" y="6439"/>
                </a:lnTo>
                <a:lnTo>
                  <a:pt x="12595" y="6299"/>
                </a:lnTo>
                <a:close/>
                <a:moveTo>
                  <a:pt x="7127" y="4138"/>
                </a:moveTo>
                <a:lnTo>
                  <a:pt x="7139" y="4071"/>
                </a:lnTo>
                <a:lnTo>
                  <a:pt x="7155" y="4007"/>
                </a:lnTo>
                <a:lnTo>
                  <a:pt x="7173" y="3943"/>
                </a:lnTo>
                <a:lnTo>
                  <a:pt x="7193" y="3882"/>
                </a:lnTo>
                <a:lnTo>
                  <a:pt x="7215" y="3821"/>
                </a:lnTo>
                <a:lnTo>
                  <a:pt x="7239" y="3763"/>
                </a:lnTo>
                <a:lnTo>
                  <a:pt x="7267" y="3705"/>
                </a:lnTo>
                <a:lnTo>
                  <a:pt x="7296" y="3650"/>
                </a:lnTo>
                <a:lnTo>
                  <a:pt x="7326" y="3597"/>
                </a:lnTo>
                <a:lnTo>
                  <a:pt x="7359" y="3545"/>
                </a:lnTo>
                <a:lnTo>
                  <a:pt x="7394" y="3496"/>
                </a:lnTo>
                <a:lnTo>
                  <a:pt x="7430" y="3447"/>
                </a:lnTo>
                <a:lnTo>
                  <a:pt x="7469" y="3402"/>
                </a:lnTo>
                <a:lnTo>
                  <a:pt x="7508" y="3359"/>
                </a:lnTo>
                <a:lnTo>
                  <a:pt x="7549" y="3317"/>
                </a:lnTo>
                <a:lnTo>
                  <a:pt x="7592" y="3279"/>
                </a:lnTo>
                <a:lnTo>
                  <a:pt x="7635" y="3242"/>
                </a:lnTo>
                <a:lnTo>
                  <a:pt x="7681" y="3208"/>
                </a:lnTo>
                <a:lnTo>
                  <a:pt x="7727" y="3176"/>
                </a:lnTo>
                <a:lnTo>
                  <a:pt x="7775" y="3148"/>
                </a:lnTo>
                <a:lnTo>
                  <a:pt x="7824" y="3122"/>
                </a:lnTo>
                <a:lnTo>
                  <a:pt x="7873" y="3098"/>
                </a:lnTo>
                <a:lnTo>
                  <a:pt x="7923" y="3077"/>
                </a:lnTo>
                <a:lnTo>
                  <a:pt x="7974" y="3059"/>
                </a:lnTo>
                <a:lnTo>
                  <a:pt x="8027" y="3044"/>
                </a:lnTo>
                <a:lnTo>
                  <a:pt x="8079" y="3033"/>
                </a:lnTo>
                <a:lnTo>
                  <a:pt x="8132" y="3024"/>
                </a:lnTo>
                <a:lnTo>
                  <a:pt x="8186" y="3018"/>
                </a:lnTo>
                <a:lnTo>
                  <a:pt x="8240" y="3016"/>
                </a:lnTo>
                <a:lnTo>
                  <a:pt x="8294" y="3017"/>
                </a:lnTo>
                <a:lnTo>
                  <a:pt x="8348" y="3021"/>
                </a:lnTo>
                <a:lnTo>
                  <a:pt x="8404" y="3029"/>
                </a:lnTo>
                <a:lnTo>
                  <a:pt x="8457" y="3039"/>
                </a:lnTo>
                <a:lnTo>
                  <a:pt x="8510" y="3054"/>
                </a:lnTo>
                <a:lnTo>
                  <a:pt x="8561" y="3071"/>
                </a:lnTo>
                <a:lnTo>
                  <a:pt x="8612" y="3092"/>
                </a:lnTo>
                <a:lnTo>
                  <a:pt x="8660" y="3115"/>
                </a:lnTo>
                <a:lnTo>
                  <a:pt x="8708" y="3141"/>
                </a:lnTo>
                <a:lnTo>
                  <a:pt x="8753" y="3169"/>
                </a:lnTo>
                <a:lnTo>
                  <a:pt x="8797" y="3200"/>
                </a:lnTo>
                <a:lnTo>
                  <a:pt x="8840" y="3234"/>
                </a:lnTo>
                <a:lnTo>
                  <a:pt x="8880" y="3270"/>
                </a:lnTo>
                <a:lnTo>
                  <a:pt x="8920" y="3309"/>
                </a:lnTo>
                <a:lnTo>
                  <a:pt x="8956" y="3350"/>
                </a:lnTo>
                <a:lnTo>
                  <a:pt x="8991" y="3393"/>
                </a:lnTo>
                <a:lnTo>
                  <a:pt x="9025" y="3438"/>
                </a:lnTo>
                <a:lnTo>
                  <a:pt x="9057" y="3485"/>
                </a:lnTo>
                <a:lnTo>
                  <a:pt x="9086" y="3534"/>
                </a:lnTo>
                <a:lnTo>
                  <a:pt x="9114" y="3584"/>
                </a:lnTo>
                <a:lnTo>
                  <a:pt x="9139" y="3637"/>
                </a:lnTo>
                <a:lnTo>
                  <a:pt x="9162" y="3691"/>
                </a:lnTo>
                <a:lnTo>
                  <a:pt x="9182" y="3747"/>
                </a:lnTo>
                <a:lnTo>
                  <a:pt x="9201" y="3803"/>
                </a:lnTo>
                <a:lnTo>
                  <a:pt x="9218" y="3862"/>
                </a:lnTo>
                <a:lnTo>
                  <a:pt x="9231" y="3922"/>
                </a:lnTo>
                <a:lnTo>
                  <a:pt x="9243" y="3983"/>
                </a:lnTo>
                <a:lnTo>
                  <a:pt x="9252" y="4044"/>
                </a:lnTo>
                <a:lnTo>
                  <a:pt x="9258" y="4108"/>
                </a:lnTo>
                <a:lnTo>
                  <a:pt x="9262" y="4171"/>
                </a:lnTo>
                <a:lnTo>
                  <a:pt x="9263" y="4236"/>
                </a:lnTo>
                <a:lnTo>
                  <a:pt x="9261" y="4301"/>
                </a:lnTo>
                <a:lnTo>
                  <a:pt x="9257" y="4367"/>
                </a:lnTo>
                <a:lnTo>
                  <a:pt x="9250" y="4433"/>
                </a:lnTo>
                <a:lnTo>
                  <a:pt x="9240" y="4500"/>
                </a:lnTo>
                <a:lnTo>
                  <a:pt x="9227" y="4566"/>
                </a:lnTo>
                <a:lnTo>
                  <a:pt x="9211" y="4631"/>
                </a:lnTo>
                <a:lnTo>
                  <a:pt x="9194" y="4694"/>
                </a:lnTo>
                <a:lnTo>
                  <a:pt x="9174" y="4756"/>
                </a:lnTo>
                <a:lnTo>
                  <a:pt x="9152" y="4816"/>
                </a:lnTo>
                <a:lnTo>
                  <a:pt x="9127" y="4875"/>
                </a:lnTo>
                <a:lnTo>
                  <a:pt x="9100" y="4932"/>
                </a:lnTo>
                <a:lnTo>
                  <a:pt x="9071" y="4988"/>
                </a:lnTo>
                <a:lnTo>
                  <a:pt x="9040" y="5041"/>
                </a:lnTo>
                <a:lnTo>
                  <a:pt x="9008" y="5092"/>
                </a:lnTo>
                <a:lnTo>
                  <a:pt x="8972" y="5142"/>
                </a:lnTo>
                <a:lnTo>
                  <a:pt x="8936" y="5189"/>
                </a:lnTo>
                <a:lnTo>
                  <a:pt x="8898" y="5236"/>
                </a:lnTo>
                <a:lnTo>
                  <a:pt x="8859" y="5279"/>
                </a:lnTo>
                <a:lnTo>
                  <a:pt x="8818" y="5319"/>
                </a:lnTo>
                <a:lnTo>
                  <a:pt x="8774" y="5359"/>
                </a:lnTo>
                <a:lnTo>
                  <a:pt x="8731" y="5395"/>
                </a:lnTo>
                <a:lnTo>
                  <a:pt x="8685" y="5429"/>
                </a:lnTo>
                <a:lnTo>
                  <a:pt x="8639" y="5460"/>
                </a:lnTo>
                <a:lnTo>
                  <a:pt x="8591" y="5490"/>
                </a:lnTo>
                <a:lnTo>
                  <a:pt x="8543" y="5516"/>
                </a:lnTo>
                <a:lnTo>
                  <a:pt x="8494" y="5539"/>
                </a:lnTo>
                <a:lnTo>
                  <a:pt x="8443" y="5560"/>
                </a:lnTo>
                <a:lnTo>
                  <a:pt x="8392" y="5578"/>
                </a:lnTo>
                <a:lnTo>
                  <a:pt x="8340" y="5592"/>
                </a:lnTo>
                <a:lnTo>
                  <a:pt x="8288" y="5604"/>
                </a:lnTo>
                <a:lnTo>
                  <a:pt x="8234" y="5614"/>
                </a:lnTo>
                <a:lnTo>
                  <a:pt x="8180" y="5619"/>
                </a:lnTo>
                <a:lnTo>
                  <a:pt x="8127" y="5622"/>
                </a:lnTo>
                <a:lnTo>
                  <a:pt x="8072" y="5621"/>
                </a:lnTo>
                <a:lnTo>
                  <a:pt x="8018" y="5617"/>
                </a:lnTo>
                <a:lnTo>
                  <a:pt x="7963" y="5609"/>
                </a:lnTo>
                <a:lnTo>
                  <a:pt x="7910" y="5597"/>
                </a:lnTo>
                <a:lnTo>
                  <a:pt x="7856" y="5583"/>
                </a:lnTo>
                <a:lnTo>
                  <a:pt x="7805" y="5566"/>
                </a:lnTo>
                <a:lnTo>
                  <a:pt x="7755" y="5546"/>
                </a:lnTo>
                <a:lnTo>
                  <a:pt x="7706" y="5523"/>
                </a:lnTo>
                <a:lnTo>
                  <a:pt x="7659" y="5497"/>
                </a:lnTo>
                <a:lnTo>
                  <a:pt x="7613" y="5468"/>
                </a:lnTo>
                <a:lnTo>
                  <a:pt x="7570" y="5437"/>
                </a:lnTo>
                <a:lnTo>
                  <a:pt x="7527" y="5403"/>
                </a:lnTo>
                <a:lnTo>
                  <a:pt x="7486" y="5367"/>
                </a:lnTo>
                <a:lnTo>
                  <a:pt x="7447" y="5328"/>
                </a:lnTo>
                <a:lnTo>
                  <a:pt x="7410" y="5287"/>
                </a:lnTo>
                <a:lnTo>
                  <a:pt x="7375" y="5245"/>
                </a:lnTo>
                <a:lnTo>
                  <a:pt x="7341" y="5199"/>
                </a:lnTo>
                <a:lnTo>
                  <a:pt x="7310" y="5152"/>
                </a:lnTo>
                <a:lnTo>
                  <a:pt x="7281" y="5104"/>
                </a:lnTo>
                <a:lnTo>
                  <a:pt x="7253" y="5053"/>
                </a:lnTo>
                <a:lnTo>
                  <a:pt x="7228" y="5001"/>
                </a:lnTo>
                <a:lnTo>
                  <a:pt x="7205" y="4946"/>
                </a:lnTo>
                <a:lnTo>
                  <a:pt x="7184" y="4891"/>
                </a:lnTo>
                <a:lnTo>
                  <a:pt x="7166" y="4833"/>
                </a:lnTo>
                <a:lnTo>
                  <a:pt x="7149" y="4775"/>
                </a:lnTo>
                <a:lnTo>
                  <a:pt x="7135" y="4715"/>
                </a:lnTo>
                <a:lnTo>
                  <a:pt x="7124" y="4655"/>
                </a:lnTo>
                <a:lnTo>
                  <a:pt x="7115" y="4593"/>
                </a:lnTo>
                <a:lnTo>
                  <a:pt x="7109" y="4530"/>
                </a:lnTo>
                <a:lnTo>
                  <a:pt x="7105" y="4466"/>
                </a:lnTo>
                <a:lnTo>
                  <a:pt x="7104" y="4402"/>
                </a:lnTo>
                <a:lnTo>
                  <a:pt x="7105" y="4336"/>
                </a:lnTo>
                <a:lnTo>
                  <a:pt x="7110" y="4271"/>
                </a:lnTo>
                <a:lnTo>
                  <a:pt x="7117" y="4204"/>
                </a:lnTo>
                <a:lnTo>
                  <a:pt x="7127" y="4138"/>
                </a:lnTo>
                <a:close/>
                <a:moveTo>
                  <a:pt x="6191" y="4228"/>
                </a:moveTo>
                <a:lnTo>
                  <a:pt x="6173" y="4348"/>
                </a:lnTo>
                <a:lnTo>
                  <a:pt x="6161" y="4467"/>
                </a:lnTo>
                <a:lnTo>
                  <a:pt x="6153" y="4585"/>
                </a:lnTo>
                <a:lnTo>
                  <a:pt x="6150" y="4703"/>
                </a:lnTo>
                <a:lnTo>
                  <a:pt x="6152" y="4819"/>
                </a:lnTo>
                <a:lnTo>
                  <a:pt x="6159" y="4934"/>
                </a:lnTo>
                <a:lnTo>
                  <a:pt x="6170" y="5047"/>
                </a:lnTo>
                <a:lnTo>
                  <a:pt x="6186" y="5159"/>
                </a:lnTo>
                <a:lnTo>
                  <a:pt x="6207" y="5269"/>
                </a:lnTo>
                <a:lnTo>
                  <a:pt x="6233" y="5377"/>
                </a:lnTo>
                <a:lnTo>
                  <a:pt x="6262" y="5482"/>
                </a:lnTo>
                <a:lnTo>
                  <a:pt x="6295" y="5584"/>
                </a:lnTo>
                <a:lnTo>
                  <a:pt x="6333" y="5685"/>
                </a:lnTo>
                <a:lnTo>
                  <a:pt x="6374" y="5783"/>
                </a:lnTo>
                <a:lnTo>
                  <a:pt x="6420" y="5878"/>
                </a:lnTo>
                <a:lnTo>
                  <a:pt x="6469" y="5969"/>
                </a:lnTo>
                <a:lnTo>
                  <a:pt x="6522" y="6058"/>
                </a:lnTo>
                <a:lnTo>
                  <a:pt x="6579" y="6143"/>
                </a:lnTo>
                <a:lnTo>
                  <a:pt x="6639" y="6224"/>
                </a:lnTo>
                <a:lnTo>
                  <a:pt x="6703" y="6302"/>
                </a:lnTo>
                <a:lnTo>
                  <a:pt x="6771" y="6377"/>
                </a:lnTo>
                <a:lnTo>
                  <a:pt x="6841" y="6446"/>
                </a:lnTo>
                <a:lnTo>
                  <a:pt x="6914" y="6512"/>
                </a:lnTo>
                <a:lnTo>
                  <a:pt x="6991" y="6573"/>
                </a:lnTo>
                <a:lnTo>
                  <a:pt x="7071" y="6630"/>
                </a:lnTo>
                <a:lnTo>
                  <a:pt x="7153" y="6681"/>
                </a:lnTo>
                <a:lnTo>
                  <a:pt x="7238" y="6728"/>
                </a:lnTo>
                <a:lnTo>
                  <a:pt x="7327" y="6770"/>
                </a:lnTo>
                <a:lnTo>
                  <a:pt x="7417" y="6807"/>
                </a:lnTo>
                <a:lnTo>
                  <a:pt x="7510" y="6838"/>
                </a:lnTo>
                <a:lnTo>
                  <a:pt x="7606" y="6863"/>
                </a:lnTo>
                <a:lnTo>
                  <a:pt x="7704" y="6884"/>
                </a:lnTo>
                <a:lnTo>
                  <a:pt x="7803" y="6898"/>
                </a:lnTo>
                <a:lnTo>
                  <a:pt x="7901" y="6905"/>
                </a:lnTo>
                <a:lnTo>
                  <a:pt x="7999" y="6907"/>
                </a:lnTo>
                <a:lnTo>
                  <a:pt x="8097" y="6902"/>
                </a:lnTo>
                <a:lnTo>
                  <a:pt x="8194" y="6892"/>
                </a:lnTo>
                <a:lnTo>
                  <a:pt x="8290" y="6876"/>
                </a:lnTo>
                <a:lnTo>
                  <a:pt x="8384" y="6854"/>
                </a:lnTo>
                <a:lnTo>
                  <a:pt x="8478" y="6827"/>
                </a:lnTo>
                <a:lnTo>
                  <a:pt x="8571" y="6795"/>
                </a:lnTo>
                <a:lnTo>
                  <a:pt x="8662" y="6758"/>
                </a:lnTo>
                <a:lnTo>
                  <a:pt x="8752" y="6715"/>
                </a:lnTo>
                <a:lnTo>
                  <a:pt x="8840" y="6667"/>
                </a:lnTo>
                <a:lnTo>
                  <a:pt x="8926" y="6614"/>
                </a:lnTo>
                <a:lnTo>
                  <a:pt x="9010" y="6558"/>
                </a:lnTo>
                <a:lnTo>
                  <a:pt x="9091" y="6497"/>
                </a:lnTo>
                <a:lnTo>
                  <a:pt x="9171" y="6430"/>
                </a:lnTo>
                <a:lnTo>
                  <a:pt x="9248" y="6359"/>
                </a:lnTo>
                <a:lnTo>
                  <a:pt x="9323" y="6285"/>
                </a:lnTo>
                <a:lnTo>
                  <a:pt x="9394" y="6206"/>
                </a:lnTo>
                <a:lnTo>
                  <a:pt x="9464" y="6124"/>
                </a:lnTo>
                <a:lnTo>
                  <a:pt x="9530" y="6038"/>
                </a:lnTo>
                <a:lnTo>
                  <a:pt x="9592" y="5947"/>
                </a:lnTo>
                <a:lnTo>
                  <a:pt x="9652" y="5853"/>
                </a:lnTo>
                <a:lnTo>
                  <a:pt x="9707" y="5757"/>
                </a:lnTo>
                <a:lnTo>
                  <a:pt x="9760" y="5657"/>
                </a:lnTo>
                <a:lnTo>
                  <a:pt x="9808" y="5553"/>
                </a:lnTo>
                <a:lnTo>
                  <a:pt x="9853" y="5446"/>
                </a:lnTo>
                <a:lnTo>
                  <a:pt x="9893" y="5337"/>
                </a:lnTo>
                <a:lnTo>
                  <a:pt x="9929" y="5224"/>
                </a:lnTo>
                <a:lnTo>
                  <a:pt x="9962" y="5111"/>
                </a:lnTo>
                <a:lnTo>
                  <a:pt x="9989" y="4993"/>
                </a:lnTo>
                <a:lnTo>
                  <a:pt x="10012" y="4873"/>
                </a:lnTo>
                <a:lnTo>
                  <a:pt x="10030" y="4753"/>
                </a:lnTo>
                <a:lnTo>
                  <a:pt x="10043" y="4634"/>
                </a:lnTo>
                <a:lnTo>
                  <a:pt x="10051" y="4515"/>
                </a:lnTo>
                <a:lnTo>
                  <a:pt x="10054" y="4397"/>
                </a:lnTo>
                <a:lnTo>
                  <a:pt x="10052" y="4281"/>
                </a:lnTo>
                <a:lnTo>
                  <a:pt x="10045" y="4166"/>
                </a:lnTo>
                <a:lnTo>
                  <a:pt x="10033" y="4053"/>
                </a:lnTo>
                <a:lnTo>
                  <a:pt x="10017" y="3941"/>
                </a:lnTo>
                <a:lnTo>
                  <a:pt x="9996" y="3831"/>
                </a:lnTo>
                <a:lnTo>
                  <a:pt x="9971" y="3725"/>
                </a:lnTo>
                <a:lnTo>
                  <a:pt x="9942" y="3619"/>
                </a:lnTo>
                <a:lnTo>
                  <a:pt x="9908" y="3516"/>
                </a:lnTo>
                <a:lnTo>
                  <a:pt x="9871" y="3415"/>
                </a:lnTo>
                <a:lnTo>
                  <a:pt x="9829" y="3318"/>
                </a:lnTo>
                <a:lnTo>
                  <a:pt x="9783" y="3223"/>
                </a:lnTo>
                <a:lnTo>
                  <a:pt x="9734" y="3131"/>
                </a:lnTo>
                <a:lnTo>
                  <a:pt x="9681" y="3043"/>
                </a:lnTo>
                <a:lnTo>
                  <a:pt x="9624" y="2957"/>
                </a:lnTo>
                <a:lnTo>
                  <a:pt x="9564" y="2876"/>
                </a:lnTo>
                <a:lnTo>
                  <a:pt x="9500" y="2798"/>
                </a:lnTo>
                <a:lnTo>
                  <a:pt x="9433" y="2725"/>
                </a:lnTo>
                <a:lnTo>
                  <a:pt x="9362" y="2655"/>
                </a:lnTo>
                <a:lnTo>
                  <a:pt x="9288" y="2590"/>
                </a:lnTo>
                <a:lnTo>
                  <a:pt x="9212" y="2528"/>
                </a:lnTo>
                <a:lnTo>
                  <a:pt x="9133" y="2472"/>
                </a:lnTo>
                <a:lnTo>
                  <a:pt x="9050" y="2419"/>
                </a:lnTo>
                <a:lnTo>
                  <a:pt x="8965" y="2373"/>
                </a:lnTo>
                <a:lnTo>
                  <a:pt x="8876" y="2330"/>
                </a:lnTo>
                <a:lnTo>
                  <a:pt x="8786" y="2294"/>
                </a:lnTo>
                <a:lnTo>
                  <a:pt x="8693" y="2263"/>
                </a:lnTo>
                <a:lnTo>
                  <a:pt x="8598" y="2238"/>
                </a:lnTo>
                <a:lnTo>
                  <a:pt x="8500" y="2218"/>
                </a:lnTo>
                <a:lnTo>
                  <a:pt x="8401" y="2203"/>
                </a:lnTo>
                <a:lnTo>
                  <a:pt x="8303" y="2196"/>
                </a:lnTo>
                <a:lnTo>
                  <a:pt x="8204" y="2195"/>
                </a:lnTo>
                <a:lnTo>
                  <a:pt x="8107" y="2200"/>
                </a:lnTo>
                <a:lnTo>
                  <a:pt x="8010" y="2211"/>
                </a:lnTo>
                <a:lnTo>
                  <a:pt x="7914" y="2227"/>
                </a:lnTo>
                <a:lnTo>
                  <a:pt x="7819" y="2249"/>
                </a:lnTo>
                <a:lnTo>
                  <a:pt x="7725" y="2276"/>
                </a:lnTo>
                <a:lnTo>
                  <a:pt x="7632" y="2308"/>
                </a:lnTo>
                <a:lnTo>
                  <a:pt x="7541" y="2346"/>
                </a:lnTo>
                <a:lnTo>
                  <a:pt x="7451" y="2388"/>
                </a:lnTo>
                <a:lnTo>
                  <a:pt x="7364" y="2435"/>
                </a:lnTo>
                <a:lnTo>
                  <a:pt x="7278" y="2488"/>
                </a:lnTo>
                <a:lnTo>
                  <a:pt x="7194" y="2545"/>
                </a:lnTo>
                <a:lnTo>
                  <a:pt x="7112" y="2607"/>
                </a:lnTo>
                <a:lnTo>
                  <a:pt x="7032" y="2672"/>
                </a:lnTo>
                <a:lnTo>
                  <a:pt x="6956" y="2743"/>
                </a:lnTo>
                <a:lnTo>
                  <a:pt x="6881" y="2817"/>
                </a:lnTo>
                <a:lnTo>
                  <a:pt x="6809" y="2896"/>
                </a:lnTo>
                <a:lnTo>
                  <a:pt x="6740" y="2979"/>
                </a:lnTo>
                <a:lnTo>
                  <a:pt x="6674" y="3064"/>
                </a:lnTo>
                <a:lnTo>
                  <a:pt x="6611" y="3154"/>
                </a:lnTo>
                <a:lnTo>
                  <a:pt x="6552" y="3248"/>
                </a:lnTo>
                <a:lnTo>
                  <a:pt x="6496" y="3345"/>
                </a:lnTo>
                <a:lnTo>
                  <a:pt x="6444" y="3444"/>
                </a:lnTo>
                <a:lnTo>
                  <a:pt x="6395" y="3548"/>
                </a:lnTo>
                <a:lnTo>
                  <a:pt x="6351" y="3654"/>
                </a:lnTo>
                <a:lnTo>
                  <a:pt x="6310" y="3764"/>
                </a:lnTo>
                <a:lnTo>
                  <a:pt x="6274" y="3876"/>
                </a:lnTo>
                <a:lnTo>
                  <a:pt x="6242" y="3991"/>
                </a:lnTo>
                <a:lnTo>
                  <a:pt x="6214" y="4108"/>
                </a:lnTo>
                <a:lnTo>
                  <a:pt x="6191" y="422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2" name="Freeform 465"/>
          <p:cNvSpPr>
            <a:spLocks noEditPoints="1"/>
          </p:cNvSpPr>
          <p:nvPr/>
        </p:nvSpPr>
        <p:spPr bwMode="auto">
          <a:xfrm>
            <a:off x="1652466" y="3388448"/>
            <a:ext cx="407988" cy="406400"/>
          </a:xfrm>
          <a:custGeom>
            <a:avLst/>
            <a:gdLst>
              <a:gd name="T0" fmla="*/ 11363 w 16190"/>
              <a:gd name="T1" fmla="*/ 10304 h 16127"/>
              <a:gd name="T2" fmla="*/ 9773 w 16190"/>
              <a:gd name="T3" fmla="*/ 11653 h 16127"/>
              <a:gd name="T4" fmla="*/ 8460 w 16190"/>
              <a:gd name="T5" fmla="*/ 12218 h 16127"/>
              <a:gd name="T6" fmla="*/ 7623 w 16190"/>
              <a:gd name="T7" fmla="*/ 12332 h 16127"/>
              <a:gd name="T8" fmla="*/ 7030 w 16190"/>
              <a:gd name="T9" fmla="*/ 12279 h 16127"/>
              <a:gd name="T10" fmla="*/ 5991 w 16190"/>
              <a:gd name="T11" fmla="*/ 11595 h 16127"/>
              <a:gd name="T12" fmla="*/ 5394 w 16190"/>
              <a:gd name="T13" fmla="*/ 10437 h 16127"/>
              <a:gd name="T14" fmla="*/ 5118 w 16190"/>
              <a:gd name="T15" fmla="*/ 9279 h 16127"/>
              <a:gd name="T16" fmla="*/ 5040 w 16190"/>
              <a:gd name="T17" fmla="*/ 8552 h 16127"/>
              <a:gd name="T18" fmla="*/ 4783 w 16190"/>
              <a:gd name="T19" fmla="*/ 7494 h 16127"/>
              <a:gd name="T20" fmla="*/ 4265 w 16190"/>
              <a:gd name="T21" fmla="*/ 7354 h 16127"/>
              <a:gd name="T22" fmla="*/ 3698 w 16190"/>
              <a:gd name="T23" fmla="*/ 7700 h 16127"/>
              <a:gd name="T24" fmla="*/ 3294 w 16190"/>
              <a:gd name="T25" fmla="*/ 8101 h 16127"/>
              <a:gd name="T26" fmla="*/ 3045 w 16190"/>
              <a:gd name="T27" fmla="*/ 6302 h 16127"/>
              <a:gd name="T28" fmla="*/ 3946 w 16190"/>
              <a:gd name="T29" fmla="*/ 5022 h 16127"/>
              <a:gd name="T30" fmla="*/ 4740 w 16190"/>
              <a:gd name="T31" fmla="*/ 4285 h 16127"/>
              <a:gd name="T32" fmla="*/ 5307 w 16190"/>
              <a:gd name="T33" fmla="*/ 3947 h 16127"/>
              <a:gd name="T34" fmla="*/ 5831 w 16190"/>
              <a:gd name="T35" fmla="*/ 3796 h 16127"/>
              <a:gd name="T36" fmla="*/ 6613 w 16190"/>
              <a:gd name="T37" fmla="*/ 4082 h 16127"/>
              <a:gd name="T38" fmla="*/ 7023 w 16190"/>
              <a:gd name="T39" fmla="*/ 4877 h 16127"/>
              <a:gd name="T40" fmla="*/ 7182 w 16190"/>
              <a:gd name="T41" fmla="*/ 5755 h 16127"/>
              <a:gd name="T42" fmla="*/ 7207 w 16190"/>
              <a:gd name="T43" fmla="*/ 6334 h 16127"/>
              <a:gd name="T44" fmla="*/ 7640 w 16190"/>
              <a:gd name="T45" fmla="*/ 7935 h 16127"/>
              <a:gd name="T46" fmla="*/ 8367 w 16190"/>
              <a:gd name="T47" fmla="*/ 8273 h 16127"/>
              <a:gd name="T48" fmla="*/ 9126 w 16190"/>
              <a:gd name="T49" fmla="*/ 7918 h 16127"/>
              <a:gd name="T50" fmla="*/ 9653 w 16190"/>
              <a:gd name="T51" fmla="*/ 7440 h 16127"/>
              <a:gd name="T52" fmla="*/ 10244 w 16190"/>
              <a:gd name="T53" fmla="*/ 6490 h 16127"/>
              <a:gd name="T54" fmla="*/ 10321 w 16190"/>
              <a:gd name="T55" fmla="*/ 5762 h 16127"/>
              <a:gd name="T56" fmla="*/ 9984 w 16190"/>
              <a:gd name="T57" fmla="*/ 5426 h 16127"/>
              <a:gd name="T58" fmla="*/ 9569 w 16190"/>
              <a:gd name="T59" fmla="*/ 5332 h 16127"/>
              <a:gd name="T60" fmla="*/ 9960 w 16190"/>
              <a:gd name="T61" fmla="*/ 4786 h 16127"/>
              <a:gd name="T62" fmla="*/ 11095 w 16190"/>
              <a:gd name="T63" fmla="*/ 4055 h 16127"/>
              <a:gd name="T64" fmla="*/ 11972 w 16190"/>
              <a:gd name="T65" fmla="*/ 3868 h 16127"/>
              <a:gd name="T66" fmla="*/ 12552 w 16190"/>
              <a:gd name="T67" fmla="*/ 3961 h 16127"/>
              <a:gd name="T68" fmla="*/ 12966 w 16190"/>
              <a:gd name="T69" fmla="*/ 4175 h 16127"/>
              <a:gd name="T70" fmla="*/ 13616 w 16190"/>
              <a:gd name="T71" fmla="*/ 5142 h 16127"/>
              <a:gd name="T72" fmla="*/ 13567 w 16190"/>
              <a:gd name="T73" fmla="*/ 6362 h 16127"/>
              <a:gd name="T74" fmla="*/ 13187 w 16190"/>
              <a:gd name="T75" fmla="*/ 7493 h 16127"/>
              <a:gd name="T76" fmla="*/ 12816 w 16190"/>
              <a:gd name="T77" fmla="*/ 8234 h 16127"/>
              <a:gd name="T78" fmla="*/ 13583 w 16190"/>
              <a:gd name="T79" fmla="*/ 140 h 16127"/>
              <a:gd name="T80" fmla="*/ 10049 w 16190"/>
              <a:gd name="T81" fmla="*/ 9 h 16127"/>
              <a:gd name="T82" fmla="*/ 5753 w 16190"/>
              <a:gd name="T83" fmla="*/ 285 h 16127"/>
              <a:gd name="T84" fmla="*/ 2086 w 16190"/>
              <a:gd name="T85" fmla="*/ 865 h 16127"/>
              <a:gd name="T86" fmla="*/ 409 w 16190"/>
              <a:gd name="T87" fmla="*/ 1675 h 16127"/>
              <a:gd name="T88" fmla="*/ 39 w 16190"/>
              <a:gd name="T89" fmla="*/ 4147 h 16127"/>
              <a:gd name="T90" fmla="*/ 42 w 16190"/>
              <a:gd name="T91" fmla="*/ 8124 h 16127"/>
              <a:gd name="T92" fmla="*/ 332 w 16190"/>
              <a:gd name="T93" fmla="*/ 12217 h 16127"/>
              <a:gd name="T94" fmla="*/ 826 w 16190"/>
              <a:gd name="T95" fmla="*/ 15038 h 16127"/>
              <a:gd name="T96" fmla="*/ 1933 w 16190"/>
              <a:gd name="T97" fmla="*/ 15753 h 16127"/>
              <a:gd name="T98" fmla="*/ 5254 w 16190"/>
              <a:gd name="T99" fmla="*/ 16040 h 16127"/>
              <a:gd name="T100" fmla="*/ 9636 w 16190"/>
              <a:gd name="T101" fmla="*/ 16125 h 16127"/>
              <a:gd name="T102" fmla="*/ 13606 w 16190"/>
              <a:gd name="T103" fmla="*/ 15965 h 16127"/>
              <a:gd name="T104" fmla="*/ 15689 w 16190"/>
              <a:gd name="T105" fmla="*/ 15515 h 16127"/>
              <a:gd name="T106" fmla="*/ 16122 w 16190"/>
              <a:gd name="T107" fmla="*/ 13435 h 16127"/>
              <a:gd name="T108" fmla="*/ 16163 w 16190"/>
              <a:gd name="T109" fmla="*/ 9412 h 16127"/>
              <a:gd name="T110" fmla="*/ 15869 w 16190"/>
              <a:gd name="T111" fmla="*/ 4931 h 16127"/>
              <a:gd name="T112" fmla="*/ 15301 w 16190"/>
              <a:gd name="T113" fmla="*/ 1479 h 16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190" h="16127">
                <a:moveTo>
                  <a:pt x="12795" y="8270"/>
                </a:moveTo>
                <a:lnTo>
                  <a:pt x="12557" y="8674"/>
                </a:lnTo>
                <a:lnTo>
                  <a:pt x="12318" y="9052"/>
                </a:lnTo>
                <a:lnTo>
                  <a:pt x="12080" y="9403"/>
                </a:lnTo>
                <a:lnTo>
                  <a:pt x="11840" y="9728"/>
                </a:lnTo>
                <a:lnTo>
                  <a:pt x="11601" y="10028"/>
                </a:lnTo>
                <a:lnTo>
                  <a:pt x="11363" y="10304"/>
                </a:lnTo>
                <a:lnTo>
                  <a:pt x="11126" y="10557"/>
                </a:lnTo>
                <a:lnTo>
                  <a:pt x="10891" y="10789"/>
                </a:lnTo>
                <a:lnTo>
                  <a:pt x="10661" y="10999"/>
                </a:lnTo>
                <a:lnTo>
                  <a:pt x="10432" y="11191"/>
                </a:lnTo>
                <a:lnTo>
                  <a:pt x="10207" y="11362"/>
                </a:lnTo>
                <a:lnTo>
                  <a:pt x="9988" y="11516"/>
                </a:lnTo>
                <a:lnTo>
                  <a:pt x="9773" y="11653"/>
                </a:lnTo>
                <a:lnTo>
                  <a:pt x="9564" y="11774"/>
                </a:lnTo>
                <a:lnTo>
                  <a:pt x="9360" y="11880"/>
                </a:lnTo>
                <a:lnTo>
                  <a:pt x="9165" y="11972"/>
                </a:lnTo>
                <a:lnTo>
                  <a:pt x="8976" y="12051"/>
                </a:lnTo>
                <a:lnTo>
                  <a:pt x="8795" y="12117"/>
                </a:lnTo>
                <a:lnTo>
                  <a:pt x="8623" y="12173"/>
                </a:lnTo>
                <a:lnTo>
                  <a:pt x="8460" y="12218"/>
                </a:lnTo>
                <a:lnTo>
                  <a:pt x="8307" y="12254"/>
                </a:lnTo>
                <a:lnTo>
                  <a:pt x="8163" y="12282"/>
                </a:lnTo>
                <a:lnTo>
                  <a:pt x="8031" y="12303"/>
                </a:lnTo>
                <a:lnTo>
                  <a:pt x="7910" y="12317"/>
                </a:lnTo>
                <a:lnTo>
                  <a:pt x="7802" y="12326"/>
                </a:lnTo>
                <a:lnTo>
                  <a:pt x="7706" y="12330"/>
                </a:lnTo>
                <a:lnTo>
                  <a:pt x="7623" y="12332"/>
                </a:lnTo>
                <a:lnTo>
                  <a:pt x="7553" y="12331"/>
                </a:lnTo>
                <a:lnTo>
                  <a:pt x="7498" y="12328"/>
                </a:lnTo>
                <a:lnTo>
                  <a:pt x="7459" y="12325"/>
                </a:lnTo>
                <a:lnTo>
                  <a:pt x="7435" y="12322"/>
                </a:lnTo>
                <a:lnTo>
                  <a:pt x="7427" y="12321"/>
                </a:lnTo>
                <a:lnTo>
                  <a:pt x="7222" y="12311"/>
                </a:lnTo>
                <a:lnTo>
                  <a:pt x="7030" y="12279"/>
                </a:lnTo>
                <a:lnTo>
                  <a:pt x="6850" y="12228"/>
                </a:lnTo>
                <a:lnTo>
                  <a:pt x="6681" y="12160"/>
                </a:lnTo>
                <a:lnTo>
                  <a:pt x="6522" y="12074"/>
                </a:lnTo>
                <a:lnTo>
                  <a:pt x="6374" y="11974"/>
                </a:lnTo>
                <a:lnTo>
                  <a:pt x="6237" y="11859"/>
                </a:lnTo>
                <a:lnTo>
                  <a:pt x="6109" y="11733"/>
                </a:lnTo>
                <a:lnTo>
                  <a:pt x="5991" y="11595"/>
                </a:lnTo>
                <a:lnTo>
                  <a:pt x="5880" y="11447"/>
                </a:lnTo>
                <a:lnTo>
                  <a:pt x="5780" y="11292"/>
                </a:lnTo>
                <a:lnTo>
                  <a:pt x="5687" y="11128"/>
                </a:lnTo>
                <a:lnTo>
                  <a:pt x="5603" y="10961"/>
                </a:lnTo>
                <a:lnTo>
                  <a:pt x="5526" y="10788"/>
                </a:lnTo>
                <a:lnTo>
                  <a:pt x="5456" y="10614"/>
                </a:lnTo>
                <a:lnTo>
                  <a:pt x="5394" y="10437"/>
                </a:lnTo>
                <a:lnTo>
                  <a:pt x="5338" y="10261"/>
                </a:lnTo>
                <a:lnTo>
                  <a:pt x="5287" y="10085"/>
                </a:lnTo>
                <a:lnTo>
                  <a:pt x="5244" y="9914"/>
                </a:lnTo>
                <a:lnTo>
                  <a:pt x="5205" y="9745"/>
                </a:lnTo>
                <a:lnTo>
                  <a:pt x="5172" y="9583"/>
                </a:lnTo>
                <a:lnTo>
                  <a:pt x="5143" y="9427"/>
                </a:lnTo>
                <a:lnTo>
                  <a:pt x="5118" y="9279"/>
                </a:lnTo>
                <a:lnTo>
                  <a:pt x="5098" y="9142"/>
                </a:lnTo>
                <a:lnTo>
                  <a:pt x="5082" y="9014"/>
                </a:lnTo>
                <a:lnTo>
                  <a:pt x="5069" y="8900"/>
                </a:lnTo>
                <a:lnTo>
                  <a:pt x="5059" y="8800"/>
                </a:lnTo>
                <a:lnTo>
                  <a:pt x="5052" y="8715"/>
                </a:lnTo>
                <a:lnTo>
                  <a:pt x="5042" y="8595"/>
                </a:lnTo>
                <a:lnTo>
                  <a:pt x="5040" y="8552"/>
                </a:lnTo>
                <a:lnTo>
                  <a:pt x="5028" y="8329"/>
                </a:lnTo>
                <a:lnTo>
                  <a:pt x="5006" y="8132"/>
                </a:lnTo>
                <a:lnTo>
                  <a:pt x="4977" y="7959"/>
                </a:lnTo>
                <a:lnTo>
                  <a:pt x="4938" y="7810"/>
                </a:lnTo>
                <a:lnTo>
                  <a:pt x="4893" y="7684"/>
                </a:lnTo>
                <a:lnTo>
                  <a:pt x="4841" y="7579"/>
                </a:lnTo>
                <a:lnTo>
                  <a:pt x="4783" y="7494"/>
                </a:lnTo>
                <a:lnTo>
                  <a:pt x="4721" y="7427"/>
                </a:lnTo>
                <a:lnTo>
                  <a:pt x="4653" y="7379"/>
                </a:lnTo>
                <a:lnTo>
                  <a:pt x="4581" y="7347"/>
                </a:lnTo>
                <a:lnTo>
                  <a:pt x="4505" y="7328"/>
                </a:lnTo>
                <a:lnTo>
                  <a:pt x="4427" y="7324"/>
                </a:lnTo>
                <a:lnTo>
                  <a:pt x="4347" y="7333"/>
                </a:lnTo>
                <a:lnTo>
                  <a:pt x="4265" y="7354"/>
                </a:lnTo>
                <a:lnTo>
                  <a:pt x="4181" y="7383"/>
                </a:lnTo>
                <a:lnTo>
                  <a:pt x="4098" y="7421"/>
                </a:lnTo>
                <a:lnTo>
                  <a:pt x="4015" y="7468"/>
                </a:lnTo>
                <a:lnTo>
                  <a:pt x="3932" y="7519"/>
                </a:lnTo>
                <a:lnTo>
                  <a:pt x="3852" y="7577"/>
                </a:lnTo>
                <a:lnTo>
                  <a:pt x="3774" y="7637"/>
                </a:lnTo>
                <a:lnTo>
                  <a:pt x="3698" y="7700"/>
                </a:lnTo>
                <a:lnTo>
                  <a:pt x="3625" y="7763"/>
                </a:lnTo>
                <a:lnTo>
                  <a:pt x="3556" y="7828"/>
                </a:lnTo>
                <a:lnTo>
                  <a:pt x="3492" y="7890"/>
                </a:lnTo>
                <a:lnTo>
                  <a:pt x="3434" y="7950"/>
                </a:lnTo>
                <a:lnTo>
                  <a:pt x="3380" y="8006"/>
                </a:lnTo>
                <a:lnTo>
                  <a:pt x="3333" y="8057"/>
                </a:lnTo>
                <a:lnTo>
                  <a:pt x="3294" y="8101"/>
                </a:lnTo>
                <a:lnTo>
                  <a:pt x="3238" y="8166"/>
                </a:lnTo>
                <a:lnTo>
                  <a:pt x="3219" y="8190"/>
                </a:lnTo>
                <a:lnTo>
                  <a:pt x="2529" y="7331"/>
                </a:lnTo>
                <a:lnTo>
                  <a:pt x="2656" y="7052"/>
                </a:lnTo>
                <a:lnTo>
                  <a:pt x="2785" y="6788"/>
                </a:lnTo>
                <a:lnTo>
                  <a:pt x="2914" y="6537"/>
                </a:lnTo>
                <a:lnTo>
                  <a:pt x="3045" y="6302"/>
                </a:lnTo>
                <a:lnTo>
                  <a:pt x="3175" y="6080"/>
                </a:lnTo>
                <a:lnTo>
                  <a:pt x="3306" y="5872"/>
                </a:lnTo>
                <a:lnTo>
                  <a:pt x="3437" y="5678"/>
                </a:lnTo>
                <a:lnTo>
                  <a:pt x="3566" y="5496"/>
                </a:lnTo>
                <a:lnTo>
                  <a:pt x="3694" y="5327"/>
                </a:lnTo>
                <a:lnTo>
                  <a:pt x="3821" y="5168"/>
                </a:lnTo>
                <a:lnTo>
                  <a:pt x="3946" y="5022"/>
                </a:lnTo>
                <a:lnTo>
                  <a:pt x="4069" y="4888"/>
                </a:lnTo>
                <a:lnTo>
                  <a:pt x="4189" y="4763"/>
                </a:lnTo>
                <a:lnTo>
                  <a:pt x="4307" y="4649"/>
                </a:lnTo>
                <a:lnTo>
                  <a:pt x="4421" y="4544"/>
                </a:lnTo>
                <a:lnTo>
                  <a:pt x="4531" y="4449"/>
                </a:lnTo>
                <a:lnTo>
                  <a:pt x="4638" y="4363"/>
                </a:lnTo>
                <a:lnTo>
                  <a:pt x="4740" y="4285"/>
                </a:lnTo>
                <a:lnTo>
                  <a:pt x="4838" y="4216"/>
                </a:lnTo>
                <a:lnTo>
                  <a:pt x="4930" y="4154"/>
                </a:lnTo>
                <a:lnTo>
                  <a:pt x="5018" y="4100"/>
                </a:lnTo>
                <a:lnTo>
                  <a:pt x="5099" y="4052"/>
                </a:lnTo>
                <a:lnTo>
                  <a:pt x="5175" y="4011"/>
                </a:lnTo>
                <a:lnTo>
                  <a:pt x="5244" y="3977"/>
                </a:lnTo>
                <a:lnTo>
                  <a:pt x="5307" y="3947"/>
                </a:lnTo>
                <a:lnTo>
                  <a:pt x="5361" y="3923"/>
                </a:lnTo>
                <a:lnTo>
                  <a:pt x="5409" y="3904"/>
                </a:lnTo>
                <a:lnTo>
                  <a:pt x="5448" y="3889"/>
                </a:lnTo>
                <a:lnTo>
                  <a:pt x="5503" y="3872"/>
                </a:lnTo>
                <a:lnTo>
                  <a:pt x="5522" y="3867"/>
                </a:lnTo>
                <a:lnTo>
                  <a:pt x="5681" y="3821"/>
                </a:lnTo>
                <a:lnTo>
                  <a:pt x="5831" y="3796"/>
                </a:lnTo>
                <a:lnTo>
                  <a:pt x="5969" y="3790"/>
                </a:lnTo>
                <a:lnTo>
                  <a:pt x="6099" y="3801"/>
                </a:lnTo>
                <a:lnTo>
                  <a:pt x="6218" y="3829"/>
                </a:lnTo>
                <a:lnTo>
                  <a:pt x="6330" y="3873"/>
                </a:lnTo>
                <a:lnTo>
                  <a:pt x="6433" y="3930"/>
                </a:lnTo>
                <a:lnTo>
                  <a:pt x="6527" y="4001"/>
                </a:lnTo>
                <a:lnTo>
                  <a:pt x="6613" y="4082"/>
                </a:lnTo>
                <a:lnTo>
                  <a:pt x="6692" y="4174"/>
                </a:lnTo>
                <a:lnTo>
                  <a:pt x="6763" y="4276"/>
                </a:lnTo>
                <a:lnTo>
                  <a:pt x="6828" y="4385"/>
                </a:lnTo>
                <a:lnTo>
                  <a:pt x="6885" y="4501"/>
                </a:lnTo>
                <a:lnTo>
                  <a:pt x="6937" y="4622"/>
                </a:lnTo>
                <a:lnTo>
                  <a:pt x="6983" y="4747"/>
                </a:lnTo>
                <a:lnTo>
                  <a:pt x="7023" y="4877"/>
                </a:lnTo>
                <a:lnTo>
                  <a:pt x="7058" y="5007"/>
                </a:lnTo>
                <a:lnTo>
                  <a:pt x="7089" y="5137"/>
                </a:lnTo>
                <a:lnTo>
                  <a:pt x="7115" y="5267"/>
                </a:lnTo>
                <a:lnTo>
                  <a:pt x="7137" y="5395"/>
                </a:lnTo>
                <a:lnTo>
                  <a:pt x="7155" y="5520"/>
                </a:lnTo>
                <a:lnTo>
                  <a:pt x="7170" y="5641"/>
                </a:lnTo>
                <a:lnTo>
                  <a:pt x="7182" y="5755"/>
                </a:lnTo>
                <a:lnTo>
                  <a:pt x="7191" y="5864"/>
                </a:lnTo>
                <a:lnTo>
                  <a:pt x="7197" y="5963"/>
                </a:lnTo>
                <a:lnTo>
                  <a:pt x="7202" y="6054"/>
                </a:lnTo>
                <a:lnTo>
                  <a:pt x="7205" y="6135"/>
                </a:lnTo>
                <a:lnTo>
                  <a:pt x="7206" y="6202"/>
                </a:lnTo>
                <a:lnTo>
                  <a:pt x="7207" y="6299"/>
                </a:lnTo>
                <a:lnTo>
                  <a:pt x="7207" y="6334"/>
                </a:lnTo>
                <a:lnTo>
                  <a:pt x="7240" y="6660"/>
                </a:lnTo>
                <a:lnTo>
                  <a:pt x="7285" y="6953"/>
                </a:lnTo>
                <a:lnTo>
                  <a:pt x="7340" y="7210"/>
                </a:lnTo>
                <a:lnTo>
                  <a:pt x="7403" y="7436"/>
                </a:lnTo>
                <a:lnTo>
                  <a:pt x="7475" y="7631"/>
                </a:lnTo>
                <a:lnTo>
                  <a:pt x="7554" y="7797"/>
                </a:lnTo>
                <a:lnTo>
                  <a:pt x="7640" y="7935"/>
                </a:lnTo>
                <a:lnTo>
                  <a:pt x="7732" y="8047"/>
                </a:lnTo>
                <a:lnTo>
                  <a:pt x="7829" y="8136"/>
                </a:lnTo>
                <a:lnTo>
                  <a:pt x="7931" y="8201"/>
                </a:lnTo>
                <a:lnTo>
                  <a:pt x="8037" y="8246"/>
                </a:lnTo>
                <a:lnTo>
                  <a:pt x="8145" y="8272"/>
                </a:lnTo>
                <a:lnTo>
                  <a:pt x="8255" y="8280"/>
                </a:lnTo>
                <a:lnTo>
                  <a:pt x="8367" y="8273"/>
                </a:lnTo>
                <a:lnTo>
                  <a:pt x="8480" y="8252"/>
                </a:lnTo>
                <a:lnTo>
                  <a:pt x="8592" y="8217"/>
                </a:lnTo>
                <a:lnTo>
                  <a:pt x="8704" y="8172"/>
                </a:lnTo>
                <a:lnTo>
                  <a:pt x="8813" y="8118"/>
                </a:lnTo>
                <a:lnTo>
                  <a:pt x="8921" y="8057"/>
                </a:lnTo>
                <a:lnTo>
                  <a:pt x="9025" y="7989"/>
                </a:lnTo>
                <a:lnTo>
                  <a:pt x="9126" y="7918"/>
                </a:lnTo>
                <a:lnTo>
                  <a:pt x="9221" y="7844"/>
                </a:lnTo>
                <a:lnTo>
                  <a:pt x="9311" y="7769"/>
                </a:lnTo>
                <a:lnTo>
                  <a:pt x="9395" y="7695"/>
                </a:lnTo>
                <a:lnTo>
                  <a:pt x="9472" y="7624"/>
                </a:lnTo>
                <a:lnTo>
                  <a:pt x="9541" y="7556"/>
                </a:lnTo>
                <a:lnTo>
                  <a:pt x="9601" y="7495"/>
                </a:lnTo>
                <a:lnTo>
                  <a:pt x="9653" y="7440"/>
                </a:lnTo>
                <a:lnTo>
                  <a:pt x="9725" y="7362"/>
                </a:lnTo>
                <a:lnTo>
                  <a:pt x="9750" y="7332"/>
                </a:lnTo>
                <a:lnTo>
                  <a:pt x="9885" y="7139"/>
                </a:lnTo>
                <a:lnTo>
                  <a:pt x="10001" y="6959"/>
                </a:lnTo>
                <a:lnTo>
                  <a:pt x="10099" y="6791"/>
                </a:lnTo>
                <a:lnTo>
                  <a:pt x="10179" y="6634"/>
                </a:lnTo>
                <a:lnTo>
                  <a:pt x="10244" y="6490"/>
                </a:lnTo>
                <a:lnTo>
                  <a:pt x="10293" y="6357"/>
                </a:lnTo>
                <a:lnTo>
                  <a:pt x="10328" y="6234"/>
                </a:lnTo>
                <a:lnTo>
                  <a:pt x="10349" y="6121"/>
                </a:lnTo>
                <a:lnTo>
                  <a:pt x="10358" y="6018"/>
                </a:lnTo>
                <a:lnTo>
                  <a:pt x="10356" y="5924"/>
                </a:lnTo>
                <a:lnTo>
                  <a:pt x="10343" y="5839"/>
                </a:lnTo>
                <a:lnTo>
                  <a:pt x="10321" y="5762"/>
                </a:lnTo>
                <a:lnTo>
                  <a:pt x="10290" y="5694"/>
                </a:lnTo>
                <a:lnTo>
                  <a:pt x="10252" y="5633"/>
                </a:lnTo>
                <a:lnTo>
                  <a:pt x="10207" y="5580"/>
                </a:lnTo>
                <a:lnTo>
                  <a:pt x="10158" y="5532"/>
                </a:lnTo>
                <a:lnTo>
                  <a:pt x="10103" y="5491"/>
                </a:lnTo>
                <a:lnTo>
                  <a:pt x="10045" y="5456"/>
                </a:lnTo>
                <a:lnTo>
                  <a:pt x="9984" y="5426"/>
                </a:lnTo>
                <a:lnTo>
                  <a:pt x="9922" y="5401"/>
                </a:lnTo>
                <a:lnTo>
                  <a:pt x="9859" y="5381"/>
                </a:lnTo>
                <a:lnTo>
                  <a:pt x="9797" y="5365"/>
                </a:lnTo>
                <a:lnTo>
                  <a:pt x="9735" y="5352"/>
                </a:lnTo>
                <a:lnTo>
                  <a:pt x="9676" y="5343"/>
                </a:lnTo>
                <a:lnTo>
                  <a:pt x="9621" y="5336"/>
                </a:lnTo>
                <a:lnTo>
                  <a:pt x="9569" y="5332"/>
                </a:lnTo>
                <a:lnTo>
                  <a:pt x="9522" y="5329"/>
                </a:lnTo>
                <a:lnTo>
                  <a:pt x="9482" y="5328"/>
                </a:lnTo>
                <a:lnTo>
                  <a:pt x="9425" y="5329"/>
                </a:lnTo>
                <a:lnTo>
                  <a:pt x="9404" y="5330"/>
                </a:lnTo>
                <a:lnTo>
                  <a:pt x="9593" y="5130"/>
                </a:lnTo>
                <a:lnTo>
                  <a:pt x="9778" y="4949"/>
                </a:lnTo>
                <a:lnTo>
                  <a:pt x="9960" y="4786"/>
                </a:lnTo>
                <a:lnTo>
                  <a:pt x="10136" y="4638"/>
                </a:lnTo>
                <a:lnTo>
                  <a:pt x="10308" y="4506"/>
                </a:lnTo>
                <a:lnTo>
                  <a:pt x="10475" y="4389"/>
                </a:lnTo>
                <a:lnTo>
                  <a:pt x="10637" y="4286"/>
                </a:lnTo>
                <a:lnTo>
                  <a:pt x="10794" y="4197"/>
                </a:lnTo>
                <a:lnTo>
                  <a:pt x="10947" y="4120"/>
                </a:lnTo>
                <a:lnTo>
                  <a:pt x="11095" y="4055"/>
                </a:lnTo>
                <a:lnTo>
                  <a:pt x="11237" y="4002"/>
                </a:lnTo>
                <a:lnTo>
                  <a:pt x="11373" y="3957"/>
                </a:lnTo>
                <a:lnTo>
                  <a:pt x="11505" y="3924"/>
                </a:lnTo>
                <a:lnTo>
                  <a:pt x="11630" y="3899"/>
                </a:lnTo>
                <a:lnTo>
                  <a:pt x="11751" y="3881"/>
                </a:lnTo>
                <a:lnTo>
                  <a:pt x="11865" y="3871"/>
                </a:lnTo>
                <a:lnTo>
                  <a:pt x="11972" y="3868"/>
                </a:lnTo>
                <a:lnTo>
                  <a:pt x="12074" y="3870"/>
                </a:lnTo>
                <a:lnTo>
                  <a:pt x="12171" y="3877"/>
                </a:lnTo>
                <a:lnTo>
                  <a:pt x="12260" y="3889"/>
                </a:lnTo>
                <a:lnTo>
                  <a:pt x="12343" y="3904"/>
                </a:lnTo>
                <a:lnTo>
                  <a:pt x="12420" y="3921"/>
                </a:lnTo>
                <a:lnTo>
                  <a:pt x="12489" y="3940"/>
                </a:lnTo>
                <a:lnTo>
                  <a:pt x="12552" y="3961"/>
                </a:lnTo>
                <a:lnTo>
                  <a:pt x="12608" y="3983"/>
                </a:lnTo>
                <a:lnTo>
                  <a:pt x="12656" y="4003"/>
                </a:lnTo>
                <a:lnTo>
                  <a:pt x="12698" y="4023"/>
                </a:lnTo>
                <a:lnTo>
                  <a:pt x="12732" y="4041"/>
                </a:lnTo>
                <a:lnTo>
                  <a:pt x="12779" y="4067"/>
                </a:lnTo>
                <a:lnTo>
                  <a:pt x="12795" y="4078"/>
                </a:lnTo>
                <a:lnTo>
                  <a:pt x="12966" y="4175"/>
                </a:lnTo>
                <a:lnTo>
                  <a:pt x="13116" y="4284"/>
                </a:lnTo>
                <a:lnTo>
                  <a:pt x="13244" y="4405"/>
                </a:lnTo>
                <a:lnTo>
                  <a:pt x="13354" y="4537"/>
                </a:lnTo>
                <a:lnTo>
                  <a:pt x="13445" y="4676"/>
                </a:lnTo>
                <a:lnTo>
                  <a:pt x="13517" y="4824"/>
                </a:lnTo>
                <a:lnTo>
                  <a:pt x="13574" y="4979"/>
                </a:lnTo>
                <a:lnTo>
                  <a:pt x="13616" y="5142"/>
                </a:lnTo>
                <a:lnTo>
                  <a:pt x="13643" y="5308"/>
                </a:lnTo>
                <a:lnTo>
                  <a:pt x="13657" y="5479"/>
                </a:lnTo>
                <a:lnTo>
                  <a:pt x="13659" y="5653"/>
                </a:lnTo>
                <a:lnTo>
                  <a:pt x="13650" y="5830"/>
                </a:lnTo>
                <a:lnTo>
                  <a:pt x="13631" y="6008"/>
                </a:lnTo>
                <a:lnTo>
                  <a:pt x="13603" y="6185"/>
                </a:lnTo>
                <a:lnTo>
                  <a:pt x="13567" y="6362"/>
                </a:lnTo>
                <a:lnTo>
                  <a:pt x="13525" y="6537"/>
                </a:lnTo>
                <a:lnTo>
                  <a:pt x="13476" y="6709"/>
                </a:lnTo>
                <a:lnTo>
                  <a:pt x="13423" y="6877"/>
                </a:lnTo>
                <a:lnTo>
                  <a:pt x="13367" y="7041"/>
                </a:lnTo>
                <a:lnTo>
                  <a:pt x="13308" y="7199"/>
                </a:lnTo>
                <a:lnTo>
                  <a:pt x="13247" y="7350"/>
                </a:lnTo>
                <a:lnTo>
                  <a:pt x="13187" y="7493"/>
                </a:lnTo>
                <a:lnTo>
                  <a:pt x="13127" y="7627"/>
                </a:lnTo>
                <a:lnTo>
                  <a:pt x="13068" y="7751"/>
                </a:lnTo>
                <a:lnTo>
                  <a:pt x="13013" y="7864"/>
                </a:lnTo>
                <a:lnTo>
                  <a:pt x="12961" y="7966"/>
                </a:lnTo>
                <a:lnTo>
                  <a:pt x="12915" y="8055"/>
                </a:lnTo>
                <a:lnTo>
                  <a:pt x="12875" y="8130"/>
                </a:lnTo>
                <a:lnTo>
                  <a:pt x="12816" y="8234"/>
                </a:lnTo>
                <a:lnTo>
                  <a:pt x="12795" y="8270"/>
                </a:lnTo>
                <a:close/>
                <a:moveTo>
                  <a:pt x="14873" y="541"/>
                </a:moveTo>
                <a:lnTo>
                  <a:pt x="14728" y="438"/>
                </a:lnTo>
                <a:lnTo>
                  <a:pt x="14521" y="347"/>
                </a:lnTo>
                <a:lnTo>
                  <a:pt x="14259" y="267"/>
                </a:lnTo>
                <a:lnTo>
                  <a:pt x="13946" y="199"/>
                </a:lnTo>
                <a:lnTo>
                  <a:pt x="13583" y="140"/>
                </a:lnTo>
                <a:lnTo>
                  <a:pt x="13177" y="93"/>
                </a:lnTo>
                <a:lnTo>
                  <a:pt x="12732" y="56"/>
                </a:lnTo>
                <a:lnTo>
                  <a:pt x="12251" y="27"/>
                </a:lnTo>
                <a:lnTo>
                  <a:pt x="11737" y="9"/>
                </a:lnTo>
                <a:lnTo>
                  <a:pt x="11197" y="0"/>
                </a:lnTo>
                <a:lnTo>
                  <a:pt x="10632" y="0"/>
                </a:lnTo>
                <a:lnTo>
                  <a:pt x="10049" y="9"/>
                </a:lnTo>
                <a:lnTo>
                  <a:pt x="9448" y="25"/>
                </a:lnTo>
                <a:lnTo>
                  <a:pt x="8838" y="50"/>
                </a:lnTo>
                <a:lnTo>
                  <a:pt x="8220" y="83"/>
                </a:lnTo>
                <a:lnTo>
                  <a:pt x="7598" y="123"/>
                </a:lnTo>
                <a:lnTo>
                  <a:pt x="6976" y="171"/>
                </a:lnTo>
                <a:lnTo>
                  <a:pt x="6360" y="224"/>
                </a:lnTo>
                <a:lnTo>
                  <a:pt x="5753" y="285"/>
                </a:lnTo>
                <a:lnTo>
                  <a:pt x="5158" y="351"/>
                </a:lnTo>
                <a:lnTo>
                  <a:pt x="4580" y="424"/>
                </a:lnTo>
                <a:lnTo>
                  <a:pt x="4023" y="502"/>
                </a:lnTo>
                <a:lnTo>
                  <a:pt x="3491" y="586"/>
                </a:lnTo>
                <a:lnTo>
                  <a:pt x="2988" y="674"/>
                </a:lnTo>
                <a:lnTo>
                  <a:pt x="2519" y="767"/>
                </a:lnTo>
                <a:lnTo>
                  <a:pt x="2086" y="865"/>
                </a:lnTo>
                <a:lnTo>
                  <a:pt x="1695" y="967"/>
                </a:lnTo>
                <a:lnTo>
                  <a:pt x="1348" y="1072"/>
                </a:lnTo>
                <a:lnTo>
                  <a:pt x="1051" y="1181"/>
                </a:lnTo>
                <a:lnTo>
                  <a:pt x="808" y="1293"/>
                </a:lnTo>
                <a:lnTo>
                  <a:pt x="621" y="1408"/>
                </a:lnTo>
                <a:lnTo>
                  <a:pt x="497" y="1526"/>
                </a:lnTo>
                <a:lnTo>
                  <a:pt x="409" y="1675"/>
                </a:lnTo>
                <a:lnTo>
                  <a:pt x="330" y="1884"/>
                </a:lnTo>
                <a:lnTo>
                  <a:pt x="260" y="2147"/>
                </a:lnTo>
                <a:lnTo>
                  <a:pt x="199" y="2461"/>
                </a:lnTo>
                <a:lnTo>
                  <a:pt x="147" y="2822"/>
                </a:lnTo>
                <a:lnTo>
                  <a:pt x="103" y="3227"/>
                </a:lnTo>
                <a:lnTo>
                  <a:pt x="67" y="3670"/>
                </a:lnTo>
                <a:lnTo>
                  <a:pt x="39" y="4147"/>
                </a:lnTo>
                <a:lnTo>
                  <a:pt x="18" y="4656"/>
                </a:lnTo>
                <a:lnTo>
                  <a:pt x="6" y="5190"/>
                </a:lnTo>
                <a:lnTo>
                  <a:pt x="0" y="5748"/>
                </a:lnTo>
                <a:lnTo>
                  <a:pt x="0" y="6324"/>
                </a:lnTo>
                <a:lnTo>
                  <a:pt x="8" y="6915"/>
                </a:lnTo>
                <a:lnTo>
                  <a:pt x="21" y="7516"/>
                </a:lnTo>
                <a:lnTo>
                  <a:pt x="42" y="8124"/>
                </a:lnTo>
                <a:lnTo>
                  <a:pt x="67" y="8734"/>
                </a:lnTo>
                <a:lnTo>
                  <a:pt x="98" y="9342"/>
                </a:lnTo>
                <a:lnTo>
                  <a:pt x="136" y="9945"/>
                </a:lnTo>
                <a:lnTo>
                  <a:pt x="177" y="10537"/>
                </a:lnTo>
                <a:lnTo>
                  <a:pt x="225" y="11116"/>
                </a:lnTo>
                <a:lnTo>
                  <a:pt x="275" y="11677"/>
                </a:lnTo>
                <a:lnTo>
                  <a:pt x="332" y="12217"/>
                </a:lnTo>
                <a:lnTo>
                  <a:pt x="392" y="12730"/>
                </a:lnTo>
                <a:lnTo>
                  <a:pt x="455" y="13213"/>
                </a:lnTo>
                <a:lnTo>
                  <a:pt x="523" y="13663"/>
                </a:lnTo>
                <a:lnTo>
                  <a:pt x="594" y="14074"/>
                </a:lnTo>
                <a:lnTo>
                  <a:pt x="668" y="14443"/>
                </a:lnTo>
                <a:lnTo>
                  <a:pt x="746" y="14766"/>
                </a:lnTo>
                <a:lnTo>
                  <a:pt x="826" y="15038"/>
                </a:lnTo>
                <a:lnTo>
                  <a:pt x="908" y="15257"/>
                </a:lnTo>
                <a:lnTo>
                  <a:pt x="992" y="15417"/>
                </a:lnTo>
                <a:lnTo>
                  <a:pt x="1079" y="15515"/>
                </a:lnTo>
                <a:lnTo>
                  <a:pt x="1199" y="15579"/>
                </a:lnTo>
                <a:lnTo>
                  <a:pt x="1385" y="15640"/>
                </a:lnTo>
                <a:lnTo>
                  <a:pt x="1631" y="15698"/>
                </a:lnTo>
                <a:lnTo>
                  <a:pt x="1933" y="15753"/>
                </a:lnTo>
                <a:lnTo>
                  <a:pt x="2287" y="15804"/>
                </a:lnTo>
                <a:lnTo>
                  <a:pt x="2688" y="15853"/>
                </a:lnTo>
                <a:lnTo>
                  <a:pt x="3132" y="15898"/>
                </a:lnTo>
                <a:lnTo>
                  <a:pt x="3615" y="15939"/>
                </a:lnTo>
                <a:lnTo>
                  <a:pt x="4133" y="15977"/>
                </a:lnTo>
                <a:lnTo>
                  <a:pt x="4680" y="16010"/>
                </a:lnTo>
                <a:lnTo>
                  <a:pt x="5254" y="16040"/>
                </a:lnTo>
                <a:lnTo>
                  <a:pt x="5850" y="16065"/>
                </a:lnTo>
                <a:lnTo>
                  <a:pt x="6462" y="16087"/>
                </a:lnTo>
                <a:lnTo>
                  <a:pt x="7089" y="16104"/>
                </a:lnTo>
                <a:lnTo>
                  <a:pt x="7723" y="16116"/>
                </a:lnTo>
                <a:lnTo>
                  <a:pt x="8362" y="16124"/>
                </a:lnTo>
                <a:lnTo>
                  <a:pt x="9001" y="16127"/>
                </a:lnTo>
                <a:lnTo>
                  <a:pt x="9636" y="16125"/>
                </a:lnTo>
                <a:lnTo>
                  <a:pt x="10263" y="16118"/>
                </a:lnTo>
                <a:lnTo>
                  <a:pt x="10876" y="16106"/>
                </a:lnTo>
                <a:lnTo>
                  <a:pt x="11473" y="16089"/>
                </a:lnTo>
                <a:lnTo>
                  <a:pt x="12049" y="16066"/>
                </a:lnTo>
                <a:lnTo>
                  <a:pt x="12600" y="16038"/>
                </a:lnTo>
                <a:lnTo>
                  <a:pt x="13120" y="16004"/>
                </a:lnTo>
                <a:lnTo>
                  <a:pt x="13606" y="15965"/>
                </a:lnTo>
                <a:lnTo>
                  <a:pt x="14053" y="15919"/>
                </a:lnTo>
                <a:lnTo>
                  <a:pt x="14458" y="15868"/>
                </a:lnTo>
                <a:lnTo>
                  <a:pt x="14815" y="15810"/>
                </a:lnTo>
                <a:lnTo>
                  <a:pt x="15121" y="15746"/>
                </a:lnTo>
                <a:lnTo>
                  <a:pt x="15371" y="15675"/>
                </a:lnTo>
                <a:lnTo>
                  <a:pt x="15563" y="15598"/>
                </a:lnTo>
                <a:lnTo>
                  <a:pt x="15689" y="15515"/>
                </a:lnTo>
                <a:lnTo>
                  <a:pt x="15777" y="15393"/>
                </a:lnTo>
                <a:lnTo>
                  <a:pt x="15856" y="15206"/>
                </a:lnTo>
                <a:lnTo>
                  <a:pt x="15926" y="14957"/>
                </a:lnTo>
                <a:lnTo>
                  <a:pt x="15988" y="14651"/>
                </a:lnTo>
                <a:lnTo>
                  <a:pt x="16041" y="14293"/>
                </a:lnTo>
                <a:lnTo>
                  <a:pt x="16086" y="13886"/>
                </a:lnTo>
                <a:lnTo>
                  <a:pt x="16122" y="13435"/>
                </a:lnTo>
                <a:lnTo>
                  <a:pt x="16151" y="12945"/>
                </a:lnTo>
                <a:lnTo>
                  <a:pt x="16171" y="12419"/>
                </a:lnTo>
                <a:lnTo>
                  <a:pt x="16184" y="11862"/>
                </a:lnTo>
                <a:lnTo>
                  <a:pt x="16190" y="11279"/>
                </a:lnTo>
                <a:lnTo>
                  <a:pt x="16188" y="10672"/>
                </a:lnTo>
                <a:lnTo>
                  <a:pt x="16179" y="10049"/>
                </a:lnTo>
                <a:lnTo>
                  <a:pt x="16163" y="9412"/>
                </a:lnTo>
                <a:lnTo>
                  <a:pt x="16140" y="8765"/>
                </a:lnTo>
                <a:lnTo>
                  <a:pt x="16110" y="8113"/>
                </a:lnTo>
                <a:lnTo>
                  <a:pt x="16075" y="7461"/>
                </a:lnTo>
                <a:lnTo>
                  <a:pt x="16032" y="6812"/>
                </a:lnTo>
                <a:lnTo>
                  <a:pt x="15984" y="6171"/>
                </a:lnTo>
                <a:lnTo>
                  <a:pt x="15930" y="5542"/>
                </a:lnTo>
                <a:lnTo>
                  <a:pt x="15869" y="4931"/>
                </a:lnTo>
                <a:lnTo>
                  <a:pt x="15803" y="4340"/>
                </a:lnTo>
                <a:lnTo>
                  <a:pt x="15733" y="3775"/>
                </a:lnTo>
                <a:lnTo>
                  <a:pt x="15656" y="3239"/>
                </a:lnTo>
                <a:lnTo>
                  <a:pt x="15574" y="2737"/>
                </a:lnTo>
                <a:lnTo>
                  <a:pt x="15488" y="2274"/>
                </a:lnTo>
                <a:lnTo>
                  <a:pt x="15397" y="1854"/>
                </a:lnTo>
                <a:lnTo>
                  <a:pt x="15301" y="1479"/>
                </a:lnTo>
                <a:lnTo>
                  <a:pt x="15199" y="1157"/>
                </a:lnTo>
                <a:lnTo>
                  <a:pt x="15095" y="890"/>
                </a:lnTo>
                <a:lnTo>
                  <a:pt x="14987" y="683"/>
                </a:lnTo>
                <a:lnTo>
                  <a:pt x="14873" y="541"/>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2095794" y="2175185"/>
            <a:ext cx="1195584" cy="400110"/>
          </a:xfrm>
          <a:prstGeom prst="rect">
            <a:avLst/>
          </a:prstGeom>
          <a:noFill/>
        </p:spPr>
        <p:txBody>
          <a:bodyPr wrap="none" rtlCol="0">
            <a:spAutoFit/>
          </a:bodyPr>
          <a:lstStyle/>
          <a:p>
            <a:r>
              <a:rPr lang="id-ID" sz="2000" b="1" dirty="0" smtClean="0">
                <a:solidFill>
                  <a:schemeClr val="bg1"/>
                </a:solidFill>
              </a:rPr>
              <a:t>Facebook</a:t>
            </a:r>
            <a:endParaRPr lang="en-US" sz="2000" b="1" dirty="0">
              <a:solidFill>
                <a:schemeClr val="bg1"/>
              </a:solidFill>
            </a:endParaRPr>
          </a:p>
        </p:txBody>
      </p:sp>
      <p:sp>
        <p:nvSpPr>
          <p:cNvPr id="34" name="TextBox 33"/>
          <p:cNvSpPr txBox="1"/>
          <p:nvPr/>
        </p:nvSpPr>
        <p:spPr>
          <a:xfrm>
            <a:off x="2096134" y="2794107"/>
            <a:ext cx="948465" cy="400110"/>
          </a:xfrm>
          <a:prstGeom prst="rect">
            <a:avLst/>
          </a:prstGeom>
          <a:noFill/>
        </p:spPr>
        <p:txBody>
          <a:bodyPr wrap="none" rtlCol="0">
            <a:spAutoFit/>
          </a:bodyPr>
          <a:lstStyle/>
          <a:p>
            <a:r>
              <a:rPr lang="id-ID" sz="2000" b="1" dirty="0" smtClean="0">
                <a:solidFill>
                  <a:schemeClr val="bg1"/>
                </a:solidFill>
              </a:rPr>
              <a:t>Twitter</a:t>
            </a:r>
            <a:endParaRPr lang="en-US" sz="2000" b="1" dirty="0">
              <a:solidFill>
                <a:schemeClr val="bg1"/>
              </a:solidFill>
            </a:endParaRPr>
          </a:p>
        </p:txBody>
      </p:sp>
      <p:sp>
        <p:nvSpPr>
          <p:cNvPr id="35" name="TextBox 34"/>
          <p:cNvSpPr txBox="1"/>
          <p:nvPr/>
        </p:nvSpPr>
        <p:spPr>
          <a:xfrm>
            <a:off x="2095454" y="3402403"/>
            <a:ext cx="875561" cy="400110"/>
          </a:xfrm>
          <a:prstGeom prst="rect">
            <a:avLst/>
          </a:prstGeom>
          <a:noFill/>
        </p:spPr>
        <p:txBody>
          <a:bodyPr wrap="none" rtlCol="0">
            <a:spAutoFit/>
          </a:bodyPr>
          <a:lstStyle/>
          <a:p>
            <a:r>
              <a:rPr lang="id-ID" sz="2000" b="1" dirty="0" smtClean="0">
                <a:solidFill>
                  <a:schemeClr val="bg1"/>
                </a:solidFill>
              </a:rPr>
              <a:t>Vimeo</a:t>
            </a:r>
            <a:endParaRPr lang="en-US" sz="2000" b="1" dirty="0">
              <a:solidFill>
                <a:schemeClr val="bg1"/>
              </a:solidFill>
            </a:endParaRPr>
          </a:p>
        </p:txBody>
      </p:sp>
      <p:sp>
        <p:nvSpPr>
          <p:cNvPr id="36" name="TextBox 35"/>
          <p:cNvSpPr txBox="1"/>
          <p:nvPr/>
        </p:nvSpPr>
        <p:spPr>
          <a:xfrm>
            <a:off x="2095794" y="4021325"/>
            <a:ext cx="695447" cy="400110"/>
          </a:xfrm>
          <a:prstGeom prst="rect">
            <a:avLst/>
          </a:prstGeom>
          <a:noFill/>
        </p:spPr>
        <p:txBody>
          <a:bodyPr wrap="none" rtlCol="0">
            <a:spAutoFit/>
          </a:bodyPr>
          <a:lstStyle/>
          <a:p>
            <a:r>
              <a:rPr lang="id-ID" sz="2000" b="1" dirty="0" smtClean="0">
                <a:solidFill>
                  <a:schemeClr val="bg1"/>
                </a:solidFill>
              </a:rPr>
              <a:t>Feed</a:t>
            </a:r>
            <a:endParaRPr lang="en-US" sz="2000" b="1" dirty="0">
              <a:solidFill>
                <a:schemeClr val="bg1"/>
              </a:solidFill>
            </a:endParaRPr>
          </a:p>
        </p:txBody>
      </p:sp>
      <p:sp>
        <p:nvSpPr>
          <p:cNvPr id="37" name="TextBox 36"/>
          <p:cNvSpPr txBox="1"/>
          <p:nvPr/>
        </p:nvSpPr>
        <p:spPr>
          <a:xfrm>
            <a:off x="2095454" y="4614529"/>
            <a:ext cx="1066318" cy="400110"/>
          </a:xfrm>
          <a:prstGeom prst="rect">
            <a:avLst/>
          </a:prstGeom>
          <a:noFill/>
        </p:spPr>
        <p:txBody>
          <a:bodyPr wrap="none" rtlCol="0">
            <a:spAutoFit/>
          </a:bodyPr>
          <a:lstStyle/>
          <a:p>
            <a:r>
              <a:rPr lang="id-ID" sz="2000" b="1" dirty="0" smtClean="0">
                <a:solidFill>
                  <a:schemeClr val="bg1"/>
                </a:solidFill>
              </a:rPr>
              <a:t>Google+</a:t>
            </a:r>
            <a:endParaRPr lang="en-US" sz="2000" b="1" dirty="0">
              <a:solidFill>
                <a:schemeClr val="bg1"/>
              </a:solidFill>
            </a:endParaRPr>
          </a:p>
        </p:txBody>
      </p:sp>
      <p:sp>
        <p:nvSpPr>
          <p:cNvPr id="38" name="TextBox 37"/>
          <p:cNvSpPr txBox="1"/>
          <p:nvPr/>
        </p:nvSpPr>
        <p:spPr>
          <a:xfrm>
            <a:off x="2095794" y="5233451"/>
            <a:ext cx="1091837" cy="400110"/>
          </a:xfrm>
          <a:prstGeom prst="rect">
            <a:avLst/>
          </a:prstGeom>
          <a:noFill/>
        </p:spPr>
        <p:txBody>
          <a:bodyPr wrap="none" rtlCol="0">
            <a:spAutoFit/>
          </a:bodyPr>
          <a:lstStyle/>
          <a:p>
            <a:r>
              <a:rPr lang="id-ID" sz="2000" b="1" dirty="0" smtClean="0">
                <a:solidFill>
                  <a:schemeClr val="bg1"/>
                </a:solidFill>
              </a:rPr>
              <a:t>YouTube</a:t>
            </a:r>
            <a:endParaRPr lang="en-US" sz="2000" b="1" dirty="0">
              <a:solidFill>
                <a:schemeClr val="bg1"/>
              </a:solidFill>
            </a:endParaRPr>
          </a:p>
        </p:txBody>
      </p:sp>
    </p:spTree>
    <p:extLst>
      <p:ext uri="{BB962C8B-B14F-4D97-AF65-F5344CB8AC3E}">
        <p14:creationId xmlns:p14="http://schemas.microsoft.com/office/powerpoint/2010/main" val="40932977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25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par>
                                <p:cTn id="13" presetID="22" presetClass="entr" presetSubtype="8" fill="hold" grpId="0" nodeType="withEffect">
                                  <p:stCondLst>
                                    <p:cond delay="50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par>
                                <p:cTn id="16" presetID="22" presetClass="entr" presetSubtype="8" fill="hold" grpId="0" nodeType="withEffect">
                                  <p:stCondLst>
                                    <p:cond delay="75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par>
                                <p:cTn id="19" presetID="22" presetClass="entr" presetSubtype="8" fill="hold" grpId="0" nodeType="withEffect">
                                  <p:stCondLst>
                                    <p:cond delay="100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par>
                                <p:cTn id="22" presetID="22" presetClass="entr" presetSubtype="8" fill="hold" grpId="0" nodeType="withEffect">
                                  <p:stCondLst>
                                    <p:cond delay="125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par>
                                <p:cTn id="25" presetID="22" presetClass="entr" presetSubtype="8" fill="hold" grpId="0" nodeType="withEffect">
                                  <p:stCondLst>
                                    <p:cond delay="1500"/>
                                  </p:stCondLst>
                                  <p:childTnLst>
                                    <p:set>
                                      <p:cBhvr>
                                        <p:cTn id="26" dur="1" fill="hold">
                                          <p:stCondLst>
                                            <p:cond delay="0"/>
                                          </p:stCondLst>
                                        </p:cTn>
                                        <p:tgtEl>
                                          <p:spTgt spid="9"/>
                                        </p:tgtEl>
                                        <p:attrNameLst>
                                          <p:attrName>style.visibility</p:attrName>
                                        </p:attrNameLst>
                                      </p:cBhvr>
                                      <p:to>
                                        <p:strVal val="visible"/>
                                      </p:to>
                                    </p:set>
                                    <p:animEffect transition="in" filter="wipe(left)">
                                      <p:cBhvr>
                                        <p:cTn id="27" dur="500"/>
                                        <p:tgtEl>
                                          <p:spTgt spid="9"/>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28"/>
                                        </p:tgtEl>
                                        <p:attrNameLst>
                                          <p:attrName>style.visibility</p:attrName>
                                        </p:attrNameLst>
                                      </p:cBhvr>
                                      <p:to>
                                        <p:strVal val="visible"/>
                                      </p:to>
                                    </p:set>
                                    <p:anim calcmode="lin" valueType="num">
                                      <p:cBhvr>
                                        <p:cTn id="31" dur="500" fill="hold"/>
                                        <p:tgtEl>
                                          <p:spTgt spid="28"/>
                                        </p:tgtEl>
                                        <p:attrNameLst>
                                          <p:attrName>ppt_w</p:attrName>
                                        </p:attrNameLst>
                                      </p:cBhvr>
                                      <p:tavLst>
                                        <p:tav tm="0">
                                          <p:val>
                                            <p:fltVal val="0"/>
                                          </p:val>
                                        </p:tav>
                                        <p:tav tm="100000">
                                          <p:val>
                                            <p:strVal val="#ppt_w"/>
                                          </p:val>
                                        </p:tav>
                                      </p:tavLst>
                                    </p:anim>
                                    <p:anim calcmode="lin" valueType="num">
                                      <p:cBhvr>
                                        <p:cTn id="32" dur="500" fill="hold"/>
                                        <p:tgtEl>
                                          <p:spTgt spid="28"/>
                                        </p:tgtEl>
                                        <p:attrNameLst>
                                          <p:attrName>ppt_h</p:attrName>
                                        </p:attrNameLst>
                                      </p:cBhvr>
                                      <p:tavLst>
                                        <p:tav tm="0">
                                          <p:val>
                                            <p:fltVal val="0"/>
                                          </p:val>
                                        </p:tav>
                                        <p:tav tm="100000">
                                          <p:val>
                                            <p:strVal val="#ppt_h"/>
                                          </p:val>
                                        </p:tav>
                                      </p:tavLst>
                                    </p:anim>
                                    <p:animEffect transition="in" filter="fade">
                                      <p:cBhvr>
                                        <p:cTn id="33" dur="500"/>
                                        <p:tgtEl>
                                          <p:spTgt spid="28"/>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27"/>
                                        </p:tgtEl>
                                        <p:attrNameLst>
                                          <p:attrName>style.visibility</p:attrName>
                                        </p:attrNameLst>
                                      </p:cBhvr>
                                      <p:to>
                                        <p:strVal val="visible"/>
                                      </p:to>
                                    </p:set>
                                    <p:anim calcmode="lin" valueType="num">
                                      <p:cBhvr>
                                        <p:cTn id="36" dur="500" fill="hold"/>
                                        <p:tgtEl>
                                          <p:spTgt spid="27"/>
                                        </p:tgtEl>
                                        <p:attrNameLst>
                                          <p:attrName>ppt_w</p:attrName>
                                        </p:attrNameLst>
                                      </p:cBhvr>
                                      <p:tavLst>
                                        <p:tav tm="0">
                                          <p:val>
                                            <p:fltVal val="0"/>
                                          </p:val>
                                        </p:tav>
                                        <p:tav tm="100000">
                                          <p:val>
                                            <p:strVal val="#ppt_w"/>
                                          </p:val>
                                        </p:tav>
                                      </p:tavLst>
                                    </p:anim>
                                    <p:anim calcmode="lin" valueType="num">
                                      <p:cBhvr>
                                        <p:cTn id="37" dur="500" fill="hold"/>
                                        <p:tgtEl>
                                          <p:spTgt spid="27"/>
                                        </p:tgtEl>
                                        <p:attrNameLst>
                                          <p:attrName>ppt_h</p:attrName>
                                        </p:attrNameLst>
                                      </p:cBhvr>
                                      <p:tavLst>
                                        <p:tav tm="0">
                                          <p:val>
                                            <p:fltVal val="0"/>
                                          </p:val>
                                        </p:tav>
                                        <p:tav tm="100000">
                                          <p:val>
                                            <p:strVal val="#ppt_h"/>
                                          </p:val>
                                        </p:tav>
                                      </p:tavLst>
                                    </p:anim>
                                    <p:animEffect transition="in" filter="fade">
                                      <p:cBhvr>
                                        <p:cTn id="38" dur="500"/>
                                        <p:tgtEl>
                                          <p:spTgt spid="27"/>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500" fill="hold"/>
                                        <p:tgtEl>
                                          <p:spTgt spid="32"/>
                                        </p:tgtEl>
                                        <p:attrNameLst>
                                          <p:attrName>ppt_w</p:attrName>
                                        </p:attrNameLst>
                                      </p:cBhvr>
                                      <p:tavLst>
                                        <p:tav tm="0">
                                          <p:val>
                                            <p:fltVal val="0"/>
                                          </p:val>
                                        </p:tav>
                                        <p:tav tm="100000">
                                          <p:val>
                                            <p:strVal val="#ppt_w"/>
                                          </p:val>
                                        </p:tav>
                                      </p:tavLst>
                                    </p:anim>
                                    <p:anim calcmode="lin" valueType="num">
                                      <p:cBhvr>
                                        <p:cTn id="42" dur="500" fill="hold"/>
                                        <p:tgtEl>
                                          <p:spTgt spid="32"/>
                                        </p:tgtEl>
                                        <p:attrNameLst>
                                          <p:attrName>ppt_h</p:attrName>
                                        </p:attrNameLst>
                                      </p:cBhvr>
                                      <p:tavLst>
                                        <p:tav tm="0">
                                          <p:val>
                                            <p:fltVal val="0"/>
                                          </p:val>
                                        </p:tav>
                                        <p:tav tm="100000">
                                          <p:val>
                                            <p:strVal val="#ppt_h"/>
                                          </p:val>
                                        </p:tav>
                                      </p:tavLst>
                                    </p:anim>
                                    <p:animEffect transition="in" filter="fade">
                                      <p:cBhvr>
                                        <p:cTn id="43" dur="500"/>
                                        <p:tgtEl>
                                          <p:spTgt spid="32"/>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9"/>
                                        </p:tgtEl>
                                        <p:attrNameLst>
                                          <p:attrName>style.visibility</p:attrName>
                                        </p:attrNameLst>
                                      </p:cBhvr>
                                      <p:to>
                                        <p:strVal val="visible"/>
                                      </p:to>
                                    </p:set>
                                    <p:anim calcmode="lin" valueType="num">
                                      <p:cBhvr>
                                        <p:cTn id="46" dur="500" fill="hold"/>
                                        <p:tgtEl>
                                          <p:spTgt spid="29"/>
                                        </p:tgtEl>
                                        <p:attrNameLst>
                                          <p:attrName>ppt_w</p:attrName>
                                        </p:attrNameLst>
                                      </p:cBhvr>
                                      <p:tavLst>
                                        <p:tav tm="0">
                                          <p:val>
                                            <p:fltVal val="0"/>
                                          </p:val>
                                        </p:tav>
                                        <p:tav tm="100000">
                                          <p:val>
                                            <p:strVal val="#ppt_w"/>
                                          </p:val>
                                        </p:tav>
                                      </p:tavLst>
                                    </p:anim>
                                    <p:anim calcmode="lin" valueType="num">
                                      <p:cBhvr>
                                        <p:cTn id="47" dur="500" fill="hold"/>
                                        <p:tgtEl>
                                          <p:spTgt spid="29"/>
                                        </p:tgtEl>
                                        <p:attrNameLst>
                                          <p:attrName>ppt_h</p:attrName>
                                        </p:attrNameLst>
                                      </p:cBhvr>
                                      <p:tavLst>
                                        <p:tav tm="0">
                                          <p:val>
                                            <p:fltVal val="0"/>
                                          </p:val>
                                        </p:tav>
                                        <p:tav tm="100000">
                                          <p:val>
                                            <p:strVal val="#ppt_h"/>
                                          </p:val>
                                        </p:tav>
                                      </p:tavLst>
                                    </p:anim>
                                    <p:animEffect transition="in" filter="fade">
                                      <p:cBhvr>
                                        <p:cTn id="48" dur="500"/>
                                        <p:tgtEl>
                                          <p:spTgt spid="2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0"/>
                                        </p:tgtEl>
                                        <p:attrNameLst>
                                          <p:attrName>style.visibility</p:attrName>
                                        </p:attrNameLst>
                                      </p:cBhvr>
                                      <p:to>
                                        <p:strVal val="visible"/>
                                      </p:to>
                                    </p:set>
                                    <p:anim calcmode="lin" valueType="num">
                                      <p:cBhvr>
                                        <p:cTn id="51" dur="500" fill="hold"/>
                                        <p:tgtEl>
                                          <p:spTgt spid="30"/>
                                        </p:tgtEl>
                                        <p:attrNameLst>
                                          <p:attrName>ppt_w</p:attrName>
                                        </p:attrNameLst>
                                      </p:cBhvr>
                                      <p:tavLst>
                                        <p:tav tm="0">
                                          <p:val>
                                            <p:fltVal val="0"/>
                                          </p:val>
                                        </p:tav>
                                        <p:tav tm="100000">
                                          <p:val>
                                            <p:strVal val="#ppt_w"/>
                                          </p:val>
                                        </p:tav>
                                      </p:tavLst>
                                    </p:anim>
                                    <p:anim calcmode="lin" valueType="num">
                                      <p:cBhvr>
                                        <p:cTn id="52" dur="500" fill="hold"/>
                                        <p:tgtEl>
                                          <p:spTgt spid="30"/>
                                        </p:tgtEl>
                                        <p:attrNameLst>
                                          <p:attrName>ppt_h</p:attrName>
                                        </p:attrNameLst>
                                      </p:cBhvr>
                                      <p:tavLst>
                                        <p:tav tm="0">
                                          <p:val>
                                            <p:fltVal val="0"/>
                                          </p:val>
                                        </p:tav>
                                        <p:tav tm="100000">
                                          <p:val>
                                            <p:strVal val="#ppt_h"/>
                                          </p:val>
                                        </p:tav>
                                      </p:tavLst>
                                    </p:anim>
                                    <p:animEffect transition="in" filter="fade">
                                      <p:cBhvr>
                                        <p:cTn id="53" dur="500"/>
                                        <p:tgtEl>
                                          <p:spTgt spid="30"/>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p:cTn id="56" dur="500" fill="hold"/>
                                        <p:tgtEl>
                                          <p:spTgt spid="31"/>
                                        </p:tgtEl>
                                        <p:attrNameLst>
                                          <p:attrName>ppt_w</p:attrName>
                                        </p:attrNameLst>
                                      </p:cBhvr>
                                      <p:tavLst>
                                        <p:tav tm="0">
                                          <p:val>
                                            <p:fltVal val="0"/>
                                          </p:val>
                                        </p:tav>
                                        <p:tav tm="100000">
                                          <p:val>
                                            <p:strVal val="#ppt_w"/>
                                          </p:val>
                                        </p:tav>
                                      </p:tavLst>
                                    </p:anim>
                                    <p:anim calcmode="lin" valueType="num">
                                      <p:cBhvr>
                                        <p:cTn id="57" dur="500" fill="hold"/>
                                        <p:tgtEl>
                                          <p:spTgt spid="31"/>
                                        </p:tgtEl>
                                        <p:attrNameLst>
                                          <p:attrName>ppt_h</p:attrName>
                                        </p:attrNameLst>
                                      </p:cBhvr>
                                      <p:tavLst>
                                        <p:tav tm="0">
                                          <p:val>
                                            <p:fltVal val="0"/>
                                          </p:val>
                                        </p:tav>
                                        <p:tav tm="100000">
                                          <p:val>
                                            <p:strVal val="#ppt_h"/>
                                          </p:val>
                                        </p:tav>
                                      </p:tavLst>
                                    </p:anim>
                                    <p:animEffect transition="in" filter="fade">
                                      <p:cBhvr>
                                        <p:cTn id="58" dur="500"/>
                                        <p:tgtEl>
                                          <p:spTgt spid="31"/>
                                        </p:tgtEl>
                                      </p:cBhvr>
                                    </p:animEffect>
                                  </p:childTnLst>
                                </p:cTn>
                              </p:par>
                            </p:childTnLst>
                          </p:cTn>
                        </p:par>
                        <p:par>
                          <p:cTn id="59" fill="hold">
                            <p:stCondLst>
                              <p:cond delay="3000"/>
                            </p:stCondLst>
                            <p:childTnLst>
                              <p:par>
                                <p:cTn id="60" presetID="10" presetClass="entr" presetSubtype="0" fill="hold" grpId="0" nodeType="afterEffect">
                                  <p:stCondLst>
                                    <p:cond delay="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500"/>
                                        <p:tgtEl>
                                          <p:spTgt spid="33"/>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35"/>
                                        </p:tgtEl>
                                        <p:attrNameLst>
                                          <p:attrName>style.visibility</p:attrName>
                                        </p:attrNameLst>
                                      </p:cBhvr>
                                      <p:to>
                                        <p:strVal val="visible"/>
                                      </p:to>
                                    </p:set>
                                    <p:animEffect transition="in" filter="fade">
                                      <p:cBhvr>
                                        <p:cTn id="68" dur="500"/>
                                        <p:tgtEl>
                                          <p:spTgt spid="35"/>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Effect transition="in" filter="fade">
                                      <p:cBhvr>
                                        <p:cTn id="71" dur="500"/>
                                        <p:tgtEl>
                                          <p:spTgt spid="36"/>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500"/>
                                        <p:tgtEl>
                                          <p:spTgt spid="37"/>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38"/>
                                        </p:tgtEl>
                                        <p:attrNameLst>
                                          <p:attrName>style.visibility</p:attrName>
                                        </p:attrNameLst>
                                      </p:cBhvr>
                                      <p:to>
                                        <p:strVal val="visible"/>
                                      </p:to>
                                    </p:set>
                                    <p:animEffect transition="in" filter="fade">
                                      <p:cBhvr>
                                        <p:cTn id="77" dur="500"/>
                                        <p:tgtEl>
                                          <p:spTgt spid="38"/>
                                        </p:tgtEl>
                                      </p:cBhvr>
                                    </p:animEffect>
                                  </p:childTnLst>
                                </p:cTn>
                              </p:par>
                            </p:childTnLst>
                          </p:cTn>
                        </p:par>
                        <p:par>
                          <p:cTn id="78" fill="hold">
                            <p:stCondLst>
                              <p:cond delay="3500"/>
                            </p:stCondLst>
                            <p:childTnLst>
                              <p:par>
                                <p:cTn id="79" presetID="10" presetClass="entr" presetSubtype="0" fill="hold" grpId="0" nodeType="afterEffect">
                                  <p:stCondLst>
                                    <p:cond delay="0"/>
                                  </p:stCondLst>
                                  <p:childTnLst>
                                    <p:set>
                                      <p:cBhvr>
                                        <p:cTn id="80" dur="1" fill="hold">
                                          <p:stCondLst>
                                            <p:cond delay="0"/>
                                          </p:stCondLst>
                                        </p:cTn>
                                        <p:tgtEl>
                                          <p:spTgt spid="21"/>
                                        </p:tgtEl>
                                        <p:attrNameLst>
                                          <p:attrName>style.visibility</p:attrName>
                                        </p:attrNameLst>
                                      </p:cBhvr>
                                      <p:to>
                                        <p:strVal val="visible"/>
                                      </p:to>
                                    </p:set>
                                    <p:animEffect transition="in" filter="fade">
                                      <p:cBhvr>
                                        <p:cTn id="81" dur="500"/>
                                        <p:tgtEl>
                                          <p:spTgt spid="2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2"/>
                                        </p:tgtEl>
                                        <p:attrNameLst>
                                          <p:attrName>style.visibility</p:attrName>
                                        </p:attrNameLst>
                                      </p:cBhvr>
                                      <p:to>
                                        <p:strVal val="visible"/>
                                      </p:to>
                                    </p:set>
                                    <p:animEffect transition="in" filter="fade">
                                      <p:cBhvr>
                                        <p:cTn id="84" dur="500"/>
                                        <p:tgtEl>
                                          <p:spTgt spid="22"/>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23"/>
                                        </p:tgtEl>
                                        <p:attrNameLst>
                                          <p:attrName>style.visibility</p:attrName>
                                        </p:attrNameLst>
                                      </p:cBhvr>
                                      <p:to>
                                        <p:strVal val="visible"/>
                                      </p:to>
                                    </p:set>
                                    <p:animEffect transition="in" filter="fade">
                                      <p:cBhvr>
                                        <p:cTn id="87" dur="500"/>
                                        <p:tgtEl>
                                          <p:spTgt spid="23"/>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24"/>
                                        </p:tgtEl>
                                        <p:attrNameLst>
                                          <p:attrName>style.visibility</p:attrName>
                                        </p:attrNameLst>
                                      </p:cBhvr>
                                      <p:to>
                                        <p:strVal val="visible"/>
                                      </p:to>
                                    </p:set>
                                    <p:animEffect transition="in" filter="fade">
                                      <p:cBhvr>
                                        <p:cTn id="90" dur="500"/>
                                        <p:tgtEl>
                                          <p:spTgt spid="24"/>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26"/>
                                        </p:tgtEl>
                                        <p:attrNameLst>
                                          <p:attrName>style.visibility</p:attrName>
                                        </p:attrNameLst>
                                      </p:cBhvr>
                                      <p:to>
                                        <p:strVal val="visible"/>
                                      </p:to>
                                    </p:set>
                                    <p:animEffect transition="in" filter="fade">
                                      <p:cBhvr>
                                        <p:cTn id="93" dur="500"/>
                                        <p:tgtEl>
                                          <p:spTgt spid="2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25"/>
                                        </p:tgtEl>
                                        <p:attrNameLst>
                                          <p:attrName>style.visibility</p:attrName>
                                        </p:attrNameLst>
                                      </p:cBhvr>
                                      <p:to>
                                        <p:strVal val="visible"/>
                                      </p:to>
                                    </p:set>
                                    <p:animEffect transition="in" filter="fade">
                                      <p:cBhvr>
                                        <p:cTn id="96" dur="500"/>
                                        <p:tgtEl>
                                          <p:spTgt spid="25"/>
                                        </p:tgtEl>
                                      </p:cBhvr>
                                    </p:animEffect>
                                  </p:childTnLst>
                                </p:cTn>
                              </p:par>
                            </p:childTnLst>
                          </p:cTn>
                        </p:par>
                        <p:par>
                          <p:cTn id="97" fill="hold">
                            <p:stCondLst>
                              <p:cond delay="4000"/>
                            </p:stCondLst>
                            <p:childTnLst>
                              <p:par>
                                <p:cTn id="98" presetID="10" presetClass="entr" presetSubtype="0" fill="hold" grpId="0" nodeType="afterEffect">
                                  <p:stCondLst>
                                    <p:cond delay="0"/>
                                  </p:stCondLst>
                                  <p:childTnLst>
                                    <p:set>
                                      <p:cBhvr>
                                        <p:cTn id="99" dur="1" fill="hold">
                                          <p:stCondLst>
                                            <p:cond delay="0"/>
                                          </p:stCondLst>
                                        </p:cTn>
                                        <p:tgtEl>
                                          <p:spTgt spid="15"/>
                                        </p:tgtEl>
                                        <p:attrNameLst>
                                          <p:attrName>style.visibility</p:attrName>
                                        </p:attrNameLst>
                                      </p:cBhvr>
                                      <p:to>
                                        <p:strVal val="visible"/>
                                      </p:to>
                                    </p:set>
                                    <p:animEffect transition="in" filter="fade">
                                      <p:cBhvr>
                                        <p:cTn id="100" dur="500"/>
                                        <p:tgtEl>
                                          <p:spTgt spid="15"/>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6"/>
                                        </p:tgtEl>
                                        <p:attrNameLst>
                                          <p:attrName>style.visibility</p:attrName>
                                        </p:attrNameLst>
                                      </p:cBhvr>
                                      <p:to>
                                        <p:strVal val="visible"/>
                                      </p:to>
                                    </p:set>
                                    <p:animEffect transition="in" filter="fade">
                                      <p:cBhvr>
                                        <p:cTn id="103" dur="500"/>
                                        <p:tgtEl>
                                          <p:spTgt spid="16"/>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17"/>
                                        </p:tgtEl>
                                        <p:attrNameLst>
                                          <p:attrName>style.visibility</p:attrName>
                                        </p:attrNameLst>
                                      </p:cBhvr>
                                      <p:to>
                                        <p:strVal val="visible"/>
                                      </p:to>
                                    </p:set>
                                    <p:animEffect transition="in" filter="fade">
                                      <p:cBhvr>
                                        <p:cTn id="106" dur="500"/>
                                        <p:tgtEl>
                                          <p:spTgt spid="17"/>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8"/>
                                        </p:tgtEl>
                                        <p:attrNameLst>
                                          <p:attrName>style.visibility</p:attrName>
                                        </p:attrNameLst>
                                      </p:cBhvr>
                                      <p:to>
                                        <p:strVal val="visible"/>
                                      </p:to>
                                    </p:set>
                                    <p:animEffect transition="in" filter="fade">
                                      <p:cBhvr>
                                        <p:cTn id="109" dur="500"/>
                                        <p:tgtEl>
                                          <p:spTgt spid="18"/>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19"/>
                                        </p:tgtEl>
                                        <p:attrNameLst>
                                          <p:attrName>style.visibility</p:attrName>
                                        </p:attrNameLst>
                                      </p:cBhvr>
                                      <p:to>
                                        <p:strVal val="visible"/>
                                      </p:to>
                                    </p:set>
                                    <p:animEffect transition="in" filter="fade">
                                      <p:cBhvr>
                                        <p:cTn id="112" dur="500"/>
                                        <p:tgtEl>
                                          <p:spTgt spid="19"/>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20"/>
                                        </p:tgtEl>
                                        <p:attrNameLst>
                                          <p:attrName>style.visibility</p:attrName>
                                        </p:attrNameLst>
                                      </p:cBhvr>
                                      <p:to>
                                        <p:strVal val="visible"/>
                                      </p:to>
                                    </p:set>
                                    <p:animEffect transition="in" filter="fade">
                                      <p:cBhvr>
                                        <p:cTn id="115"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5" grpId="0"/>
      <p:bldP spid="16" grpId="0"/>
      <p:bldP spid="17" grpId="0"/>
      <p:bldP spid="18" grpId="0"/>
      <p:bldP spid="19" grpId="0"/>
      <p:bldP spid="20" grpId="0"/>
      <p:bldP spid="21" grpId="0"/>
      <p:bldP spid="22" grpId="0"/>
      <p:bldP spid="23" grpId="0"/>
      <p:bldP spid="24" grpId="0"/>
      <p:bldP spid="25" grpId="0"/>
      <p:bldP spid="26" grpId="0"/>
      <p:bldP spid="27" grpId="0" animBg="1"/>
      <p:bldP spid="28" grpId="0" animBg="1"/>
      <p:bldP spid="29" grpId="0" animBg="1"/>
      <p:bldP spid="30" grpId="0" animBg="1"/>
      <p:bldP spid="31" grpId="0" animBg="1"/>
      <p:bldP spid="32" grpId="0" animBg="1"/>
      <p:bldP spid="33" grpId="0"/>
      <p:bldP spid="34" grpId="0"/>
      <p:bldP spid="35" grpId="0"/>
      <p:bldP spid="36" grpId="0"/>
      <p:bldP spid="37" grpId="0"/>
      <p:bldP spid="38"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smtClean="0"/>
              <a:t>Business Concept</a:t>
            </a:r>
            <a:endParaRPr lang="id-ID" dirty="0"/>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grpSp>
        <p:nvGrpSpPr>
          <p:cNvPr id="4" name="Group 3"/>
          <p:cNvGrpSpPr/>
          <p:nvPr/>
        </p:nvGrpSpPr>
        <p:grpSpPr>
          <a:xfrm flipH="1">
            <a:off x="6096000" y="4784404"/>
            <a:ext cx="6873875" cy="2919413"/>
            <a:chOff x="4683125" y="3930650"/>
            <a:chExt cx="6873875" cy="2919413"/>
          </a:xfrm>
        </p:grpSpPr>
        <p:sp>
          <p:nvSpPr>
            <p:cNvPr id="5" name="Freeform 5"/>
            <p:cNvSpPr>
              <a:spLocks/>
            </p:cNvSpPr>
            <p:nvPr/>
          </p:nvSpPr>
          <p:spPr bwMode="auto">
            <a:xfrm>
              <a:off x="4683125" y="3930650"/>
              <a:ext cx="6873875" cy="2919413"/>
            </a:xfrm>
            <a:custGeom>
              <a:avLst/>
              <a:gdLst>
                <a:gd name="T0" fmla="*/ 113 w 17320"/>
                <a:gd name="T1" fmla="*/ 5561 h 7356"/>
                <a:gd name="T2" fmla="*/ 470 w 17320"/>
                <a:gd name="T3" fmla="*/ 5911 h 7356"/>
                <a:gd name="T4" fmla="*/ 751 w 17320"/>
                <a:gd name="T5" fmla="*/ 6159 h 7356"/>
                <a:gd name="T6" fmla="*/ 1075 w 17320"/>
                <a:gd name="T7" fmla="*/ 6417 h 7356"/>
                <a:gd name="T8" fmla="*/ 1432 w 17320"/>
                <a:gd name="T9" fmla="*/ 6664 h 7356"/>
                <a:gd name="T10" fmla="*/ 1837 w 17320"/>
                <a:gd name="T11" fmla="*/ 6875 h 7356"/>
                <a:gd name="T12" fmla="*/ 2282 w 17320"/>
                <a:gd name="T13" fmla="*/ 7045 h 7356"/>
                <a:gd name="T14" fmla="*/ 2724 w 17320"/>
                <a:gd name="T15" fmla="*/ 7175 h 7356"/>
                <a:gd name="T16" fmla="*/ 3115 w 17320"/>
                <a:gd name="T17" fmla="*/ 7268 h 7356"/>
                <a:gd name="T18" fmla="*/ 3574 w 17320"/>
                <a:gd name="T19" fmla="*/ 7354 h 7356"/>
                <a:gd name="T20" fmla="*/ 3710 w 17320"/>
                <a:gd name="T21" fmla="*/ 7156 h 7356"/>
                <a:gd name="T22" fmla="*/ 4097 w 17320"/>
                <a:gd name="T23" fmla="*/ 6508 h 7356"/>
                <a:gd name="T24" fmla="*/ 4574 w 17320"/>
                <a:gd name="T25" fmla="*/ 5704 h 7356"/>
                <a:gd name="T26" fmla="*/ 4859 w 17320"/>
                <a:gd name="T27" fmla="*/ 5211 h 7356"/>
                <a:gd name="T28" fmla="*/ 5000 w 17320"/>
                <a:gd name="T29" fmla="*/ 4927 h 7356"/>
                <a:gd name="T30" fmla="*/ 5092 w 17320"/>
                <a:gd name="T31" fmla="*/ 4701 h 7356"/>
                <a:gd name="T32" fmla="*/ 5160 w 17320"/>
                <a:gd name="T33" fmla="*/ 4476 h 7356"/>
                <a:gd name="T34" fmla="*/ 5183 w 17320"/>
                <a:gd name="T35" fmla="*/ 4334 h 7356"/>
                <a:gd name="T36" fmla="*/ 11599 w 17320"/>
                <a:gd name="T37" fmla="*/ 4220 h 7356"/>
                <a:gd name="T38" fmla="*/ 12991 w 17320"/>
                <a:gd name="T39" fmla="*/ 3695 h 7356"/>
                <a:gd name="T40" fmla="*/ 14428 w 17320"/>
                <a:gd name="T41" fmla="*/ 3120 h 7356"/>
                <a:gd name="T42" fmla="*/ 15813 w 17320"/>
                <a:gd name="T43" fmla="*/ 2510 h 7356"/>
                <a:gd name="T44" fmla="*/ 16865 w 17320"/>
                <a:gd name="T45" fmla="*/ 1946 h 7356"/>
                <a:gd name="T46" fmla="*/ 17305 w 17320"/>
                <a:gd name="T47" fmla="*/ 1513 h 7356"/>
                <a:gd name="T48" fmla="*/ 17318 w 17320"/>
                <a:gd name="T49" fmla="*/ 1171 h 7356"/>
                <a:gd name="T50" fmla="*/ 17266 w 17320"/>
                <a:gd name="T51" fmla="*/ 844 h 7356"/>
                <a:gd name="T52" fmla="*/ 17116 w 17320"/>
                <a:gd name="T53" fmla="*/ 566 h 7356"/>
                <a:gd name="T54" fmla="*/ 16843 w 17320"/>
                <a:gd name="T55" fmla="*/ 369 h 7356"/>
                <a:gd name="T56" fmla="*/ 16415 w 17320"/>
                <a:gd name="T57" fmla="*/ 284 h 7356"/>
                <a:gd name="T58" fmla="*/ 15803 w 17320"/>
                <a:gd name="T59" fmla="*/ 346 h 7356"/>
                <a:gd name="T60" fmla="*/ 14988 w 17320"/>
                <a:gd name="T61" fmla="*/ 580 h 7356"/>
                <a:gd name="T62" fmla="*/ 14027 w 17320"/>
                <a:gd name="T63" fmla="*/ 954 h 7356"/>
                <a:gd name="T64" fmla="*/ 13025 w 17320"/>
                <a:gd name="T65" fmla="*/ 1403 h 7356"/>
                <a:gd name="T66" fmla="*/ 12085 w 17320"/>
                <a:gd name="T67" fmla="*/ 1858 h 7356"/>
                <a:gd name="T68" fmla="*/ 10972 w 17320"/>
                <a:gd name="T69" fmla="*/ 2431 h 7356"/>
                <a:gd name="T70" fmla="*/ 6730 w 17320"/>
                <a:gd name="T71" fmla="*/ 2552 h 7356"/>
                <a:gd name="T72" fmla="*/ 7080 w 17320"/>
                <a:gd name="T73" fmla="*/ 2405 h 7356"/>
                <a:gd name="T74" fmla="*/ 7437 w 17320"/>
                <a:gd name="T75" fmla="*/ 2233 h 7356"/>
                <a:gd name="T76" fmla="*/ 7819 w 17320"/>
                <a:gd name="T77" fmla="*/ 2018 h 7356"/>
                <a:gd name="T78" fmla="*/ 8159 w 17320"/>
                <a:gd name="T79" fmla="*/ 1776 h 7356"/>
                <a:gd name="T80" fmla="*/ 8389 w 17320"/>
                <a:gd name="T81" fmla="*/ 1519 h 7356"/>
                <a:gd name="T82" fmla="*/ 8477 w 17320"/>
                <a:gd name="T83" fmla="*/ 1255 h 7356"/>
                <a:gd name="T84" fmla="*/ 8525 w 17320"/>
                <a:gd name="T85" fmla="*/ 964 h 7356"/>
                <a:gd name="T86" fmla="*/ 8524 w 17320"/>
                <a:gd name="T87" fmla="*/ 670 h 7356"/>
                <a:gd name="T88" fmla="*/ 8450 w 17320"/>
                <a:gd name="T89" fmla="*/ 399 h 7356"/>
                <a:gd name="T90" fmla="*/ 8281 w 17320"/>
                <a:gd name="T91" fmla="*/ 179 h 7356"/>
                <a:gd name="T92" fmla="*/ 7993 w 17320"/>
                <a:gd name="T93" fmla="*/ 38 h 7356"/>
                <a:gd name="T94" fmla="*/ 7567 w 17320"/>
                <a:gd name="T95" fmla="*/ 3 h 7356"/>
                <a:gd name="T96" fmla="*/ 7065 w 17320"/>
                <a:gd name="T97" fmla="*/ 107 h 7356"/>
                <a:gd name="T98" fmla="*/ 6533 w 17320"/>
                <a:gd name="T99" fmla="*/ 328 h 7356"/>
                <a:gd name="T100" fmla="*/ 5976 w 17320"/>
                <a:gd name="T101" fmla="*/ 623 h 7356"/>
                <a:gd name="T102" fmla="*/ 5171 w 17320"/>
                <a:gd name="T103" fmla="*/ 1088 h 7356"/>
                <a:gd name="T104" fmla="*/ 4588 w 17320"/>
                <a:gd name="T105" fmla="*/ 1401 h 7356"/>
                <a:gd name="T106" fmla="*/ 4006 w 17320"/>
                <a:gd name="T107" fmla="*/ 1654 h 7356"/>
                <a:gd name="T108" fmla="*/ 3305 w 17320"/>
                <a:gd name="T109" fmla="*/ 1900 h 7356"/>
                <a:gd name="T110" fmla="*/ 2753 w 17320"/>
                <a:gd name="T111" fmla="*/ 2096 h 7356"/>
                <a:gd name="T112" fmla="*/ 2433 w 17320"/>
                <a:gd name="T113" fmla="*/ 2248 h 7356"/>
                <a:gd name="T114" fmla="*/ 2165 w 17320"/>
                <a:gd name="T115" fmla="*/ 2440 h 7356"/>
                <a:gd name="T116" fmla="*/ 1934 w 17320"/>
                <a:gd name="T117" fmla="*/ 2702 h 7356"/>
                <a:gd name="T118" fmla="*/ 1705 w 17320"/>
                <a:gd name="T119" fmla="*/ 3068 h 7356"/>
                <a:gd name="T120" fmla="*/ 1379 w 17320"/>
                <a:gd name="T121" fmla="*/ 3552 h 7356"/>
                <a:gd name="T122" fmla="*/ 613 w 17320"/>
                <a:gd name="T123" fmla="*/ 4620 h 7356"/>
                <a:gd name="T124" fmla="*/ 62 w 17320"/>
                <a:gd name="T125" fmla="*/ 5359 h 7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20" h="7356">
                  <a:moveTo>
                    <a:pt x="0" y="5440"/>
                  </a:moveTo>
                  <a:lnTo>
                    <a:pt x="8" y="5449"/>
                  </a:lnTo>
                  <a:lnTo>
                    <a:pt x="29" y="5473"/>
                  </a:lnTo>
                  <a:lnTo>
                    <a:pt x="65" y="5510"/>
                  </a:lnTo>
                  <a:lnTo>
                    <a:pt x="113" y="5561"/>
                  </a:lnTo>
                  <a:lnTo>
                    <a:pt x="173" y="5624"/>
                  </a:lnTo>
                  <a:lnTo>
                    <a:pt x="246" y="5695"/>
                  </a:lnTo>
                  <a:lnTo>
                    <a:pt x="328" y="5777"/>
                  </a:lnTo>
                  <a:lnTo>
                    <a:pt x="420" y="5865"/>
                  </a:lnTo>
                  <a:lnTo>
                    <a:pt x="470" y="5911"/>
                  </a:lnTo>
                  <a:lnTo>
                    <a:pt x="523" y="5959"/>
                  </a:lnTo>
                  <a:lnTo>
                    <a:pt x="577" y="6007"/>
                  </a:lnTo>
                  <a:lnTo>
                    <a:pt x="632" y="6057"/>
                  </a:lnTo>
                  <a:lnTo>
                    <a:pt x="691" y="6108"/>
                  </a:lnTo>
                  <a:lnTo>
                    <a:pt x="751" y="6159"/>
                  </a:lnTo>
                  <a:lnTo>
                    <a:pt x="813" y="6211"/>
                  </a:lnTo>
                  <a:lnTo>
                    <a:pt x="876" y="6262"/>
                  </a:lnTo>
                  <a:lnTo>
                    <a:pt x="941" y="6314"/>
                  </a:lnTo>
                  <a:lnTo>
                    <a:pt x="1008" y="6366"/>
                  </a:lnTo>
                  <a:lnTo>
                    <a:pt x="1075" y="6417"/>
                  </a:lnTo>
                  <a:lnTo>
                    <a:pt x="1144" y="6468"/>
                  </a:lnTo>
                  <a:lnTo>
                    <a:pt x="1215" y="6518"/>
                  </a:lnTo>
                  <a:lnTo>
                    <a:pt x="1287" y="6568"/>
                  </a:lnTo>
                  <a:lnTo>
                    <a:pt x="1360" y="6617"/>
                  </a:lnTo>
                  <a:lnTo>
                    <a:pt x="1432" y="6664"/>
                  </a:lnTo>
                  <a:lnTo>
                    <a:pt x="1508" y="6710"/>
                  </a:lnTo>
                  <a:lnTo>
                    <a:pt x="1587" y="6754"/>
                  </a:lnTo>
                  <a:lnTo>
                    <a:pt x="1668" y="6796"/>
                  </a:lnTo>
                  <a:lnTo>
                    <a:pt x="1751" y="6836"/>
                  </a:lnTo>
                  <a:lnTo>
                    <a:pt x="1837" y="6875"/>
                  </a:lnTo>
                  <a:lnTo>
                    <a:pt x="1925" y="6913"/>
                  </a:lnTo>
                  <a:lnTo>
                    <a:pt x="2013" y="6949"/>
                  </a:lnTo>
                  <a:lnTo>
                    <a:pt x="2102" y="6983"/>
                  </a:lnTo>
                  <a:lnTo>
                    <a:pt x="2192" y="7015"/>
                  </a:lnTo>
                  <a:lnTo>
                    <a:pt x="2282" y="7045"/>
                  </a:lnTo>
                  <a:lnTo>
                    <a:pt x="2373" y="7075"/>
                  </a:lnTo>
                  <a:lnTo>
                    <a:pt x="2462" y="7102"/>
                  </a:lnTo>
                  <a:lnTo>
                    <a:pt x="2550" y="7128"/>
                  </a:lnTo>
                  <a:lnTo>
                    <a:pt x="2638" y="7152"/>
                  </a:lnTo>
                  <a:lnTo>
                    <a:pt x="2724" y="7175"/>
                  </a:lnTo>
                  <a:lnTo>
                    <a:pt x="2807" y="7197"/>
                  </a:lnTo>
                  <a:lnTo>
                    <a:pt x="2888" y="7217"/>
                  </a:lnTo>
                  <a:lnTo>
                    <a:pt x="2967" y="7236"/>
                  </a:lnTo>
                  <a:lnTo>
                    <a:pt x="3043" y="7253"/>
                  </a:lnTo>
                  <a:lnTo>
                    <a:pt x="3115" y="7268"/>
                  </a:lnTo>
                  <a:lnTo>
                    <a:pt x="3249" y="7296"/>
                  </a:lnTo>
                  <a:lnTo>
                    <a:pt x="3363" y="7318"/>
                  </a:lnTo>
                  <a:lnTo>
                    <a:pt x="3459" y="7334"/>
                  </a:lnTo>
                  <a:lnTo>
                    <a:pt x="3529" y="7346"/>
                  </a:lnTo>
                  <a:lnTo>
                    <a:pt x="3574" y="7354"/>
                  </a:lnTo>
                  <a:lnTo>
                    <a:pt x="3590" y="7356"/>
                  </a:lnTo>
                  <a:lnTo>
                    <a:pt x="3598" y="7342"/>
                  </a:lnTo>
                  <a:lnTo>
                    <a:pt x="3622" y="7303"/>
                  </a:lnTo>
                  <a:lnTo>
                    <a:pt x="3659" y="7240"/>
                  </a:lnTo>
                  <a:lnTo>
                    <a:pt x="3710" y="7156"/>
                  </a:lnTo>
                  <a:lnTo>
                    <a:pt x="3771" y="7053"/>
                  </a:lnTo>
                  <a:lnTo>
                    <a:pt x="3842" y="6935"/>
                  </a:lnTo>
                  <a:lnTo>
                    <a:pt x="3921" y="6803"/>
                  </a:lnTo>
                  <a:lnTo>
                    <a:pt x="4006" y="6660"/>
                  </a:lnTo>
                  <a:lnTo>
                    <a:pt x="4097" y="6508"/>
                  </a:lnTo>
                  <a:lnTo>
                    <a:pt x="4191" y="6350"/>
                  </a:lnTo>
                  <a:lnTo>
                    <a:pt x="4287" y="6188"/>
                  </a:lnTo>
                  <a:lnTo>
                    <a:pt x="4384" y="6025"/>
                  </a:lnTo>
                  <a:lnTo>
                    <a:pt x="4480" y="5863"/>
                  </a:lnTo>
                  <a:lnTo>
                    <a:pt x="4574" y="5704"/>
                  </a:lnTo>
                  <a:lnTo>
                    <a:pt x="4664" y="5553"/>
                  </a:lnTo>
                  <a:lnTo>
                    <a:pt x="4749" y="5409"/>
                  </a:lnTo>
                  <a:lnTo>
                    <a:pt x="4788" y="5340"/>
                  </a:lnTo>
                  <a:lnTo>
                    <a:pt x="4825" y="5274"/>
                  </a:lnTo>
                  <a:lnTo>
                    <a:pt x="4859" y="5211"/>
                  </a:lnTo>
                  <a:lnTo>
                    <a:pt x="4892" y="5149"/>
                  </a:lnTo>
                  <a:lnTo>
                    <a:pt x="4922" y="5090"/>
                  </a:lnTo>
                  <a:lnTo>
                    <a:pt x="4950" y="5034"/>
                  </a:lnTo>
                  <a:lnTo>
                    <a:pt x="4976" y="4980"/>
                  </a:lnTo>
                  <a:lnTo>
                    <a:pt x="5000" y="4927"/>
                  </a:lnTo>
                  <a:lnTo>
                    <a:pt x="5022" y="4877"/>
                  </a:lnTo>
                  <a:lnTo>
                    <a:pt x="5042" y="4830"/>
                  </a:lnTo>
                  <a:lnTo>
                    <a:pt x="5061" y="4785"/>
                  </a:lnTo>
                  <a:lnTo>
                    <a:pt x="5077" y="4742"/>
                  </a:lnTo>
                  <a:lnTo>
                    <a:pt x="5092" y="4701"/>
                  </a:lnTo>
                  <a:lnTo>
                    <a:pt x="5106" y="4662"/>
                  </a:lnTo>
                  <a:lnTo>
                    <a:pt x="5118" y="4626"/>
                  </a:lnTo>
                  <a:lnTo>
                    <a:pt x="5129" y="4591"/>
                  </a:lnTo>
                  <a:lnTo>
                    <a:pt x="5147" y="4530"/>
                  </a:lnTo>
                  <a:lnTo>
                    <a:pt x="5160" y="4476"/>
                  </a:lnTo>
                  <a:lnTo>
                    <a:pt x="5170" y="4431"/>
                  </a:lnTo>
                  <a:lnTo>
                    <a:pt x="5177" y="4394"/>
                  </a:lnTo>
                  <a:lnTo>
                    <a:pt x="5181" y="4366"/>
                  </a:lnTo>
                  <a:lnTo>
                    <a:pt x="5182" y="4346"/>
                  </a:lnTo>
                  <a:lnTo>
                    <a:pt x="5183" y="4334"/>
                  </a:lnTo>
                  <a:lnTo>
                    <a:pt x="5183" y="4329"/>
                  </a:lnTo>
                  <a:lnTo>
                    <a:pt x="11026" y="4427"/>
                  </a:lnTo>
                  <a:lnTo>
                    <a:pt x="11096" y="4402"/>
                  </a:lnTo>
                  <a:lnTo>
                    <a:pt x="11293" y="4330"/>
                  </a:lnTo>
                  <a:lnTo>
                    <a:pt x="11599" y="4220"/>
                  </a:lnTo>
                  <a:lnTo>
                    <a:pt x="11996" y="4073"/>
                  </a:lnTo>
                  <a:lnTo>
                    <a:pt x="12224" y="3988"/>
                  </a:lnTo>
                  <a:lnTo>
                    <a:pt x="12466" y="3896"/>
                  </a:lnTo>
                  <a:lnTo>
                    <a:pt x="12724" y="3799"/>
                  </a:lnTo>
                  <a:lnTo>
                    <a:pt x="12991" y="3695"/>
                  </a:lnTo>
                  <a:lnTo>
                    <a:pt x="13269" y="3588"/>
                  </a:lnTo>
                  <a:lnTo>
                    <a:pt x="13554" y="3475"/>
                  </a:lnTo>
                  <a:lnTo>
                    <a:pt x="13843" y="3360"/>
                  </a:lnTo>
                  <a:lnTo>
                    <a:pt x="14135" y="3242"/>
                  </a:lnTo>
                  <a:lnTo>
                    <a:pt x="14428" y="3120"/>
                  </a:lnTo>
                  <a:lnTo>
                    <a:pt x="14718" y="2999"/>
                  </a:lnTo>
                  <a:lnTo>
                    <a:pt x="15003" y="2876"/>
                  </a:lnTo>
                  <a:lnTo>
                    <a:pt x="15283" y="2753"/>
                  </a:lnTo>
                  <a:lnTo>
                    <a:pt x="15553" y="2631"/>
                  </a:lnTo>
                  <a:lnTo>
                    <a:pt x="15813" y="2510"/>
                  </a:lnTo>
                  <a:lnTo>
                    <a:pt x="16059" y="2391"/>
                  </a:lnTo>
                  <a:lnTo>
                    <a:pt x="16289" y="2274"/>
                  </a:lnTo>
                  <a:lnTo>
                    <a:pt x="16503" y="2160"/>
                  </a:lnTo>
                  <a:lnTo>
                    <a:pt x="16695" y="2051"/>
                  </a:lnTo>
                  <a:lnTo>
                    <a:pt x="16865" y="1946"/>
                  </a:lnTo>
                  <a:lnTo>
                    <a:pt x="17011" y="1846"/>
                  </a:lnTo>
                  <a:lnTo>
                    <a:pt x="17131" y="1752"/>
                  </a:lnTo>
                  <a:lnTo>
                    <a:pt x="17220" y="1665"/>
                  </a:lnTo>
                  <a:lnTo>
                    <a:pt x="17279" y="1585"/>
                  </a:lnTo>
                  <a:lnTo>
                    <a:pt x="17305" y="1513"/>
                  </a:lnTo>
                  <a:lnTo>
                    <a:pt x="17311" y="1445"/>
                  </a:lnTo>
                  <a:lnTo>
                    <a:pt x="17316" y="1376"/>
                  </a:lnTo>
                  <a:lnTo>
                    <a:pt x="17319" y="1307"/>
                  </a:lnTo>
                  <a:lnTo>
                    <a:pt x="17320" y="1239"/>
                  </a:lnTo>
                  <a:lnTo>
                    <a:pt x="17318" y="1171"/>
                  </a:lnTo>
                  <a:lnTo>
                    <a:pt x="17315" y="1103"/>
                  </a:lnTo>
                  <a:lnTo>
                    <a:pt x="17307" y="1037"/>
                  </a:lnTo>
                  <a:lnTo>
                    <a:pt x="17296" y="971"/>
                  </a:lnTo>
                  <a:lnTo>
                    <a:pt x="17283" y="907"/>
                  </a:lnTo>
                  <a:lnTo>
                    <a:pt x="17266" y="844"/>
                  </a:lnTo>
                  <a:lnTo>
                    <a:pt x="17244" y="783"/>
                  </a:lnTo>
                  <a:lnTo>
                    <a:pt x="17219" y="725"/>
                  </a:lnTo>
                  <a:lnTo>
                    <a:pt x="17190" y="670"/>
                  </a:lnTo>
                  <a:lnTo>
                    <a:pt x="17155" y="617"/>
                  </a:lnTo>
                  <a:lnTo>
                    <a:pt x="17116" y="566"/>
                  </a:lnTo>
                  <a:lnTo>
                    <a:pt x="17073" y="519"/>
                  </a:lnTo>
                  <a:lnTo>
                    <a:pt x="17023" y="476"/>
                  </a:lnTo>
                  <a:lnTo>
                    <a:pt x="16969" y="436"/>
                  </a:lnTo>
                  <a:lnTo>
                    <a:pt x="16909" y="400"/>
                  </a:lnTo>
                  <a:lnTo>
                    <a:pt x="16843" y="369"/>
                  </a:lnTo>
                  <a:lnTo>
                    <a:pt x="16771" y="342"/>
                  </a:lnTo>
                  <a:lnTo>
                    <a:pt x="16692" y="319"/>
                  </a:lnTo>
                  <a:lnTo>
                    <a:pt x="16607" y="303"/>
                  </a:lnTo>
                  <a:lnTo>
                    <a:pt x="16515" y="291"/>
                  </a:lnTo>
                  <a:lnTo>
                    <a:pt x="16415" y="284"/>
                  </a:lnTo>
                  <a:lnTo>
                    <a:pt x="16308" y="284"/>
                  </a:lnTo>
                  <a:lnTo>
                    <a:pt x="16194" y="290"/>
                  </a:lnTo>
                  <a:lnTo>
                    <a:pt x="16072" y="302"/>
                  </a:lnTo>
                  <a:lnTo>
                    <a:pt x="15942" y="320"/>
                  </a:lnTo>
                  <a:lnTo>
                    <a:pt x="15803" y="346"/>
                  </a:lnTo>
                  <a:lnTo>
                    <a:pt x="15657" y="378"/>
                  </a:lnTo>
                  <a:lnTo>
                    <a:pt x="15501" y="418"/>
                  </a:lnTo>
                  <a:lnTo>
                    <a:pt x="15338" y="466"/>
                  </a:lnTo>
                  <a:lnTo>
                    <a:pt x="15166" y="519"/>
                  </a:lnTo>
                  <a:lnTo>
                    <a:pt x="14988" y="580"/>
                  </a:lnTo>
                  <a:lnTo>
                    <a:pt x="14804" y="646"/>
                  </a:lnTo>
                  <a:lnTo>
                    <a:pt x="14615" y="716"/>
                  </a:lnTo>
                  <a:lnTo>
                    <a:pt x="14422" y="792"/>
                  </a:lnTo>
                  <a:lnTo>
                    <a:pt x="14226" y="872"/>
                  </a:lnTo>
                  <a:lnTo>
                    <a:pt x="14027" y="954"/>
                  </a:lnTo>
                  <a:lnTo>
                    <a:pt x="13827" y="1041"/>
                  </a:lnTo>
                  <a:lnTo>
                    <a:pt x="13625" y="1130"/>
                  </a:lnTo>
                  <a:lnTo>
                    <a:pt x="13424" y="1219"/>
                  </a:lnTo>
                  <a:lnTo>
                    <a:pt x="13224" y="1311"/>
                  </a:lnTo>
                  <a:lnTo>
                    <a:pt x="13025" y="1403"/>
                  </a:lnTo>
                  <a:lnTo>
                    <a:pt x="12829" y="1496"/>
                  </a:lnTo>
                  <a:lnTo>
                    <a:pt x="12636" y="1589"/>
                  </a:lnTo>
                  <a:lnTo>
                    <a:pt x="12447" y="1680"/>
                  </a:lnTo>
                  <a:lnTo>
                    <a:pt x="12264" y="1770"/>
                  </a:lnTo>
                  <a:lnTo>
                    <a:pt x="12085" y="1858"/>
                  </a:lnTo>
                  <a:lnTo>
                    <a:pt x="11914" y="1944"/>
                  </a:lnTo>
                  <a:lnTo>
                    <a:pt x="11751" y="2027"/>
                  </a:lnTo>
                  <a:lnTo>
                    <a:pt x="11449" y="2182"/>
                  </a:lnTo>
                  <a:lnTo>
                    <a:pt x="11187" y="2317"/>
                  </a:lnTo>
                  <a:lnTo>
                    <a:pt x="10972" y="2431"/>
                  </a:lnTo>
                  <a:lnTo>
                    <a:pt x="10810" y="2517"/>
                  </a:lnTo>
                  <a:lnTo>
                    <a:pt x="10708" y="2573"/>
                  </a:lnTo>
                  <a:lnTo>
                    <a:pt x="10672" y="2591"/>
                  </a:lnTo>
                  <a:lnTo>
                    <a:pt x="6713" y="2560"/>
                  </a:lnTo>
                  <a:lnTo>
                    <a:pt x="6730" y="2552"/>
                  </a:lnTo>
                  <a:lnTo>
                    <a:pt x="6780" y="2533"/>
                  </a:lnTo>
                  <a:lnTo>
                    <a:pt x="6858" y="2500"/>
                  </a:lnTo>
                  <a:lnTo>
                    <a:pt x="6959" y="2458"/>
                  </a:lnTo>
                  <a:lnTo>
                    <a:pt x="7017" y="2432"/>
                  </a:lnTo>
                  <a:lnTo>
                    <a:pt x="7080" y="2405"/>
                  </a:lnTo>
                  <a:lnTo>
                    <a:pt x="7146" y="2374"/>
                  </a:lnTo>
                  <a:lnTo>
                    <a:pt x="7215" y="2342"/>
                  </a:lnTo>
                  <a:lnTo>
                    <a:pt x="7287" y="2307"/>
                  </a:lnTo>
                  <a:lnTo>
                    <a:pt x="7361" y="2271"/>
                  </a:lnTo>
                  <a:lnTo>
                    <a:pt x="7437" y="2233"/>
                  </a:lnTo>
                  <a:lnTo>
                    <a:pt x="7514" y="2193"/>
                  </a:lnTo>
                  <a:lnTo>
                    <a:pt x="7590" y="2151"/>
                  </a:lnTo>
                  <a:lnTo>
                    <a:pt x="7667" y="2108"/>
                  </a:lnTo>
                  <a:lnTo>
                    <a:pt x="7744" y="2064"/>
                  </a:lnTo>
                  <a:lnTo>
                    <a:pt x="7819" y="2018"/>
                  </a:lnTo>
                  <a:lnTo>
                    <a:pt x="7893" y="1972"/>
                  </a:lnTo>
                  <a:lnTo>
                    <a:pt x="7964" y="1924"/>
                  </a:lnTo>
                  <a:lnTo>
                    <a:pt x="8032" y="1875"/>
                  </a:lnTo>
                  <a:lnTo>
                    <a:pt x="8098" y="1826"/>
                  </a:lnTo>
                  <a:lnTo>
                    <a:pt x="8159" y="1776"/>
                  </a:lnTo>
                  <a:lnTo>
                    <a:pt x="8216" y="1725"/>
                  </a:lnTo>
                  <a:lnTo>
                    <a:pt x="8268" y="1674"/>
                  </a:lnTo>
                  <a:lnTo>
                    <a:pt x="8315" y="1622"/>
                  </a:lnTo>
                  <a:lnTo>
                    <a:pt x="8355" y="1571"/>
                  </a:lnTo>
                  <a:lnTo>
                    <a:pt x="8389" y="1519"/>
                  </a:lnTo>
                  <a:lnTo>
                    <a:pt x="8415" y="1467"/>
                  </a:lnTo>
                  <a:lnTo>
                    <a:pt x="8435" y="1416"/>
                  </a:lnTo>
                  <a:lnTo>
                    <a:pt x="8450" y="1365"/>
                  </a:lnTo>
                  <a:lnTo>
                    <a:pt x="8464" y="1310"/>
                  </a:lnTo>
                  <a:lnTo>
                    <a:pt x="8477" y="1255"/>
                  </a:lnTo>
                  <a:lnTo>
                    <a:pt x="8489" y="1198"/>
                  </a:lnTo>
                  <a:lnTo>
                    <a:pt x="8501" y="1140"/>
                  </a:lnTo>
                  <a:lnTo>
                    <a:pt x="8511" y="1082"/>
                  </a:lnTo>
                  <a:lnTo>
                    <a:pt x="8518" y="1024"/>
                  </a:lnTo>
                  <a:lnTo>
                    <a:pt x="8525" y="964"/>
                  </a:lnTo>
                  <a:lnTo>
                    <a:pt x="8529" y="904"/>
                  </a:lnTo>
                  <a:lnTo>
                    <a:pt x="8531" y="845"/>
                  </a:lnTo>
                  <a:lnTo>
                    <a:pt x="8531" y="786"/>
                  </a:lnTo>
                  <a:lnTo>
                    <a:pt x="8529" y="728"/>
                  </a:lnTo>
                  <a:lnTo>
                    <a:pt x="8524" y="670"/>
                  </a:lnTo>
                  <a:lnTo>
                    <a:pt x="8515" y="613"/>
                  </a:lnTo>
                  <a:lnTo>
                    <a:pt x="8504" y="557"/>
                  </a:lnTo>
                  <a:lnTo>
                    <a:pt x="8489" y="503"/>
                  </a:lnTo>
                  <a:lnTo>
                    <a:pt x="8472" y="450"/>
                  </a:lnTo>
                  <a:lnTo>
                    <a:pt x="8450" y="399"/>
                  </a:lnTo>
                  <a:lnTo>
                    <a:pt x="8424" y="350"/>
                  </a:lnTo>
                  <a:lnTo>
                    <a:pt x="8395" y="304"/>
                  </a:lnTo>
                  <a:lnTo>
                    <a:pt x="8361" y="259"/>
                  </a:lnTo>
                  <a:lnTo>
                    <a:pt x="8323" y="218"/>
                  </a:lnTo>
                  <a:lnTo>
                    <a:pt x="8281" y="179"/>
                  </a:lnTo>
                  <a:lnTo>
                    <a:pt x="8233" y="145"/>
                  </a:lnTo>
                  <a:lnTo>
                    <a:pt x="8182" y="112"/>
                  </a:lnTo>
                  <a:lnTo>
                    <a:pt x="8124" y="84"/>
                  </a:lnTo>
                  <a:lnTo>
                    <a:pt x="8061" y="59"/>
                  </a:lnTo>
                  <a:lnTo>
                    <a:pt x="7993" y="38"/>
                  </a:lnTo>
                  <a:lnTo>
                    <a:pt x="7920" y="21"/>
                  </a:lnTo>
                  <a:lnTo>
                    <a:pt x="7839" y="9"/>
                  </a:lnTo>
                  <a:lnTo>
                    <a:pt x="7754" y="3"/>
                  </a:lnTo>
                  <a:lnTo>
                    <a:pt x="7662" y="0"/>
                  </a:lnTo>
                  <a:lnTo>
                    <a:pt x="7567" y="3"/>
                  </a:lnTo>
                  <a:lnTo>
                    <a:pt x="7469" y="13"/>
                  </a:lnTo>
                  <a:lnTo>
                    <a:pt x="7370" y="28"/>
                  </a:lnTo>
                  <a:lnTo>
                    <a:pt x="7270" y="49"/>
                  </a:lnTo>
                  <a:lnTo>
                    <a:pt x="7168" y="75"/>
                  </a:lnTo>
                  <a:lnTo>
                    <a:pt x="7065" y="107"/>
                  </a:lnTo>
                  <a:lnTo>
                    <a:pt x="6960" y="142"/>
                  </a:lnTo>
                  <a:lnTo>
                    <a:pt x="6855" y="184"/>
                  </a:lnTo>
                  <a:lnTo>
                    <a:pt x="6748" y="228"/>
                  </a:lnTo>
                  <a:lnTo>
                    <a:pt x="6641" y="276"/>
                  </a:lnTo>
                  <a:lnTo>
                    <a:pt x="6533" y="328"/>
                  </a:lnTo>
                  <a:lnTo>
                    <a:pt x="6422" y="382"/>
                  </a:lnTo>
                  <a:lnTo>
                    <a:pt x="6312" y="439"/>
                  </a:lnTo>
                  <a:lnTo>
                    <a:pt x="6201" y="499"/>
                  </a:lnTo>
                  <a:lnTo>
                    <a:pt x="6089" y="560"/>
                  </a:lnTo>
                  <a:lnTo>
                    <a:pt x="5976" y="623"/>
                  </a:lnTo>
                  <a:lnTo>
                    <a:pt x="5748" y="754"/>
                  </a:lnTo>
                  <a:lnTo>
                    <a:pt x="5519" y="888"/>
                  </a:lnTo>
                  <a:lnTo>
                    <a:pt x="5403" y="955"/>
                  </a:lnTo>
                  <a:lnTo>
                    <a:pt x="5287" y="1022"/>
                  </a:lnTo>
                  <a:lnTo>
                    <a:pt x="5171" y="1088"/>
                  </a:lnTo>
                  <a:lnTo>
                    <a:pt x="5054" y="1155"/>
                  </a:lnTo>
                  <a:lnTo>
                    <a:pt x="4938" y="1218"/>
                  </a:lnTo>
                  <a:lnTo>
                    <a:pt x="4821" y="1281"/>
                  </a:lnTo>
                  <a:lnTo>
                    <a:pt x="4705" y="1343"/>
                  </a:lnTo>
                  <a:lnTo>
                    <a:pt x="4588" y="1401"/>
                  </a:lnTo>
                  <a:lnTo>
                    <a:pt x="4471" y="1458"/>
                  </a:lnTo>
                  <a:lnTo>
                    <a:pt x="4354" y="1512"/>
                  </a:lnTo>
                  <a:lnTo>
                    <a:pt x="4237" y="1563"/>
                  </a:lnTo>
                  <a:lnTo>
                    <a:pt x="4121" y="1609"/>
                  </a:lnTo>
                  <a:lnTo>
                    <a:pt x="4006" y="1654"/>
                  </a:lnTo>
                  <a:lnTo>
                    <a:pt x="3896" y="1695"/>
                  </a:lnTo>
                  <a:lnTo>
                    <a:pt x="3789" y="1734"/>
                  </a:lnTo>
                  <a:lnTo>
                    <a:pt x="3685" y="1770"/>
                  </a:lnTo>
                  <a:lnTo>
                    <a:pt x="3489" y="1839"/>
                  </a:lnTo>
                  <a:lnTo>
                    <a:pt x="3305" y="1900"/>
                  </a:lnTo>
                  <a:lnTo>
                    <a:pt x="3133" y="1958"/>
                  </a:lnTo>
                  <a:lnTo>
                    <a:pt x="2973" y="2014"/>
                  </a:lnTo>
                  <a:lnTo>
                    <a:pt x="2897" y="2041"/>
                  </a:lnTo>
                  <a:lnTo>
                    <a:pt x="2823" y="2068"/>
                  </a:lnTo>
                  <a:lnTo>
                    <a:pt x="2753" y="2096"/>
                  </a:lnTo>
                  <a:lnTo>
                    <a:pt x="2685" y="2124"/>
                  </a:lnTo>
                  <a:lnTo>
                    <a:pt x="2619" y="2154"/>
                  </a:lnTo>
                  <a:lnTo>
                    <a:pt x="2555" y="2184"/>
                  </a:lnTo>
                  <a:lnTo>
                    <a:pt x="2493" y="2215"/>
                  </a:lnTo>
                  <a:lnTo>
                    <a:pt x="2433" y="2248"/>
                  </a:lnTo>
                  <a:lnTo>
                    <a:pt x="2376" y="2282"/>
                  </a:lnTo>
                  <a:lnTo>
                    <a:pt x="2321" y="2318"/>
                  </a:lnTo>
                  <a:lnTo>
                    <a:pt x="2267" y="2356"/>
                  </a:lnTo>
                  <a:lnTo>
                    <a:pt x="2215" y="2397"/>
                  </a:lnTo>
                  <a:lnTo>
                    <a:pt x="2165" y="2440"/>
                  </a:lnTo>
                  <a:lnTo>
                    <a:pt x="2116" y="2486"/>
                  </a:lnTo>
                  <a:lnTo>
                    <a:pt x="2069" y="2536"/>
                  </a:lnTo>
                  <a:lnTo>
                    <a:pt x="2023" y="2588"/>
                  </a:lnTo>
                  <a:lnTo>
                    <a:pt x="1978" y="2643"/>
                  </a:lnTo>
                  <a:lnTo>
                    <a:pt x="1934" y="2702"/>
                  </a:lnTo>
                  <a:lnTo>
                    <a:pt x="1892" y="2765"/>
                  </a:lnTo>
                  <a:lnTo>
                    <a:pt x="1851" y="2832"/>
                  </a:lnTo>
                  <a:lnTo>
                    <a:pt x="1808" y="2905"/>
                  </a:lnTo>
                  <a:lnTo>
                    <a:pt x="1759" y="2984"/>
                  </a:lnTo>
                  <a:lnTo>
                    <a:pt x="1705" y="3068"/>
                  </a:lnTo>
                  <a:lnTo>
                    <a:pt x="1646" y="3157"/>
                  </a:lnTo>
                  <a:lnTo>
                    <a:pt x="1585" y="3251"/>
                  </a:lnTo>
                  <a:lnTo>
                    <a:pt x="1519" y="3349"/>
                  </a:lnTo>
                  <a:lnTo>
                    <a:pt x="1451" y="3449"/>
                  </a:lnTo>
                  <a:lnTo>
                    <a:pt x="1379" y="3552"/>
                  </a:lnTo>
                  <a:lnTo>
                    <a:pt x="1230" y="3765"/>
                  </a:lnTo>
                  <a:lnTo>
                    <a:pt x="1075" y="3983"/>
                  </a:lnTo>
                  <a:lnTo>
                    <a:pt x="918" y="4201"/>
                  </a:lnTo>
                  <a:lnTo>
                    <a:pt x="762" y="4414"/>
                  </a:lnTo>
                  <a:lnTo>
                    <a:pt x="613" y="4620"/>
                  </a:lnTo>
                  <a:lnTo>
                    <a:pt x="471" y="4811"/>
                  </a:lnTo>
                  <a:lnTo>
                    <a:pt x="342" y="4984"/>
                  </a:lnTo>
                  <a:lnTo>
                    <a:pt x="228" y="5137"/>
                  </a:lnTo>
                  <a:lnTo>
                    <a:pt x="133" y="5264"/>
                  </a:lnTo>
                  <a:lnTo>
                    <a:pt x="62" y="5359"/>
                  </a:lnTo>
                  <a:lnTo>
                    <a:pt x="16" y="5419"/>
                  </a:lnTo>
                  <a:lnTo>
                    <a:pt x="0" y="5440"/>
                  </a:lnTo>
                  <a:close/>
                </a:path>
              </a:pathLst>
            </a:custGeom>
            <a:solidFill>
              <a:srgbClr val="EFA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7346950" y="4184650"/>
              <a:ext cx="2559050" cy="774700"/>
            </a:xfrm>
            <a:custGeom>
              <a:avLst/>
              <a:gdLst>
                <a:gd name="T0" fmla="*/ 1810 w 6448"/>
                <a:gd name="T1" fmla="*/ 913 h 1952"/>
                <a:gd name="T2" fmla="*/ 2179 w 6448"/>
                <a:gd name="T3" fmla="*/ 917 h 1952"/>
                <a:gd name="T4" fmla="*/ 2607 w 6448"/>
                <a:gd name="T5" fmla="*/ 920 h 1952"/>
                <a:gd name="T6" fmla="*/ 3061 w 6448"/>
                <a:gd name="T7" fmla="*/ 923 h 1952"/>
                <a:gd name="T8" fmla="*/ 3504 w 6448"/>
                <a:gd name="T9" fmla="*/ 923 h 1952"/>
                <a:gd name="T10" fmla="*/ 3901 w 6448"/>
                <a:gd name="T11" fmla="*/ 919 h 1952"/>
                <a:gd name="T12" fmla="*/ 4150 w 6448"/>
                <a:gd name="T13" fmla="*/ 914 h 1952"/>
                <a:gd name="T14" fmla="*/ 4283 w 6448"/>
                <a:gd name="T15" fmla="*/ 910 h 1952"/>
                <a:gd name="T16" fmla="*/ 4387 w 6448"/>
                <a:gd name="T17" fmla="*/ 903 h 1952"/>
                <a:gd name="T18" fmla="*/ 4455 w 6448"/>
                <a:gd name="T19" fmla="*/ 894 h 1952"/>
                <a:gd name="T20" fmla="*/ 4493 w 6448"/>
                <a:gd name="T21" fmla="*/ 881 h 1952"/>
                <a:gd name="T22" fmla="*/ 4534 w 6448"/>
                <a:gd name="T23" fmla="*/ 851 h 1952"/>
                <a:gd name="T24" fmla="*/ 4580 w 6448"/>
                <a:gd name="T25" fmla="*/ 806 h 1952"/>
                <a:gd name="T26" fmla="*/ 4629 w 6448"/>
                <a:gd name="T27" fmla="*/ 746 h 1952"/>
                <a:gd name="T28" fmla="*/ 4712 w 6448"/>
                <a:gd name="T29" fmla="*/ 640 h 1952"/>
                <a:gd name="T30" fmla="*/ 4833 w 6448"/>
                <a:gd name="T31" fmla="*/ 478 h 1952"/>
                <a:gd name="T32" fmla="*/ 4933 w 6448"/>
                <a:gd name="T33" fmla="*/ 351 h 1952"/>
                <a:gd name="T34" fmla="*/ 5003 w 6448"/>
                <a:gd name="T35" fmla="*/ 271 h 1952"/>
                <a:gd name="T36" fmla="*/ 5075 w 6448"/>
                <a:gd name="T37" fmla="*/ 196 h 1952"/>
                <a:gd name="T38" fmla="*/ 5149 w 6448"/>
                <a:gd name="T39" fmla="*/ 129 h 1952"/>
                <a:gd name="T40" fmla="*/ 5226 w 6448"/>
                <a:gd name="T41" fmla="*/ 74 h 1952"/>
                <a:gd name="T42" fmla="*/ 5304 w 6448"/>
                <a:gd name="T43" fmla="*/ 32 h 1952"/>
                <a:gd name="T44" fmla="*/ 5384 w 6448"/>
                <a:gd name="T45" fmla="*/ 7 h 1952"/>
                <a:gd name="T46" fmla="*/ 5464 w 6448"/>
                <a:gd name="T47" fmla="*/ 0 h 1952"/>
                <a:gd name="T48" fmla="*/ 5569 w 6448"/>
                <a:gd name="T49" fmla="*/ 17 h 1952"/>
                <a:gd name="T50" fmla="*/ 5703 w 6448"/>
                <a:gd name="T51" fmla="*/ 40 h 1952"/>
                <a:gd name="T52" fmla="*/ 5806 w 6448"/>
                <a:gd name="T53" fmla="*/ 62 h 1952"/>
                <a:gd name="T54" fmla="*/ 5874 w 6448"/>
                <a:gd name="T55" fmla="*/ 80 h 1952"/>
                <a:gd name="T56" fmla="*/ 5941 w 6448"/>
                <a:gd name="T57" fmla="*/ 103 h 1952"/>
                <a:gd name="T58" fmla="*/ 6007 w 6448"/>
                <a:gd name="T59" fmla="*/ 131 h 1952"/>
                <a:gd name="T60" fmla="*/ 6072 w 6448"/>
                <a:gd name="T61" fmla="*/ 165 h 1952"/>
                <a:gd name="T62" fmla="*/ 6135 w 6448"/>
                <a:gd name="T63" fmla="*/ 206 h 1952"/>
                <a:gd name="T64" fmla="*/ 6195 w 6448"/>
                <a:gd name="T65" fmla="*/ 255 h 1952"/>
                <a:gd name="T66" fmla="*/ 6251 w 6448"/>
                <a:gd name="T67" fmla="*/ 311 h 1952"/>
                <a:gd name="T68" fmla="*/ 6303 w 6448"/>
                <a:gd name="T69" fmla="*/ 378 h 1952"/>
                <a:gd name="T70" fmla="*/ 6352 w 6448"/>
                <a:gd name="T71" fmla="*/ 456 h 1952"/>
                <a:gd name="T72" fmla="*/ 6394 w 6448"/>
                <a:gd name="T73" fmla="*/ 544 h 1952"/>
                <a:gd name="T74" fmla="*/ 6432 w 6448"/>
                <a:gd name="T75" fmla="*/ 645 h 1952"/>
                <a:gd name="T76" fmla="*/ 6206 w 6448"/>
                <a:gd name="T77" fmla="*/ 814 h 1952"/>
                <a:gd name="T78" fmla="*/ 5734 w 6448"/>
                <a:gd name="T79" fmla="*/ 1042 h 1952"/>
                <a:gd name="T80" fmla="*/ 5292 w 6448"/>
                <a:gd name="T81" fmla="*/ 1259 h 1952"/>
                <a:gd name="T82" fmla="*/ 4894 w 6448"/>
                <a:gd name="T83" fmla="*/ 1462 h 1952"/>
                <a:gd name="T84" fmla="*/ 4549 w 6448"/>
                <a:gd name="T85" fmla="*/ 1639 h 1952"/>
                <a:gd name="T86" fmla="*/ 4273 w 6448"/>
                <a:gd name="T87" fmla="*/ 1784 h 1952"/>
                <a:gd name="T88" fmla="*/ 4077 w 6448"/>
                <a:gd name="T89" fmla="*/ 1889 h 1952"/>
                <a:gd name="T90" fmla="*/ 3973 w 6448"/>
                <a:gd name="T91" fmla="*/ 1944 h 1952"/>
                <a:gd name="T92" fmla="*/ 0 w 6448"/>
                <a:gd name="T93" fmla="*/ 1921 h 1952"/>
                <a:gd name="T94" fmla="*/ 57 w 6448"/>
                <a:gd name="T95" fmla="*/ 1898 h 1952"/>
                <a:gd name="T96" fmla="*/ 211 w 6448"/>
                <a:gd name="T97" fmla="*/ 1834 h 1952"/>
                <a:gd name="T98" fmla="*/ 435 w 6448"/>
                <a:gd name="T99" fmla="*/ 1734 h 1952"/>
                <a:gd name="T100" fmla="*/ 565 w 6448"/>
                <a:gd name="T101" fmla="*/ 1673 h 1952"/>
                <a:gd name="T102" fmla="*/ 701 w 6448"/>
                <a:gd name="T103" fmla="*/ 1606 h 1952"/>
                <a:gd name="T104" fmla="*/ 843 w 6448"/>
                <a:gd name="T105" fmla="*/ 1531 h 1952"/>
                <a:gd name="T106" fmla="*/ 984 w 6448"/>
                <a:gd name="T107" fmla="*/ 1452 h 1952"/>
                <a:gd name="T108" fmla="*/ 1123 w 6448"/>
                <a:gd name="T109" fmla="*/ 1369 h 1952"/>
                <a:gd name="T110" fmla="*/ 1255 w 6448"/>
                <a:gd name="T111" fmla="*/ 1282 h 1952"/>
                <a:gd name="T112" fmla="*/ 1379 w 6448"/>
                <a:gd name="T113" fmla="*/ 1192 h 1952"/>
                <a:gd name="T114" fmla="*/ 1489 w 6448"/>
                <a:gd name="T115" fmla="*/ 1099 h 1952"/>
                <a:gd name="T116" fmla="*/ 1582 w 6448"/>
                <a:gd name="T117" fmla="*/ 1005 h 1952"/>
                <a:gd name="T118" fmla="*/ 1657 w 6448"/>
                <a:gd name="T119" fmla="*/ 911 h 1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48" h="1952">
                  <a:moveTo>
                    <a:pt x="1657" y="911"/>
                  </a:moveTo>
                  <a:lnTo>
                    <a:pt x="1810" y="913"/>
                  </a:lnTo>
                  <a:lnTo>
                    <a:pt x="1985" y="915"/>
                  </a:lnTo>
                  <a:lnTo>
                    <a:pt x="2179" y="917"/>
                  </a:lnTo>
                  <a:lnTo>
                    <a:pt x="2388" y="919"/>
                  </a:lnTo>
                  <a:lnTo>
                    <a:pt x="2607" y="920"/>
                  </a:lnTo>
                  <a:lnTo>
                    <a:pt x="2834" y="923"/>
                  </a:lnTo>
                  <a:lnTo>
                    <a:pt x="3061" y="923"/>
                  </a:lnTo>
                  <a:lnTo>
                    <a:pt x="3285" y="924"/>
                  </a:lnTo>
                  <a:lnTo>
                    <a:pt x="3504" y="923"/>
                  </a:lnTo>
                  <a:lnTo>
                    <a:pt x="3710" y="921"/>
                  </a:lnTo>
                  <a:lnTo>
                    <a:pt x="3901" y="919"/>
                  </a:lnTo>
                  <a:lnTo>
                    <a:pt x="4073" y="916"/>
                  </a:lnTo>
                  <a:lnTo>
                    <a:pt x="4150" y="914"/>
                  </a:lnTo>
                  <a:lnTo>
                    <a:pt x="4220" y="912"/>
                  </a:lnTo>
                  <a:lnTo>
                    <a:pt x="4283" y="910"/>
                  </a:lnTo>
                  <a:lnTo>
                    <a:pt x="4339" y="906"/>
                  </a:lnTo>
                  <a:lnTo>
                    <a:pt x="4387" y="903"/>
                  </a:lnTo>
                  <a:lnTo>
                    <a:pt x="4425" y="899"/>
                  </a:lnTo>
                  <a:lnTo>
                    <a:pt x="4455" y="894"/>
                  </a:lnTo>
                  <a:lnTo>
                    <a:pt x="4475" y="890"/>
                  </a:lnTo>
                  <a:lnTo>
                    <a:pt x="4493" y="881"/>
                  </a:lnTo>
                  <a:lnTo>
                    <a:pt x="4514" y="868"/>
                  </a:lnTo>
                  <a:lnTo>
                    <a:pt x="4534" y="851"/>
                  </a:lnTo>
                  <a:lnTo>
                    <a:pt x="4557" y="831"/>
                  </a:lnTo>
                  <a:lnTo>
                    <a:pt x="4580" y="806"/>
                  </a:lnTo>
                  <a:lnTo>
                    <a:pt x="4605" y="777"/>
                  </a:lnTo>
                  <a:lnTo>
                    <a:pt x="4629" y="746"/>
                  </a:lnTo>
                  <a:lnTo>
                    <a:pt x="4655" y="714"/>
                  </a:lnTo>
                  <a:lnTo>
                    <a:pt x="4712" y="640"/>
                  </a:lnTo>
                  <a:lnTo>
                    <a:pt x="4771" y="560"/>
                  </a:lnTo>
                  <a:lnTo>
                    <a:pt x="4833" y="478"/>
                  </a:lnTo>
                  <a:lnTo>
                    <a:pt x="4899" y="393"/>
                  </a:lnTo>
                  <a:lnTo>
                    <a:pt x="4933" y="351"/>
                  </a:lnTo>
                  <a:lnTo>
                    <a:pt x="4967" y="311"/>
                  </a:lnTo>
                  <a:lnTo>
                    <a:pt x="5003" y="271"/>
                  </a:lnTo>
                  <a:lnTo>
                    <a:pt x="5039" y="232"/>
                  </a:lnTo>
                  <a:lnTo>
                    <a:pt x="5075" y="196"/>
                  </a:lnTo>
                  <a:lnTo>
                    <a:pt x="5112" y="162"/>
                  </a:lnTo>
                  <a:lnTo>
                    <a:pt x="5149" y="129"/>
                  </a:lnTo>
                  <a:lnTo>
                    <a:pt x="5188" y="100"/>
                  </a:lnTo>
                  <a:lnTo>
                    <a:pt x="5226" y="74"/>
                  </a:lnTo>
                  <a:lnTo>
                    <a:pt x="5265" y="51"/>
                  </a:lnTo>
                  <a:lnTo>
                    <a:pt x="5304" y="32"/>
                  </a:lnTo>
                  <a:lnTo>
                    <a:pt x="5344" y="17"/>
                  </a:lnTo>
                  <a:lnTo>
                    <a:pt x="5384" y="7"/>
                  </a:lnTo>
                  <a:lnTo>
                    <a:pt x="5424" y="0"/>
                  </a:lnTo>
                  <a:lnTo>
                    <a:pt x="5464" y="0"/>
                  </a:lnTo>
                  <a:lnTo>
                    <a:pt x="5505" y="5"/>
                  </a:lnTo>
                  <a:lnTo>
                    <a:pt x="5569" y="17"/>
                  </a:lnTo>
                  <a:lnTo>
                    <a:pt x="5635" y="27"/>
                  </a:lnTo>
                  <a:lnTo>
                    <a:pt x="5703" y="40"/>
                  </a:lnTo>
                  <a:lnTo>
                    <a:pt x="5771" y="54"/>
                  </a:lnTo>
                  <a:lnTo>
                    <a:pt x="5806" y="62"/>
                  </a:lnTo>
                  <a:lnTo>
                    <a:pt x="5840" y="71"/>
                  </a:lnTo>
                  <a:lnTo>
                    <a:pt x="5874" y="80"/>
                  </a:lnTo>
                  <a:lnTo>
                    <a:pt x="5908" y="91"/>
                  </a:lnTo>
                  <a:lnTo>
                    <a:pt x="5941" y="103"/>
                  </a:lnTo>
                  <a:lnTo>
                    <a:pt x="5975" y="117"/>
                  </a:lnTo>
                  <a:lnTo>
                    <a:pt x="6007" y="131"/>
                  </a:lnTo>
                  <a:lnTo>
                    <a:pt x="6041" y="147"/>
                  </a:lnTo>
                  <a:lnTo>
                    <a:pt x="6072" y="165"/>
                  </a:lnTo>
                  <a:lnTo>
                    <a:pt x="6104" y="184"/>
                  </a:lnTo>
                  <a:lnTo>
                    <a:pt x="6135" y="206"/>
                  </a:lnTo>
                  <a:lnTo>
                    <a:pt x="6166" y="229"/>
                  </a:lnTo>
                  <a:lnTo>
                    <a:pt x="6195" y="255"/>
                  </a:lnTo>
                  <a:lnTo>
                    <a:pt x="6223" y="282"/>
                  </a:lnTo>
                  <a:lnTo>
                    <a:pt x="6251" y="311"/>
                  </a:lnTo>
                  <a:lnTo>
                    <a:pt x="6278" y="343"/>
                  </a:lnTo>
                  <a:lnTo>
                    <a:pt x="6303" y="378"/>
                  </a:lnTo>
                  <a:lnTo>
                    <a:pt x="6328" y="416"/>
                  </a:lnTo>
                  <a:lnTo>
                    <a:pt x="6352" y="456"/>
                  </a:lnTo>
                  <a:lnTo>
                    <a:pt x="6373" y="498"/>
                  </a:lnTo>
                  <a:lnTo>
                    <a:pt x="6394" y="544"/>
                  </a:lnTo>
                  <a:lnTo>
                    <a:pt x="6413" y="593"/>
                  </a:lnTo>
                  <a:lnTo>
                    <a:pt x="6432" y="645"/>
                  </a:lnTo>
                  <a:lnTo>
                    <a:pt x="6448" y="701"/>
                  </a:lnTo>
                  <a:lnTo>
                    <a:pt x="6206" y="814"/>
                  </a:lnTo>
                  <a:lnTo>
                    <a:pt x="5966" y="928"/>
                  </a:lnTo>
                  <a:lnTo>
                    <a:pt x="5734" y="1042"/>
                  </a:lnTo>
                  <a:lnTo>
                    <a:pt x="5508" y="1152"/>
                  </a:lnTo>
                  <a:lnTo>
                    <a:pt x="5292" y="1259"/>
                  </a:lnTo>
                  <a:lnTo>
                    <a:pt x="5086" y="1363"/>
                  </a:lnTo>
                  <a:lnTo>
                    <a:pt x="4894" y="1462"/>
                  </a:lnTo>
                  <a:lnTo>
                    <a:pt x="4714" y="1554"/>
                  </a:lnTo>
                  <a:lnTo>
                    <a:pt x="4549" y="1639"/>
                  </a:lnTo>
                  <a:lnTo>
                    <a:pt x="4402" y="1716"/>
                  </a:lnTo>
                  <a:lnTo>
                    <a:pt x="4273" y="1784"/>
                  </a:lnTo>
                  <a:lnTo>
                    <a:pt x="4165" y="1842"/>
                  </a:lnTo>
                  <a:lnTo>
                    <a:pt x="4077" y="1889"/>
                  </a:lnTo>
                  <a:lnTo>
                    <a:pt x="4012" y="1924"/>
                  </a:lnTo>
                  <a:lnTo>
                    <a:pt x="3973" y="1944"/>
                  </a:lnTo>
                  <a:lnTo>
                    <a:pt x="3959" y="1952"/>
                  </a:lnTo>
                  <a:lnTo>
                    <a:pt x="0" y="1921"/>
                  </a:lnTo>
                  <a:lnTo>
                    <a:pt x="15" y="1914"/>
                  </a:lnTo>
                  <a:lnTo>
                    <a:pt x="57" y="1898"/>
                  </a:lnTo>
                  <a:lnTo>
                    <a:pt x="123" y="1871"/>
                  </a:lnTo>
                  <a:lnTo>
                    <a:pt x="211" y="1834"/>
                  </a:lnTo>
                  <a:lnTo>
                    <a:pt x="316" y="1787"/>
                  </a:lnTo>
                  <a:lnTo>
                    <a:pt x="435" y="1734"/>
                  </a:lnTo>
                  <a:lnTo>
                    <a:pt x="499" y="1704"/>
                  </a:lnTo>
                  <a:lnTo>
                    <a:pt x="565" y="1673"/>
                  </a:lnTo>
                  <a:lnTo>
                    <a:pt x="632" y="1640"/>
                  </a:lnTo>
                  <a:lnTo>
                    <a:pt x="701" y="1606"/>
                  </a:lnTo>
                  <a:lnTo>
                    <a:pt x="771" y="1569"/>
                  </a:lnTo>
                  <a:lnTo>
                    <a:pt x="843" y="1531"/>
                  </a:lnTo>
                  <a:lnTo>
                    <a:pt x="913" y="1493"/>
                  </a:lnTo>
                  <a:lnTo>
                    <a:pt x="984" y="1452"/>
                  </a:lnTo>
                  <a:lnTo>
                    <a:pt x="1054" y="1411"/>
                  </a:lnTo>
                  <a:lnTo>
                    <a:pt x="1123" y="1369"/>
                  </a:lnTo>
                  <a:lnTo>
                    <a:pt x="1190" y="1326"/>
                  </a:lnTo>
                  <a:lnTo>
                    <a:pt x="1255" y="1282"/>
                  </a:lnTo>
                  <a:lnTo>
                    <a:pt x="1318" y="1238"/>
                  </a:lnTo>
                  <a:lnTo>
                    <a:pt x="1379" y="1192"/>
                  </a:lnTo>
                  <a:lnTo>
                    <a:pt x="1435" y="1146"/>
                  </a:lnTo>
                  <a:lnTo>
                    <a:pt x="1489" y="1099"/>
                  </a:lnTo>
                  <a:lnTo>
                    <a:pt x="1538" y="1052"/>
                  </a:lnTo>
                  <a:lnTo>
                    <a:pt x="1582" y="1005"/>
                  </a:lnTo>
                  <a:lnTo>
                    <a:pt x="1622" y="958"/>
                  </a:lnTo>
                  <a:lnTo>
                    <a:pt x="1657" y="911"/>
                  </a:lnTo>
                  <a:close/>
                </a:path>
              </a:pathLst>
            </a:custGeom>
            <a:solidFill>
              <a:srgbClr val="BE71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8004175" y="4086225"/>
              <a:ext cx="1316038" cy="465138"/>
            </a:xfrm>
            <a:custGeom>
              <a:avLst/>
              <a:gdLst>
                <a:gd name="T0" fmla="*/ 2197 w 3313"/>
                <a:gd name="T1" fmla="*/ 491 h 1169"/>
                <a:gd name="T2" fmla="*/ 2210 w 3313"/>
                <a:gd name="T3" fmla="*/ 463 h 1169"/>
                <a:gd name="T4" fmla="*/ 2247 w 3313"/>
                <a:gd name="T5" fmla="*/ 389 h 1169"/>
                <a:gd name="T6" fmla="*/ 2274 w 3313"/>
                <a:gd name="T7" fmla="*/ 342 h 1169"/>
                <a:gd name="T8" fmla="*/ 2308 w 3313"/>
                <a:gd name="T9" fmla="*/ 290 h 1169"/>
                <a:gd name="T10" fmla="*/ 2346 w 3313"/>
                <a:gd name="T11" fmla="*/ 236 h 1169"/>
                <a:gd name="T12" fmla="*/ 2390 w 3313"/>
                <a:gd name="T13" fmla="*/ 182 h 1169"/>
                <a:gd name="T14" fmla="*/ 2439 w 3313"/>
                <a:gd name="T15" fmla="*/ 132 h 1169"/>
                <a:gd name="T16" fmla="*/ 2493 w 3313"/>
                <a:gd name="T17" fmla="*/ 86 h 1169"/>
                <a:gd name="T18" fmla="*/ 2551 w 3313"/>
                <a:gd name="T19" fmla="*/ 47 h 1169"/>
                <a:gd name="T20" fmla="*/ 2615 w 3313"/>
                <a:gd name="T21" fmla="*/ 19 h 1169"/>
                <a:gd name="T22" fmla="*/ 2683 w 3313"/>
                <a:gd name="T23" fmla="*/ 3 h 1169"/>
                <a:gd name="T24" fmla="*/ 2756 w 3313"/>
                <a:gd name="T25" fmla="*/ 1 h 1169"/>
                <a:gd name="T26" fmla="*/ 2833 w 3313"/>
                <a:gd name="T27" fmla="*/ 15 h 1169"/>
                <a:gd name="T28" fmla="*/ 2914 w 3313"/>
                <a:gd name="T29" fmla="*/ 48 h 1169"/>
                <a:gd name="T30" fmla="*/ 2958 w 3313"/>
                <a:gd name="T31" fmla="*/ 73 h 1169"/>
                <a:gd name="T32" fmla="*/ 2999 w 3313"/>
                <a:gd name="T33" fmla="*/ 100 h 1169"/>
                <a:gd name="T34" fmla="*/ 3038 w 3313"/>
                <a:gd name="T35" fmla="*/ 129 h 1169"/>
                <a:gd name="T36" fmla="*/ 3074 w 3313"/>
                <a:gd name="T37" fmla="*/ 159 h 1169"/>
                <a:gd name="T38" fmla="*/ 3107 w 3313"/>
                <a:gd name="T39" fmla="*/ 190 h 1169"/>
                <a:gd name="T40" fmla="*/ 3136 w 3313"/>
                <a:gd name="T41" fmla="*/ 223 h 1169"/>
                <a:gd name="T42" fmla="*/ 3164 w 3313"/>
                <a:gd name="T43" fmla="*/ 255 h 1169"/>
                <a:gd name="T44" fmla="*/ 3189 w 3313"/>
                <a:gd name="T45" fmla="*/ 289 h 1169"/>
                <a:gd name="T46" fmla="*/ 3231 w 3313"/>
                <a:gd name="T47" fmla="*/ 356 h 1169"/>
                <a:gd name="T48" fmla="*/ 3266 w 3313"/>
                <a:gd name="T49" fmla="*/ 424 h 1169"/>
                <a:gd name="T50" fmla="*/ 3293 w 3313"/>
                <a:gd name="T51" fmla="*/ 490 h 1169"/>
                <a:gd name="T52" fmla="*/ 3313 w 3313"/>
                <a:gd name="T53" fmla="*/ 553 h 1169"/>
                <a:gd name="T54" fmla="*/ 3235 w 3313"/>
                <a:gd name="T55" fmla="*/ 646 h 1169"/>
                <a:gd name="T56" fmla="*/ 3162 w 3313"/>
                <a:gd name="T57" fmla="*/ 741 h 1169"/>
                <a:gd name="T58" fmla="*/ 3028 w 3313"/>
                <a:gd name="T59" fmla="*/ 921 h 1169"/>
                <a:gd name="T60" fmla="*/ 2967 w 3313"/>
                <a:gd name="T61" fmla="*/ 999 h 1169"/>
                <a:gd name="T62" fmla="*/ 2912 w 3313"/>
                <a:gd name="T63" fmla="*/ 1063 h 1169"/>
                <a:gd name="T64" fmla="*/ 2886 w 3313"/>
                <a:gd name="T65" fmla="*/ 1089 h 1169"/>
                <a:gd name="T66" fmla="*/ 2861 w 3313"/>
                <a:gd name="T67" fmla="*/ 1109 h 1169"/>
                <a:gd name="T68" fmla="*/ 2838 w 3313"/>
                <a:gd name="T69" fmla="*/ 1125 h 1169"/>
                <a:gd name="T70" fmla="*/ 2818 w 3313"/>
                <a:gd name="T71" fmla="*/ 1135 h 1169"/>
                <a:gd name="T72" fmla="*/ 2768 w 3313"/>
                <a:gd name="T73" fmla="*/ 1144 h 1169"/>
                <a:gd name="T74" fmla="*/ 2682 w 3313"/>
                <a:gd name="T75" fmla="*/ 1151 h 1169"/>
                <a:gd name="T76" fmla="*/ 2563 w 3313"/>
                <a:gd name="T77" fmla="*/ 1157 h 1169"/>
                <a:gd name="T78" fmla="*/ 2416 w 3313"/>
                <a:gd name="T79" fmla="*/ 1161 h 1169"/>
                <a:gd name="T80" fmla="*/ 2053 w 3313"/>
                <a:gd name="T81" fmla="*/ 1166 h 1169"/>
                <a:gd name="T82" fmla="*/ 1628 w 3313"/>
                <a:gd name="T83" fmla="*/ 1169 h 1169"/>
                <a:gd name="T84" fmla="*/ 1177 w 3313"/>
                <a:gd name="T85" fmla="*/ 1168 h 1169"/>
                <a:gd name="T86" fmla="*/ 731 w 3313"/>
                <a:gd name="T87" fmla="*/ 1164 h 1169"/>
                <a:gd name="T88" fmla="*/ 328 w 3313"/>
                <a:gd name="T89" fmla="*/ 1160 h 1169"/>
                <a:gd name="T90" fmla="*/ 0 w 3313"/>
                <a:gd name="T91" fmla="*/ 1156 h 1169"/>
                <a:gd name="T92" fmla="*/ 20 w 3313"/>
                <a:gd name="T93" fmla="*/ 1122 h 1169"/>
                <a:gd name="T94" fmla="*/ 39 w 3313"/>
                <a:gd name="T95" fmla="*/ 1089 h 1169"/>
                <a:gd name="T96" fmla="*/ 53 w 3313"/>
                <a:gd name="T97" fmla="*/ 1055 h 1169"/>
                <a:gd name="T98" fmla="*/ 65 w 3313"/>
                <a:gd name="T99" fmla="*/ 1022 h 1169"/>
                <a:gd name="T100" fmla="*/ 98 w 3313"/>
                <a:gd name="T101" fmla="*/ 898 h 1169"/>
                <a:gd name="T102" fmla="*/ 127 w 3313"/>
                <a:gd name="T103" fmla="*/ 766 h 1169"/>
                <a:gd name="T104" fmla="*/ 138 w 3313"/>
                <a:gd name="T105" fmla="*/ 698 h 1169"/>
                <a:gd name="T106" fmla="*/ 148 w 3313"/>
                <a:gd name="T107" fmla="*/ 630 h 1169"/>
                <a:gd name="T108" fmla="*/ 156 w 3313"/>
                <a:gd name="T109" fmla="*/ 560 h 1169"/>
                <a:gd name="T110" fmla="*/ 160 w 3313"/>
                <a:gd name="T111" fmla="*/ 491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13" h="1169">
                  <a:moveTo>
                    <a:pt x="160" y="491"/>
                  </a:moveTo>
                  <a:lnTo>
                    <a:pt x="2197" y="491"/>
                  </a:lnTo>
                  <a:lnTo>
                    <a:pt x="2201" y="483"/>
                  </a:lnTo>
                  <a:lnTo>
                    <a:pt x="2210" y="463"/>
                  </a:lnTo>
                  <a:lnTo>
                    <a:pt x="2226" y="430"/>
                  </a:lnTo>
                  <a:lnTo>
                    <a:pt x="2247" y="389"/>
                  </a:lnTo>
                  <a:lnTo>
                    <a:pt x="2260" y="365"/>
                  </a:lnTo>
                  <a:lnTo>
                    <a:pt x="2274" y="342"/>
                  </a:lnTo>
                  <a:lnTo>
                    <a:pt x="2290" y="316"/>
                  </a:lnTo>
                  <a:lnTo>
                    <a:pt x="2308" y="290"/>
                  </a:lnTo>
                  <a:lnTo>
                    <a:pt x="2326" y="263"/>
                  </a:lnTo>
                  <a:lnTo>
                    <a:pt x="2346" y="236"/>
                  </a:lnTo>
                  <a:lnTo>
                    <a:pt x="2367" y="208"/>
                  </a:lnTo>
                  <a:lnTo>
                    <a:pt x="2390" y="182"/>
                  </a:lnTo>
                  <a:lnTo>
                    <a:pt x="2414" y="157"/>
                  </a:lnTo>
                  <a:lnTo>
                    <a:pt x="2439" y="132"/>
                  </a:lnTo>
                  <a:lnTo>
                    <a:pt x="2465" y="108"/>
                  </a:lnTo>
                  <a:lnTo>
                    <a:pt x="2493" y="86"/>
                  </a:lnTo>
                  <a:lnTo>
                    <a:pt x="2522" y="66"/>
                  </a:lnTo>
                  <a:lnTo>
                    <a:pt x="2551" y="47"/>
                  </a:lnTo>
                  <a:lnTo>
                    <a:pt x="2583" y="32"/>
                  </a:lnTo>
                  <a:lnTo>
                    <a:pt x="2615" y="19"/>
                  </a:lnTo>
                  <a:lnTo>
                    <a:pt x="2649" y="9"/>
                  </a:lnTo>
                  <a:lnTo>
                    <a:pt x="2683" y="3"/>
                  </a:lnTo>
                  <a:lnTo>
                    <a:pt x="2719" y="0"/>
                  </a:lnTo>
                  <a:lnTo>
                    <a:pt x="2756" y="1"/>
                  </a:lnTo>
                  <a:lnTo>
                    <a:pt x="2794" y="5"/>
                  </a:lnTo>
                  <a:lnTo>
                    <a:pt x="2833" y="15"/>
                  </a:lnTo>
                  <a:lnTo>
                    <a:pt x="2873" y="29"/>
                  </a:lnTo>
                  <a:lnTo>
                    <a:pt x="2914" y="48"/>
                  </a:lnTo>
                  <a:lnTo>
                    <a:pt x="2937" y="61"/>
                  </a:lnTo>
                  <a:lnTo>
                    <a:pt x="2958" y="73"/>
                  </a:lnTo>
                  <a:lnTo>
                    <a:pt x="2980" y="87"/>
                  </a:lnTo>
                  <a:lnTo>
                    <a:pt x="2999" y="100"/>
                  </a:lnTo>
                  <a:lnTo>
                    <a:pt x="3019" y="114"/>
                  </a:lnTo>
                  <a:lnTo>
                    <a:pt x="3038" y="129"/>
                  </a:lnTo>
                  <a:lnTo>
                    <a:pt x="3057" y="144"/>
                  </a:lnTo>
                  <a:lnTo>
                    <a:pt x="3074" y="159"/>
                  </a:lnTo>
                  <a:lnTo>
                    <a:pt x="3090" y="175"/>
                  </a:lnTo>
                  <a:lnTo>
                    <a:pt x="3107" y="190"/>
                  </a:lnTo>
                  <a:lnTo>
                    <a:pt x="3122" y="206"/>
                  </a:lnTo>
                  <a:lnTo>
                    <a:pt x="3136" y="223"/>
                  </a:lnTo>
                  <a:lnTo>
                    <a:pt x="3150" y="239"/>
                  </a:lnTo>
                  <a:lnTo>
                    <a:pt x="3164" y="255"/>
                  </a:lnTo>
                  <a:lnTo>
                    <a:pt x="3176" y="271"/>
                  </a:lnTo>
                  <a:lnTo>
                    <a:pt x="3189" y="289"/>
                  </a:lnTo>
                  <a:lnTo>
                    <a:pt x="3211" y="322"/>
                  </a:lnTo>
                  <a:lnTo>
                    <a:pt x="3231" y="356"/>
                  </a:lnTo>
                  <a:lnTo>
                    <a:pt x="3250" y="389"/>
                  </a:lnTo>
                  <a:lnTo>
                    <a:pt x="3266" y="424"/>
                  </a:lnTo>
                  <a:lnTo>
                    <a:pt x="3280" y="456"/>
                  </a:lnTo>
                  <a:lnTo>
                    <a:pt x="3293" y="490"/>
                  </a:lnTo>
                  <a:lnTo>
                    <a:pt x="3304" y="521"/>
                  </a:lnTo>
                  <a:lnTo>
                    <a:pt x="3313" y="553"/>
                  </a:lnTo>
                  <a:lnTo>
                    <a:pt x="3274" y="598"/>
                  </a:lnTo>
                  <a:lnTo>
                    <a:pt x="3235" y="646"/>
                  </a:lnTo>
                  <a:lnTo>
                    <a:pt x="3199" y="693"/>
                  </a:lnTo>
                  <a:lnTo>
                    <a:pt x="3162" y="741"/>
                  </a:lnTo>
                  <a:lnTo>
                    <a:pt x="3093" y="834"/>
                  </a:lnTo>
                  <a:lnTo>
                    <a:pt x="3028" y="921"/>
                  </a:lnTo>
                  <a:lnTo>
                    <a:pt x="2996" y="961"/>
                  </a:lnTo>
                  <a:lnTo>
                    <a:pt x="2967" y="999"/>
                  </a:lnTo>
                  <a:lnTo>
                    <a:pt x="2939" y="1032"/>
                  </a:lnTo>
                  <a:lnTo>
                    <a:pt x="2912" y="1063"/>
                  </a:lnTo>
                  <a:lnTo>
                    <a:pt x="2899" y="1077"/>
                  </a:lnTo>
                  <a:lnTo>
                    <a:pt x="2886" y="1089"/>
                  </a:lnTo>
                  <a:lnTo>
                    <a:pt x="2874" y="1099"/>
                  </a:lnTo>
                  <a:lnTo>
                    <a:pt x="2861" y="1109"/>
                  </a:lnTo>
                  <a:lnTo>
                    <a:pt x="2850" y="1118"/>
                  </a:lnTo>
                  <a:lnTo>
                    <a:pt x="2838" y="1125"/>
                  </a:lnTo>
                  <a:lnTo>
                    <a:pt x="2827" y="1131"/>
                  </a:lnTo>
                  <a:lnTo>
                    <a:pt x="2818" y="1135"/>
                  </a:lnTo>
                  <a:lnTo>
                    <a:pt x="2798" y="1139"/>
                  </a:lnTo>
                  <a:lnTo>
                    <a:pt x="2768" y="1144"/>
                  </a:lnTo>
                  <a:lnTo>
                    <a:pt x="2730" y="1148"/>
                  </a:lnTo>
                  <a:lnTo>
                    <a:pt x="2682" y="1151"/>
                  </a:lnTo>
                  <a:lnTo>
                    <a:pt x="2626" y="1155"/>
                  </a:lnTo>
                  <a:lnTo>
                    <a:pt x="2563" y="1157"/>
                  </a:lnTo>
                  <a:lnTo>
                    <a:pt x="2493" y="1159"/>
                  </a:lnTo>
                  <a:lnTo>
                    <a:pt x="2416" y="1161"/>
                  </a:lnTo>
                  <a:lnTo>
                    <a:pt x="2244" y="1164"/>
                  </a:lnTo>
                  <a:lnTo>
                    <a:pt x="2053" y="1166"/>
                  </a:lnTo>
                  <a:lnTo>
                    <a:pt x="1847" y="1168"/>
                  </a:lnTo>
                  <a:lnTo>
                    <a:pt x="1628" y="1169"/>
                  </a:lnTo>
                  <a:lnTo>
                    <a:pt x="1404" y="1168"/>
                  </a:lnTo>
                  <a:lnTo>
                    <a:pt x="1177" y="1168"/>
                  </a:lnTo>
                  <a:lnTo>
                    <a:pt x="950" y="1165"/>
                  </a:lnTo>
                  <a:lnTo>
                    <a:pt x="731" y="1164"/>
                  </a:lnTo>
                  <a:lnTo>
                    <a:pt x="522" y="1162"/>
                  </a:lnTo>
                  <a:lnTo>
                    <a:pt x="328" y="1160"/>
                  </a:lnTo>
                  <a:lnTo>
                    <a:pt x="153" y="1158"/>
                  </a:lnTo>
                  <a:lnTo>
                    <a:pt x="0" y="1156"/>
                  </a:lnTo>
                  <a:lnTo>
                    <a:pt x="11" y="1138"/>
                  </a:lnTo>
                  <a:lnTo>
                    <a:pt x="20" y="1122"/>
                  </a:lnTo>
                  <a:lnTo>
                    <a:pt x="30" y="1106"/>
                  </a:lnTo>
                  <a:lnTo>
                    <a:pt x="39" y="1089"/>
                  </a:lnTo>
                  <a:lnTo>
                    <a:pt x="46" y="1072"/>
                  </a:lnTo>
                  <a:lnTo>
                    <a:pt x="53" y="1055"/>
                  </a:lnTo>
                  <a:lnTo>
                    <a:pt x="59" y="1039"/>
                  </a:lnTo>
                  <a:lnTo>
                    <a:pt x="65" y="1022"/>
                  </a:lnTo>
                  <a:lnTo>
                    <a:pt x="82" y="961"/>
                  </a:lnTo>
                  <a:lnTo>
                    <a:pt x="98" y="898"/>
                  </a:lnTo>
                  <a:lnTo>
                    <a:pt x="114" y="833"/>
                  </a:lnTo>
                  <a:lnTo>
                    <a:pt x="127" y="766"/>
                  </a:lnTo>
                  <a:lnTo>
                    <a:pt x="133" y="732"/>
                  </a:lnTo>
                  <a:lnTo>
                    <a:pt x="138" y="698"/>
                  </a:lnTo>
                  <a:lnTo>
                    <a:pt x="144" y="664"/>
                  </a:lnTo>
                  <a:lnTo>
                    <a:pt x="148" y="630"/>
                  </a:lnTo>
                  <a:lnTo>
                    <a:pt x="153" y="595"/>
                  </a:lnTo>
                  <a:lnTo>
                    <a:pt x="156" y="560"/>
                  </a:lnTo>
                  <a:lnTo>
                    <a:pt x="158" y="526"/>
                  </a:lnTo>
                  <a:lnTo>
                    <a:pt x="160" y="491"/>
                  </a:lnTo>
                  <a:close/>
                </a:path>
              </a:pathLst>
            </a:custGeom>
            <a:solidFill>
              <a:srgbClr val="966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8048625" y="4005263"/>
              <a:ext cx="860425" cy="276225"/>
            </a:xfrm>
            <a:custGeom>
              <a:avLst/>
              <a:gdLst>
                <a:gd name="T0" fmla="*/ 24 w 2167"/>
                <a:gd name="T1" fmla="*/ 256 h 698"/>
                <a:gd name="T2" fmla="*/ 75 w 2167"/>
                <a:gd name="T3" fmla="*/ 198 h 698"/>
                <a:gd name="T4" fmla="*/ 118 w 2167"/>
                <a:gd name="T5" fmla="*/ 156 h 698"/>
                <a:gd name="T6" fmla="*/ 151 w 2167"/>
                <a:gd name="T7" fmla="*/ 130 h 698"/>
                <a:gd name="T8" fmla="*/ 184 w 2167"/>
                <a:gd name="T9" fmla="*/ 105 h 698"/>
                <a:gd name="T10" fmla="*/ 221 w 2167"/>
                <a:gd name="T11" fmla="*/ 82 h 698"/>
                <a:gd name="T12" fmla="*/ 259 w 2167"/>
                <a:gd name="T13" fmla="*/ 61 h 698"/>
                <a:gd name="T14" fmla="*/ 300 w 2167"/>
                <a:gd name="T15" fmla="*/ 44 h 698"/>
                <a:gd name="T16" fmla="*/ 342 w 2167"/>
                <a:gd name="T17" fmla="*/ 29 h 698"/>
                <a:gd name="T18" fmla="*/ 388 w 2167"/>
                <a:gd name="T19" fmla="*/ 16 h 698"/>
                <a:gd name="T20" fmla="*/ 436 w 2167"/>
                <a:gd name="T21" fmla="*/ 7 h 698"/>
                <a:gd name="T22" fmla="*/ 486 w 2167"/>
                <a:gd name="T23" fmla="*/ 2 h 698"/>
                <a:gd name="T24" fmla="*/ 539 w 2167"/>
                <a:gd name="T25" fmla="*/ 0 h 698"/>
                <a:gd name="T26" fmla="*/ 596 w 2167"/>
                <a:gd name="T27" fmla="*/ 3 h 698"/>
                <a:gd name="T28" fmla="*/ 679 w 2167"/>
                <a:gd name="T29" fmla="*/ 14 h 698"/>
                <a:gd name="T30" fmla="*/ 782 w 2167"/>
                <a:gd name="T31" fmla="*/ 36 h 698"/>
                <a:gd name="T32" fmla="*/ 874 w 2167"/>
                <a:gd name="T33" fmla="*/ 66 h 698"/>
                <a:gd name="T34" fmla="*/ 956 w 2167"/>
                <a:gd name="T35" fmla="*/ 100 h 698"/>
                <a:gd name="T36" fmla="*/ 1030 w 2167"/>
                <a:gd name="T37" fmla="*/ 142 h 698"/>
                <a:gd name="T38" fmla="*/ 1095 w 2167"/>
                <a:gd name="T39" fmla="*/ 185 h 698"/>
                <a:gd name="T40" fmla="*/ 1151 w 2167"/>
                <a:gd name="T41" fmla="*/ 231 h 698"/>
                <a:gd name="T42" fmla="*/ 1199 w 2167"/>
                <a:gd name="T43" fmla="*/ 279 h 698"/>
                <a:gd name="T44" fmla="*/ 1240 w 2167"/>
                <a:gd name="T45" fmla="*/ 326 h 698"/>
                <a:gd name="T46" fmla="*/ 1274 w 2167"/>
                <a:gd name="T47" fmla="*/ 372 h 698"/>
                <a:gd name="T48" fmla="*/ 1302 w 2167"/>
                <a:gd name="T49" fmla="*/ 414 h 698"/>
                <a:gd name="T50" fmla="*/ 1324 w 2167"/>
                <a:gd name="T51" fmla="*/ 453 h 698"/>
                <a:gd name="T52" fmla="*/ 1348 w 2167"/>
                <a:gd name="T53" fmla="*/ 502 h 698"/>
                <a:gd name="T54" fmla="*/ 1363 w 2167"/>
                <a:gd name="T55" fmla="*/ 540 h 698"/>
                <a:gd name="T56" fmla="*/ 2167 w 2167"/>
                <a:gd name="T57" fmla="*/ 545 h 698"/>
                <a:gd name="T58" fmla="*/ 2134 w 2167"/>
                <a:gd name="T59" fmla="*/ 605 h 698"/>
                <a:gd name="T60" fmla="*/ 2109 w 2167"/>
                <a:gd name="T61" fmla="*/ 654 h 698"/>
                <a:gd name="T62" fmla="*/ 2088 w 2167"/>
                <a:gd name="T63" fmla="*/ 698 h 698"/>
                <a:gd name="T64" fmla="*/ 52 w 2167"/>
                <a:gd name="T65" fmla="*/ 645 h 698"/>
                <a:gd name="T66" fmla="*/ 51 w 2167"/>
                <a:gd name="T67" fmla="*/ 565 h 698"/>
                <a:gd name="T68" fmla="*/ 47 w 2167"/>
                <a:gd name="T69" fmla="*/ 512 h 698"/>
                <a:gd name="T70" fmla="*/ 41 w 2167"/>
                <a:gd name="T71" fmla="*/ 461 h 698"/>
                <a:gd name="T72" fmla="*/ 33 w 2167"/>
                <a:gd name="T73" fmla="*/ 409 h 698"/>
                <a:gd name="T74" fmla="*/ 22 w 2167"/>
                <a:gd name="T75" fmla="*/ 359 h 698"/>
                <a:gd name="T76" fmla="*/ 9 w 2167"/>
                <a:gd name="T77" fmla="*/ 310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67" h="698">
                  <a:moveTo>
                    <a:pt x="0" y="287"/>
                  </a:moveTo>
                  <a:lnTo>
                    <a:pt x="24" y="256"/>
                  </a:lnTo>
                  <a:lnTo>
                    <a:pt x="48" y="227"/>
                  </a:lnTo>
                  <a:lnTo>
                    <a:pt x="75" y="198"/>
                  </a:lnTo>
                  <a:lnTo>
                    <a:pt x="103" y="170"/>
                  </a:lnTo>
                  <a:lnTo>
                    <a:pt x="118" y="156"/>
                  </a:lnTo>
                  <a:lnTo>
                    <a:pt x="134" y="143"/>
                  </a:lnTo>
                  <a:lnTo>
                    <a:pt x="151" y="130"/>
                  </a:lnTo>
                  <a:lnTo>
                    <a:pt x="167" y="117"/>
                  </a:lnTo>
                  <a:lnTo>
                    <a:pt x="184" y="105"/>
                  </a:lnTo>
                  <a:lnTo>
                    <a:pt x="203" y="94"/>
                  </a:lnTo>
                  <a:lnTo>
                    <a:pt x="221" y="82"/>
                  </a:lnTo>
                  <a:lnTo>
                    <a:pt x="239" y="72"/>
                  </a:lnTo>
                  <a:lnTo>
                    <a:pt x="259" y="61"/>
                  </a:lnTo>
                  <a:lnTo>
                    <a:pt x="278" y="53"/>
                  </a:lnTo>
                  <a:lnTo>
                    <a:pt x="300" y="44"/>
                  </a:lnTo>
                  <a:lnTo>
                    <a:pt x="321" y="36"/>
                  </a:lnTo>
                  <a:lnTo>
                    <a:pt x="342" y="29"/>
                  </a:lnTo>
                  <a:lnTo>
                    <a:pt x="365" y="23"/>
                  </a:lnTo>
                  <a:lnTo>
                    <a:pt x="388" y="16"/>
                  </a:lnTo>
                  <a:lnTo>
                    <a:pt x="412" y="12"/>
                  </a:lnTo>
                  <a:lnTo>
                    <a:pt x="436" y="7"/>
                  </a:lnTo>
                  <a:lnTo>
                    <a:pt x="461" y="4"/>
                  </a:lnTo>
                  <a:lnTo>
                    <a:pt x="486" y="2"/>
                  </a:lnTo>
                  <a:lnTo>
                    <a:pt x="512" y="1"/>
                  </a:lnTo>
                  <a:lnTo>
                    <a:pt x="539" y="0"/>
                  </a:lnTo>
                  <a:lnTo>
                    <a:pt x="567" y="1"/>
                  </a:lnTo>
                  <a:lnTo>
                    <a:pt x="596" y="3"/>
                  </a:lnTo>
                  <a:lnTo>
                    <a:pt x="624" y="6"/>
                  </a:lnTo>
                  <a:lnTo>
                    <a:pt x="679" y="14"/>
                  </a:lnTo>
                  <a:lnTo>
                    <a:pt x="732" y="24"/>
                  </a:lnTo>
                  <a:lnTo>
                    <a:pt x="782" y="36"/>
                  </a:lnTo>
                  <a:lnTo>
                    <a:pt x="829" y="50"/>
                  </a:lnTo>
                  <a:lnTo>
                    <a:pt x="874" y="66"/>
                  </a:lnTo>
                  <a:lnTo>
                    <a:pt x="916" y="82"/>
                  </a:lnTo>
                  <a:lnTo>
                    <a:pt x="956" y="100"/>
                  </a:lnTo>
                  <a:lnTo>
                    <a:pt x="994" y="121"/>
                  </a:lnTo>
                  <a:lnTo>
                    <a:pt x="1030" y="142"/>
                  </a:lnTo>
                  <a:lnTo>
                    <a:pt x="1063" y="163"/>
                  </a:lnTo>
                  <a:lnTo>
                    <a:pt x="1095" y="185"/>
                  </a:lnTo>
                  <a:lnTo>
                    <a:pt x="1124" y="209"/>
                  </a:lnTo>
                  <a:lnTo>
                    <a:pt x="1151" y="231"/>
                  </a:lnTo>
                  <a:lnTo>
                    <a:pt x="1176" y="255"/>
                  </a:lnTo>
                  <a:lnTo>
                    <a:pt x="1199" y="279"/>
                  </a:lnTo>
                  <a:lnTo>
                    <a:pt x="1220" y="303"/>
                  </a:lnTo>
                  <a:lnTo>
                    <a:pt x="1240" y="326"/>
                  </a:lnTo>
                  <a:lnTo>
                    <a:pt x="1258" y="349"/>
                  </a:lnTo>
                  <a:lnTo>
                    <a:pt x="1274" y="372"/>
                  </a:lnTo>
                  <a:lnTo>
                    <a:pt x="1289" y="394"/>
                  </a:lnTo>
                  <a:lnTo>
                    <a:pt x="1302" y="414"/>
                  </a:lnTo>
                  <a:lnTo>
                    <a:pt x="1314" y="435"/>
                  </a:lnTo>
                  <a:lnTo>
                    <a:pt x="1324" y="453"/>
                  </a:lnTo>
                  <a:lnTo>
                    <a:pt x="1334" y="471"/>
                  </a:lnTo>
                  <a:lnTo>
                    <a:pt x="1348" y="502"/>
                  </a:lnTo>
                  <a:lnTo>
                    <a:pt x="1358" y="525"/>
                  </a:lnTo>
                  <a:lnTo>
                    <a:pt x="1363" y="540"/>
                  </a:lnTo>
                  <a:lnTo>
                    <a:pt x="1364" y="545"/>
                  </a:lnTo>
                  <a:lnTo>
                    <a:pt x="2167" y="545"/>
                  </a:lnTo>
                  <a:lnTo>
                    <a:pt x="2149" y="576"/>
                  </a:lnTo>
                  <a:lnTo>
                    <a:pt x="2134" y="605"/>
                  </a:lnTo>
                  <a:lnTo>
                    <a:pt x="2120" y="631"/>
                  </a:lnTo>
                  <a:lnTo>
                    <a:pt x="2109" y="654"/>
                  </a:lnTo>
                  <a:lnTo>
                    <a:pt x="2094" y="686"/>
                  </a:lnTo>
                  <a:lnTo>
                    <a:pt x="2088" y="698"/>
                  </a:lnTo>
                  <a:lnTo>
                    <a:pt x="51" y="698"/>
                  </a:lnTo>
                  <a:lnTo>
                    <a:pt x="52" y="645"/>
                  </a:lnTo>
                  <a:lnTo>
                    <a:pt x="52" y="591"/>
                  </a:lnTo>
                  <a:lnTo>
                    <a:pt x="51" y="565"/>
                  </a:lnTo>
                  <a:lnTo>
                    <a:pt x="49" y="539"/>
                  </a:lnTo>
                  <a:lnTo>
                    <a:pt x="47" y="512"/>
                  </a:lnTo>
                  <a:lnTo>
                    <a:pt x="45" y="486"/>
                  </a:lnTo>
                  <a:lnTo>
                    <a:pt x="41" y="461"/>
                  </a:lnTo>
                  <a:lnTo>
                    <a:pt x="37" y="435"/>
                  </a:lnTo>
                  <a:lnTo>
                    <a:pt x="33" y="409"/>
                  </a:lnTo>
                  <a:lnTo>
                    <a:pt x="28" y="384"/>
                  </a:lnTo>
                  <a:lnTo>
                    <a:pt x="22" y="359"/>
                  </a:lnTo>
                  <a:lnTo>
                    <a:pt x="15" y="334"/>
                  </a:lnTo>
                  <a:lnTo>
                    <a:pt x="9" y="310"/>
                  </a:lnTo>
                  <a:lnTo>
                    <a:pt x="0" y="287"/>
                  </a:lnTo>
                  <a:close/>
                </a:path>
              </a:pathLst>
            </a:custGeom>
            <a:solidFill>
              <a:srgbClr val="A26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 name="Group 8"/>
          <p:cNvGrpSpPr/>
          <p:nvPr/>
        </p:nvGrpSpPr>
        <p:grpSpPr>
          <a:xfrm>
            <a:off x="7814497" y="735080"/>
            <a:ext cx="2491553" cy="4127112"/>
            <a:chOff x="723900" y="356429"/>
            <a:chExt cx="3784600" cy="6268968"/>
          </a:xfrm>
        </p:grpSpPr>
        <p:grpSp>
          <p:nvGrpSpPr>
            <p:cNvPr id="10" name="Group 9"/>
            <p:cNvGrpSpPr/>
            <p:nvPr/>
          </p:nvGrpSpPr>
          <p:grpSpPr>
            <a:xfrm>
              <a:off x="1767277" y="5008816"/>
              <a:ext cx="1670274" cy="1616581"/>
              <a:chOff x="8663377" y="4875466"/>
              <a:chExt cx="1670274" cy="1616581"/>
            </a:xfrm>
          </p:grpSpPr>
          <p:sp>
            <p:nvSpPr>
              <p:cNvPr id="44" name="Freeform 122"/>
              <p:cNvSpPr>
                <a:spLocks/>
              </p:cNvSpPr>
              <p:nvPr/>
            </p:nvSpPr>
            <p:spPr bwMode="auto">
              <a:xfrm>
                <a:off x="8663377" y="4875466"/>
                <a:ext cx="1670274" cy="1616581"/>
              </a:xfrm>
              <a:custGeom>
                <a:avLst/>
                <a:gdLst>
                  <a:gd name="T0" fmla="*/ 4486 w 4602"/>
                  <a:gd name="T1" fmla="*/ 409 h 4457"/>
                  <a:gd name="T2" fmla="*/ 4551 w 4602"/>
                  <a:gd name="T3" fmla="*/ 487 h 4457"/>
                  <a:gd name="T4" fmla="*/ 4565 w 4602"/>
                  <a:gd name="T5" fmla="*/ 559 h 4457"/>
                  <a:gd name="T6" fmla="*/ 4528 w 4602"/>
                  <a:gd name="T7" fmla="*/ 641 h 4457"/>
                  <a:gd name="T8" fmla="*/ 4392 w 4602"/>
                  <a:gd name="T9" fmla="*/ 748 h 4457"/>
                  <a:gd name="T10" fmla="*/ 4299 w 4602"/>
                  <a:gd name="T11" fmla="*/ 837 h 4457"/>
                  <a:gd name="T12" fmla="*/ 4298 w 4602"/>
                  <a:gd name="T13" fmla="*/ 918 h 4457"/>
                  <a:gd name="T14" fmla="*/ 4409 w 4602"/>
                  <a:gd name="T15" fmla="*/ 1044 h 4457"/>
                  <a:gd name="T16" fmla="*/ 4526 w 4602"/>
                  <a:gd name="T17" fmla="*/ 1175 h 4457"/>
                  <a:gd name="T18" fmla="*/ 4538 w 4602"/>
                  <a:gd name="T19" fmla="*/ 1272 h 4457"/>
                  <a:gd name="T20" fmla="*/ 4448 w 4602"/>
                  <a:gd name="T21" fmla="*/ 1376 h 4457"/>
                  <a:gd name="T22" fmla="*/ 4363 w 4602"/>
                  <a:gd name="T23" fmla="*/ 1475 h 4457"/>
                  <a:gd name="T24" fmla="*/ 4330 w 4602"/>
                  <a:gd name="T25" fmla="*/ 1567 h 4457"/>
                  <a:gd name="T26" fmla="*/ 4349 w 4602"/>
                  <a:gd name="T27" fmla="*/ 1653 h 4457"/>
                  <a:gd name="T28" fmla="*/ 4419 w 4602"/>
                  <a:gd name="T29" fmla="*/ 1738 h 4457"/>
                  <a:gd name="T30" fmla="*/ 4502 w 4602"/>
                  <a:gd name="T31" fmla="*/ 1817 h 4457"/>
                  <a:gd name="T32" fmla="*/ 4513 w 4602"/>
                  <a:gd name="T33" fmla="*/ 1890 h 4457"/>
                  <a:gd name="T34" fmla="*/ 4468 w 4602"/>
                  <a:gd name="T35" fmla="*/ 1958 h 4457"/>
                  <a:gd name="T36" fmla="*/ 4293 w 4602"/>
                  <a:gd name="T37" fmla="*/ 2100 h 4457"/>
                  <a:gd name="T38" fmla="*/ 4281 w 4602"/>
                  <a:gd name="T39" fmla="*/ 2163 h 4457"/>
                  <a:gd name="T40" fmla="*/ 4339 w 4602"/>
                  <a:gd name="T41" fmla="*/ 2225 h 4457"/>
                  <a:gd name="T42" fmla="*/ 4563 w 4602"/>
                  <a:gd name="T43" fmla="*/ 2383 h 4457"/>
                  <a:gd name="T44" fmla="*/ 4595 w 4602"/>
                  <a:gd name="T45" fmla="*/ 2476 h 4457"/>
                  <a:gd name="T46" fmla="*/ 4488 w 4602"/>
                  <a:gd name="T47" fmla="*/ 2578 h 4457"/>
                  <a:gd name="T48" fmla="*/ 4320 w 4602"/>
                  <a:gd name="T49" fmla="*/ 2707 h 4457"/>
                  <a:gd name="T50" fmla="*/ 4303 w 4602"/>
                  <a:gd name="T51" fmla="*/ 2808 h 4457"/>
                  <a:gd name="T52" fmla="*/ 4418 w 4602"/>
                  <a:gd name="T53" fmla="*/ 2975 h 4457"/>
                  <a:gd name="T54" fmla="*/ 4436 w 4602"/>
                  <a:gd name="T55" fmla="*/ 3050 h 4457"/>
                  <a:gd name="T56" fmla="*/ 4420 w 4602"/>
                  <a:gd name="T57" fmla="*/ 3126 h 4457"/>
                  <a:gd name="T58" fmla="*/ 4322 w 4602"/>
                  <a:gd name="T59" fmla="*/ 3269 h 4457"/>
                  <a:gd name="T60" fmla="*/ 3886 w 4602"/>
                  <a:gd name="T61" fmla="*/ 3666 h 4457"/>
                  <a:gd name="T62" fmla="*/ 3081 w 4602"/>
                  <a:gd name="T63" fmla="*/ 4354 h 4457"/>
                  <a:gd name="T64" fmla="*/ 1407 w 4602"/>
                  <a:gd name="T65" fmla="*/ 4362 h 4457"/>
                  <a:gd name="T66" fmla="*/ 743 w 4602"/>
                  <a:gd name="T67" fmla="*/ 3736 h 4457"/>
                  <a:gd name="T68" fmla="*/ 309 w 4602"/>
                  <a:gd name="T69" fmla="*/ 3350 h 4457"/>
                  <a:gd name="T70" fmla="*/ 232 w 4602"/>
                  <a:gd name="T71" fmla="*/ 3259 h 4457"/>
                  <a:gd name="T72" fmla="*/ 214 w 4602"/>
                  <a:gd name="T73" fmla="*/ 3133 h 4457"/>
                  <a:gd name="T74" fmla="*/ 240 w 4602"/>
                  <a:gd name="T75" fmla="*/ 2947 h 4457"/>
                  <a:gd name="T76" fmla="*/ 141 w 4602"/>
                  <a:gd name="T77" fmla="*/ 2837 h 4457"/>
                  <a:gd name="T78" fmla="*/ 63 w 4602"/>
                  <a:gd name="T79" fmla="*/ 2771 h 4457"/>
                  <a:gd name="T80" fmla="*/ 48 w 4602"/>
                  <a:gd name="T81" fmla="*/ 2684 h 4457"/>
                  <a:gd name="T82" fmla="*/ 143 w 4602"/>
                  <a:gd name="T83" fmla="*/ 2582 h 4457"/>
                  <a:gd name="T84" fmla="*/ 208 w 4602"/>
                  <a:gd name="T85" fmla="*/ 2470 h 4457"/>
                  <a:gd name="T86" fmla="*/ 204 w 4602"/>
                  <a:gd name="T87" fmla="*/ 2355 h 4457"/>
                  <a:gd name="T88" fmla="*/ 153 w 4602"/>
                  <a:gd name="T89" fmla="*/ 2244 h 4457"/>
                  <a:gd name="T90" fmla="*/ 44 w 4602"/>
                  <a:gd name="T91" fmla="*/ 2097 h 4457"/>
                  <a:gd name="T92" fmla="*/ 46 w 4602"/>
                  <a:gd name="T93" fmla="*/ 2022 h 4457"/>
                  <a:gd name="T94" fmla="*/ 207 w 4602"/>
                  <a:gd name="T95" fmla="*/ 1876 h 4457"/>
                  <a:gd name="T96" fmla="*/ 269 w 4602"/>
                  <a:gd name="T97" fmla="*/ 1803 h 4457"/>
                  <a:gd name="T98" fmla="*/ 245 w 4602"/>
                  <a:gd name="T99" fmla="*/ 1732 h 4457"/>
                  <a:gd name="T100" fmla="*/ 65 w 4602"/>
                  <a:gd name="T101" fmla="*/ 1623 h 4457"/>
                  <a:gd name="T102" fmla="*/ 0 w 4602"/>
                  <a:gd name="T103" fmla="*/ 1526 h 4457"/>
                  <a:gd name="T104" fmla="*/ 86 w 4602"/>
                  <a:gd name="T105" fmla="*/ 1387 h 4457"/>
                  <a:gd name="T106" fmla="*/ 240 w 4602"/>
                  <a:gd name="T107" fmla="*/ 1220 h 4457"/>
                  <a:gd name="T108" fmla="*/ 245 w 4602"/>
                  <a:gd name="T109" fmla="*/ 1086 h 4457"/>
                  <a:gd name="T110" fmla="*/ 169 w 4602"/>
                  <a:gd name="T111" fmla="*/ 990 h 4457"/>
                  <a:gd name="T112" fmla="*/ 66 w 4602"/>
                  <a:gd name="T113" fmla="*/ 0 h 4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02" h="4457">
                    <a:moveTo>
                      <a:pt x="66" y="0"/>
                    </a:moveTo>
                    <a:lnTo>
                      <a:pt x="4440" y="0"/>
                    </a:lnTo>
                    <a:lnTo>
                      <a:pt x="4440" y="379"/>
                    </a:lnTo>
                    <a:lnTo>
                      <a:pt x="4446" y="382"/>
                    </a:lnTo>
                    <a:lnTo>
                      <a:pt x="4463" y="392"/>
                    </a:lnTo>
                    <a:lnTo>
                      <a:pt x="4474" y="399"/>
                    </a:lnTo>
                    <a:lnTo>
                      <a:pt x="4486" y="409"/>
                    </a:lnTo>
                    <a:lnTo>
                      <a:pt x="4499" y="420"/>
                    </a:lnTo>
                    <a:lnTo>
                      <a:pt x="4512" y="432"/>
                    </a:lnTo>
                    <a:lnTo>
                      <a:pt x="4525" y="446"/>
                    </a:lnTo>
                    <a:lnTo>
                      <a:pt x="4536" y="461"/>
                    </a:lnTo>
                    <a:lnTo>
                      <a:pt x="4541" y="470"/>
                    </a:lnTo>
                    <a:lnTo>
                      <a:pt x="4546" y="478"/>
                    </a:lnTo>
                    <a:lnTo>
                      <a:pt x="4551" y="487"/>
                    </a:lnTo>
                    <a:lnTo>
                      <a:pt x="4555" y="497"/>
                    </a:lnTo>
                    <a:lnTo>
                      <a:pt x="4558" y="506"/>
                    </a:lnTo>
                    <a:lnTo>
                      <a:pt x="4562" y="516"/>
                    </a:lnTo>
                    <a:lnTo>
                      <a:pt x="4563" y="527"/>
                    </a:lnTo>
                    <a:lnTo>
                      <a:pt x="4565" y="538"/>
                    </a:lnTo>
                    <a:lnTo>
                      <a:pt x="4565" y="548"/>
                    </a:lnTo>
                    <a:lnTo>
                      <a:pt x="4565" y="559"/>
                    </a:lnTo>
                    <a:lnTo>
                      <a:pt x="4563" y="571"/>
                    </a:lnTo>
                    <a:lnTo>
                      <a:pt x="4561" y="584"/>
                    </a:lnTo>
                    <a:lnTo>
                      <a:pt x="4557" y="596"/>
                    </a:lnTo>
                    <a:lnTo>
                      <a:pt x="4552" y="608"/>
                    </a:lnTo>
                    <a:lnTo>
                      <a:pt x="4545" y="619"/>
                    </a:lnTo>
                    <a:lnTo>
                      <a:pt x="4538" y="631"/>
                    </a:lnTo>
                    <a:lnTo>
                      <a:pt x="4528" y="641"/>
                    </a:lnTo>
                    <a:lnTo>
                      <a:pt x="4518" y="651"/>
                    </a:lnTo>
                    <a:lnTo>
                      <a:pt x="4508" y="662"/>
                    </a:lnTo>
                    <a:lnTo>
                      <a:pt x="4497" y="672"/>
                    </a:lnTo>
                    <a:lnTo>
                      <a:pt x="4472" y="692"/>
                    </a:lnTo>
                    <a:lnTo>
                      <a:pt x="4445" y="712"/>
                    </a:lnTo>
                    <a:lnTo>
                      <a:pt x="4418" y="730"/>
                    </a:lnTo>
                    <a:lnTo>
                      <a:pt x="4392" y="748"/>
                    </a:lnTo>
                    <a:lnTo>
                      <a:pt x="4366" y="768"/>
                    </a:lnTo>
                    <a:lnTo>
                      <a:pt x="4342" y="786"/>
                    </a:lnTo>
                    <a:lnTo>
                      <a:pt x="4332" y="796"/>
                    </a:lnTo>
                    <a:lnTo>
                      <a:pt x="4322" y="806"/>
                    </a:lnTo>
                    <a:lnTo>
                      <a:pt x="4313" y="816"/>
                    </a:lnTo>
                    <a:lnTo>
                      <a:pt x="4306" y="826"/>
                    </a:lnTo>
                    <a:lnTo>
                      <a:pt x="4299" y="837"/>
                    </a:lnTo>
                    <a:lnTo>
                      <a:pt x="4294" y="848"/>
                    </a:lnTo>
                    <a:lnTo>
                      <a:pt x="4290" y="858"/>
                    </a:lnTo>
                    <a:lnTo>
                      <a:pt x="4288" y="869"/>
                    </a:lnTo>
                    <a:lnTo>
                      <a:pt x="4287" y="881"/>
                    </a:lnTo>
                    <a:lnTo>
                      <a:pt x="4289" y="893"/>
                    </a:lnTo>
                    <a:lnTo>
                      <a:pt x="4293" y="905"/>
                    </a:lnTo>
                    <a:lnTo>
                      <a:pt x="4298" y="918"/>
                    </a:lnTo>
                    <a:lnTo>
                      <a:pt x="4305" y="930"/>
                    </a:lnTo>
                    <a:lnTo>
                      <a:pt x="4313" y="943"/>
                    </a:lnTo>
                    <a:lnTo>
                      <a:pt x="4323" y="956"/>
                    </a:lnTo>
                    <a:lnTo>
                      <a:pt x="4333" y="969"/>
                    </a:lnTo>
                    <a:lnTo>
                      <a:pt x="4356" y="993"/>
                    </a:lnTo>
                    <a:lnTo>
                      <a:pt x="4382" y="1019"/>
                    </a:lnTo>
                    <a:lnTo>
                      <a:pt x="4409" y="1044"/>
                    </a:lnTo>
                    <a:lnTo>
                      <a:pt x="4436" y="1070"/>
                    </a:lnTo>
                    <a:lnTo>
                      <a:pt x="4463" y="1096"/>
                    </a:lnTo>
                    <a:lnTo>
                      <a:pt x="4487" y="1122"/>
                    </a:lnTo>
                    <a:lnTo>
                      <a:pt x="4498" y="1135"/>
                    </a:lnTo>
                    <a:lnTo>
                      <a:pt x="4509" y="1148"/>
                    </a:lnTo>
                    <a:lnTo>
                      <a:pt x="4517" y="1161"/>
                    </a:lnTo>
                    <a:lnTo>
                      <a:pt x="4526" y="1175"/>
                    </a:lnTo>
                    <a:lnTo>
                      <a:pt x="4532" y="1188"/>
                    </a:lnTo>
                    <a:lnTo>
                      <a:pt x="4538" y="1202"/>
                    </a:lnTo>
                    <a:lnTo>
                      <a:pt x="4541" y="1216"/>
                    </a:lnTo>
                    <a:lnTo>
                      <a:pt x="4543" y="1229"/>
                    </a:lnTo>
                    <a:lnTo>
                      <a:pt x="4543" y="1243"/>
                    </a:lnTo>
                    <a:lnTo>
                      <a:pt x="4542" y="1257"/>
                    </a:lnTo>
                    <a:lnTo>
                      <a:pt x="4538" y="1272"/>
                    </a:lnTo>
                    <a:lnTo>
                      <a:pt x="4531" y="1286"/>
                    </a:lnTo>
                    <a:lnTo>
                      <a:pt x="4523" y="1301"/>
                    </a:lnTo>
                    <a:lnTo>
                      <a:pt x="4512" y="1315"/>
                    </a:lnTo>
                    <a:lnTo>
                      <a:pt x="4498" y="1330"/>
                    </a:lnTo>
                    <a:lnTo>
                      <a:pt x="4482" y="1346"/>
                    </a:lnTo>
                    <a:lnTo>
                      <a:pt x="4464" y="1361"/>
                    </a:lnTo>
                    <a:lnTo>
                      <a:pt x="4448" y="1376"/>
                    </a:lnTo>
                    <a:lnTo>
                      <a:pt x="4433" y="1391"/>
                    </a:lnTo>
                    <a:lnTo>
                      <a:pt x="4418" y="1405"/>
                    </a:lnTo>
                    <a:lnTo>
                      <a:pt x="4405" y="1420"/>
                    </a:lnTo>
                    <a:lnTo>
                      <a:pt x="4393" y="1434"/>
                    </a:lnTo>
                    <a:lnTo>
                      <a:pt x="4382" y="1448"/>
                    </a:lnTo>
                    <a:lnTo>
                      <a:pt x="4373" y="1462"/>
                    </a:lnTo>
                    <a:lnTo>
                      <a:pt x="4363" y="1475"/>
                    </a:lnTo>
                    <a:lnTo>
                      <a:pt x="4355" y="1489"/>
                    </a:lnTo>
                    <a:lnTo>
                      <a:pt x="4349" y="1502"/>
                    </a:lnTo>
                    <a:lnTo>
                      <a:pt x="4343" y="1515"/>
                    </a:lnTo>
                    <a:lnTo>
                      <a:pt x="4338" y="1528"/>
                    </a:lnTo>
                    <a:lnTo>
                      <a:pt x="4335" y="1542"/>
                    </a:lnTo>
                    <a:lnTo>
                      <a:pt x="4333" y="1554"/>
                    </a:lnTo>
                    <a:lnTo>
                      <a:pt x="4330" y="1567"/>
                    </a:lnTo>
                    <a:lnTo>
                      <a:pt x="4330" y="1580"/>
                    </a:lnTo>
                    <a:lnTo>
                      <a:pt x="4330" y="1593"/>
                    </a:lnTo>
                    <a:lnTo>
                      <a:pt x="4333" y="1605"/>
                    </a:lnTo>
                    <a:lnTo>
                      <a:pt x="4335" y="1617"/>
                    </a:lnTo>
                    <a:lnTo>
                      <a:pt x="4339" y="1630"/>
                    </a:lnTo>
                    <a:lnTo>
                      <a:pt x="4343" y="1641"/>
                    </a:lnTo>
                    <a:lnTo>
                      <a:pt x="4349" y="1653"/>
                    </a:lnTo>
                    <a:lnTo>
                      <a:pt x="4356" y="1666"/>
                    </a:lnTo>
                    <a:lnTo>
                      <a:pt x="4364" y="1678"/>
                    </a:lnTo>
                    <a:lnTo>
                      <a:pt x="4373" y="1690"/>
                    </a:lnTo>
                    <a:lnTo>
                      <a:pt x="4382" y="1702"/>
                    </a:lnTo>
                    <a:lnTo>
                      <a:pt x="4393" y="1714"/>
                    </a:lnTo>
                    <a:lnTo>
                      <a:pt x="4406" y="1726"/>
                    </a:lnTo>
                    <a:lnTo>
                      <a:pt x="4419" y="1738"/>
                    </a:lnTo>
                    <a:lnTo>
                      <a:pt x="4432" y="1749"/>
                    </a:lnTo>
                    <a:lnTo>
                      <a:pt x="4447" y="1761"/>
                    </a:lnTo>
                    <a:lnTo>
                      <a:pt x="4462" y="1773"/>
                    </a:lnTo>
                    <a:lnTo>
                      <a:pt x="4475" y="1784"/>
                    </a:lnTo>
                    <a:lnTo>
                      <a:pt x="4486" y="1796"/>
                    </a:lnTo>
                    <a:lnTo>
                      <a:pt x="4495" y="1807"/>
                    </a:lnTo>
                    <a:lnTo>
                      <a:pt x="4502" y="1817"/>
                    </a:lnTo>
                    <a:lnTo>
                      <a:pt x="4508" y="1828"/>
                    </a:lnTo>
                    <a:lnTo>
                      <a:pt x="4512" y="1839"/>
                    </a:lnTo>
                    <a:lnTo>
                      <a:pt x="4515" y="1850"/>
                    </a:lnTo>
                    <a:lnTo>
                      <a:pt x="4516" y="1860"/>
                    </a:lnTo>
                    <a:lnTo>
                      <a:pt x="4517" y="1870"/>
                    </a:lnTo>
                    <a:lnTo>
                      <a:pt x="4515" y="1880"/>
                    </a:lnTo>
                    <a:lnTo>
                      <a:pt x="4513" y="1890"/>
                    </a:lnTo>
                    <a:lnTo>
                      <a:pt x="4510" y="1900"/>
                    </a:lnTo>
                    <a:lnTo>
                      <a:pt x="4505" y="1909"/>
                    </a:lnTo>
                    <a:lnTo>
                      <a:pt x="4499" y="1919"/>
                    </a:lnTo>
                    <a:lnTo>
                      <a:pt x="4492" y="1929"/>
                    </a:lnTo>
                    <a:lnTo>
                      <a:pt x="4485" y="1938"/>
                    </a:lnTo>
                    <a:lnTo>
                      <a:pt x="4477" y="1948"/>
                    </a:lnTo>
                    <a:lnTo>
                      <a:pt x="4468" y="1958"/>
                    </a:lnTo>
                    <a:lnTo>
                      <a:pt x="4458" y="1968"/>
                    </a:lnTo>
                    <a:lnTo>
                      <a:pt x="4437" y="1986"/>
                    </a:lnTo>
                    <a:lnTo>
                      <a:pt x="4415" y="2004"/>
                    </a:lnTo>
                    <a:lnTo>
                      <a:pt x="4365" y="2043"/>
                    </a:lnTo>
                    <a:lnTo>
                      <a:pt x="4313" y="2081"/>
                    </a:lnTo>
                    <a:lnTo>
                      <a:pt x="4302" y="2091"/>
                    </a:lnTo>
                    <a:lnTo>
                      <a:pt x="4293" y="2100"/>
                    </a:lnTo>
                    <a:lnTo>
                      <a:pt x="4285" y="2110"/>
                    </a:lnTo>
                    <a:lnTo>
                      <a:pt x="4281" y="2119"/>
                    </a:lnTo>
                    <a:lnTo>
                      <a:pt x="4276" y="2129"/>
                    </a:lnTo>
                    <a:lnTo>
                      <a:pt x="4275" y="2137"/>
                    </a:lnTo>
                    <a:lnTo>
                      <a:pt x="4275" y="2146"/>
                    </a:lnTo>
                    <a:lnTo>
                      <a:pt x="4278" y="2154"/>
                    </a:lnTo>
                    <a:lnTo>
                      <a:pt x="4281" y="2163"/>
                    </a:lnTo>
                    <a:lnTo>
                      <a:pt x="4285" y="2172"/>
                    </a:lnTo>
                    <a:lnTo>
                      <a:pt x="4292" y="2180"/>
                    </a:lnTo>
                    <a:lnTo>
                      <a:pt x="4299" y="2189"/>
                    </a:lnTo>
                    <a:lnTo>
                      <a:pt x="4308" y="2198"/>
                    </a:lnTo>
                    <a:lnTo>
                      <a:pt x="4317" y="2206"/>
                    </a:lnTo>
                    <a:lnTo>
                      <a:pt x="4328" y="2216"/>
                    </a:lnTo>
                    <a:lnTo>
                      <a:pt x="4339" y="2225"/>
                    </a:lnTo>
                    <a:lnTo>
                      <a:pt x="4393" y="2261"/>
                    </a:lnTo>
                    <a:lnTo>
                      <a:pt x="4455" y="2301"/>
                    </a:lnTo>
                    <a:lnTo>
                      <a:pt x="4486" y="2323"/>
                    </a:lnTo>
                    <a:lnTo>
                      <a:pt x="4517" y="2346"/>
                    </a:lnTo>
                    <a:lnTo>
                      <a:pt x="4532" y="2359"/>
                    </a:lnTo>
                    <a:lnTo>
                      <a:pt x="4548" y="2370"/>
                    </a:lnTo>
                    <a:lnTo>
                      <a:pt x="4563" y="2383"/>
                    </a:lnTo>
                    <a:lnTo>
                      <a:pt x="4577" y="2396"/>
                    </a:lnTo>
                    <a:lnTo>
                      <a:pt x="4589" y="2410"/>
                    </a:lnTo>
                    <a:lnTo>
                      <a:pt x="4596" y="2423"/>
                    </a:lnTo>
                    <a:lnTo>
                      <a:pt x="4601" y="2437"/>
                    </a:lnTo>
                    <a:lnTo>
                      <a:pt x="4602" y="2450"/>
                    </a:lnTo>
                    <a:lnTo>
                      <a:pt x="4601" y="2463"/>
                    </a:lnTo>
                    <a:lnTo>
                      <a:pt x="4595" y="2476"/>
                    </a:lnTo>
                    <a:lnTo>
                      <a:pt x="4589" y="2488"/>
                    </a:lnTo>
                    <a:lnTo>
                      <a:pt x="4579" y="2501"/>
                    </a:lnTo>
                    <a:lnTo>
                      <a:pt x="4567" y="2514"/>
                    </a:lnTo>
                    <a:lnTo>
                      <a:pt x="4554" y="2527"/>
                    </a:lnTo>
                    <a:lnTo>
                      <a:pt x="4539" y="2540"/>
                    </a:lnTo>
                    <a:lnTo>
                      <a:pt x="4523" y="2552"/>
                    </a:lnTo>
                    <a:lnTo>
                      <a:pt x="4488" y="2578"/>
                    </a:lnTo>
                    <a:lnTo>
                      <a:pt x="4450" y="2603"/>
                    </a:lnTo>
                    <a:lnTo>
                      <a:pt x="4414" y="2629"/>
                    </a:lnTo>
                    <a:lnTo>
                      <a:pt x="4378" y="2654"/>
                    </a:lnTo>
                    <a:lnTo>
                      <a:pt x="4361" y="2667"/>
                    </a:lnTo>
                    <a:lnTo>
                      <a:pt x="4346" y="2680"/>
                    </a:lnTo>
                    <a:lnTo>
                      <a:pt x="4332" y="2694"/>
                    </a:lnTo>
                    <a:lnTo>
                      <a:pt x="4320" y="2707"/>
                    </a:lnTo>
                    <a:lnTo>
                      <a:pt x="4310" y="2721"/>
                    </a:lnTo>
                    <a:lnTo>
                      <a:pt x="4301" y="2735"/>
                    </a:lnTo>
                    <a:lnTo>
                      <a:pt x="4296" y="2750"/>
                    </a:lnTo>
                    <a:lnTo>
                      <a:pt x="4293" y="2764"/>
                    </a:lnTo>
                    <a:lnTo>
                      <a:pt x="4293" y="2778"/>
                    </a:lnTo>
                    <a:lnTo>
                      <a:pt x="4296" y="2793"/>
                    </a:lnTo>
                    <a:lnTo>
                      <a:pt x="4303" y="2808"/>
                    </a:lnTo>
                    <a:lnTo>
                      <a:pt x="4313" y="2823"/>
                    </a:lnTo>
                    <a:lnTo>
                      <a:pt x="4337" y="2852"/>
                    </a:lnTo>
                    <a:lnTo>
                      <a:pt x="4359" y="2879"/>
                    </a:lnTo>
                    <a:lnTo>
                      <a:pt x="4377" y="2905"/>
                    </a:lnTo>
                    <a:lnTo>
                      <a:pt x="4393" y="2930"/>
                    </a:lnTo>
                    <a:lnTo>
                      <a:pt x="4406" y="2953"/>
                    </a:lnTo>
                    <a:lnTo>
                      <a:pt x="4418" y="2975"/>
                    </a:lnTo>
                    <a:lnTo>
                      <a:pt x="4422" y="2986"/>
                    </a:lnTo>
                    <a:lnTo>
                      <a:pt x="4427" y="2997"/>
                    </a:lnTo>
                    <a:lnTo>
                      <a:pt x="4430" y="3008"/>
                    </a:lnTo>
                    <a:lnTo>
                      <a:pt x="4432" y="3018"/>
                    </a:lnTo>
                    <a:lnTo>
                      <a:pt x="4434" y="3028"/>
                    </a:lnTo>
                    <a:lnTo>
                      <a:pt x="4435" y="3039"/>
                    </a:lnTo>
                    <a:lnTo>
                      <a:pt x="4436" y="3050"/>
                    </a:lnTo>
                    <a:lnTo>
                      <a:pt x="4435" y="3061"/>
                    </a:lnTo>
                    <a:lnTo>
                      <a:pt x="4435" y="3071"/>
                    </a:lnTo>
                    <a:lnTo>
                      <a:pt x="4433" y="3082"/>
                    </a:lnTo>
                    <a:lnTo>
                      <a:pt x="4431" y="3093"/>
                    </a:lnTo>
                    <a:lnTo>
                      <a:pt x="4429" y="3104"/>
                    </a:lnTo>
                    <a:lnTo>
                      <a:pt x="4424" y="3116"/>
                    </a:lnTo>
                    <a:lnTo>
                      <a:pt x="4420" y="3126"/>
                    </a:lnTo>
                    <a:lnTo>
                      <a:pt x="4416" y="3138"/>
                    </a:lnTo>
                    <a:lnTo>
                      <a:pt x="4409" y="3151"/>
                    </a:lnTo>
                    <a:lnTo>
                      <a:pt x="4396" y="3176"/>
                    </a:lnTo>
                    <a:lnTo>
                      <a:pt x="4379" y="3203"/>
                    </a:lnTo>
                    <a:lnTo>
                      <a:pt x="4366" y="3220"/>
                    </a:lnTo>
                    <a:lnTo>
                      <a:pt x="4347" y="3242"/>
                    </a:lnTo>
                    <a:lnTo>
                      <a:pt x="4322" y="3269"/>
                    </a:lnTo>
                    <a:lnTo>
                      <a:pt x="4290" y="3300"/>
                    </a:lnTo>
                    <a:lnTo>
                      <a:pt x="4254" y="3336"/>
                    </a:lnTo>
                    <a:lnTo>
                      <a:pt x="4212" y="3375"/>
                    </a:lnTo>
                    <a:lnTo>
                      <a:pt x="4166" y="3417"/>
                    </a:lnTo>
                    <a:lnTo>
                      <a:pt x="4115" y="3462"/>
                    </a:lnTo>
                    <a:lnTo>
                      <a:pt x="4006" y="3561"/>
                    </a:lnTo>
                    <a:lnTo>
                      <a:pt x="3886" y="3666"/>
                    </a:lnTo>
                    <a:lnTo>
                      <a:pt x="3760" y="3776"/>
                    </a:lnTo>
                    <a:lnTo>
                      <a:pt x="3632" y="3887"/>
                    </a:lnTo>
                    <a:lnTo>
                      <a:pt x="3504" y="3996"/>
                    </a:lnTo>
                    <a:lnTo>
                      <a:pt x="3382" y="4100"/>
                    </a:lnTo>
                    <a:lnTo>
                      <a:pt x="3267" y="4197"/>
                    </a:lnTo>
                    <a:lnTo>
                      <a:pt x="3166" y="4282"/>
                    </a:lnTo>
                    <a:lnTo>
                      <a:pt x="3081" y="4354"/>
                    </a:lnTo>
                    <a:lnTo>
                      <a:pt x="3015" y="4409"/>
                    </a:lnTo>
                    <a:lnTo>
                      <a:pt x="2973" y="4444"/>
                    </a:lnTo>
                    <a:lnTo>
                      <a:pt x="2957" y="4457"/>
                    </a:lnTo>
                    <a:lnTo>
                      <a:pt x="1507" y="4457"/>
                    </a:lnTo>
                    <a:lnTo>
                      <a:pt x="1495" y="4445"/>
                    </a:lnTo>
                    <a:lnTo>
                      <a:pt x="1460" y="4413"/>
                    </a:lnTo>
                    <a:lnTo>
                      <a:pt x="1407" y="4362"/>
                    </a:lnTo>
                    <a:lnTo>
                      <a:pt x="1338" y="4296"/>
                    </a:lnTo>
                    <a:lnTo>
                      <a:pt x="1255" y="4217"/>
                    </a:lnTo>
                    <a:lnTo>
                      <a:pt x="1162" y="4129"/>
                    </a:lnTo>
                    <a:lnTo>
                      <a:pt x="1062" y="4034"/>
                    </a:lnTo>
                    <a:lnTo>
                      <a:pt x="957" y="3934"/>
                    </a:lnTo>
                    <a:lnTo>
                      <a:pt x="849" y="3834"/>
                    </a:lnTo>
                    <a:lnTo>
                      <a:pt x="743" y="3736"/>
                    </a:lnTo>
                    <a:lnTo>
                      <a:pt x="641" y="3642"/>
                    </a:lnTo>
                    <a:lnTo>
                      <a:pt x="546" y="3554"/>
                    </a:lnTo>
                    <a:lnTo>
                      <a:pt x="461" y="3477"/>
                    </a:lnTo>
                    <a:lnTo>
                      <a:pt x="388" y="3415"/>
                    </a:lnTo>
                    <a:lnTo>
                      <a:pt x="357" y="3388"/>
                    </a:lnTo>
                    <a:lnTo>
                      <a:pt x="330" y="3366"/>
                    </a:lnTo>
                    <a:lnTo>
                      <a:pt x="309" y="3350"/>
                    </a:lnTo>
                    <a:lnTo>
                      <a:pt x="292" y="3338"/>
                    </a:lnTo>
                    <a:lnTo>
                      <a:pt x="278" y="3327"/>
                    </a:lnTo>
                    <a:lnTo>
                      <a:pt x="267" y="3317"/>
                    </a:lnTo>
                    <a:lnTo>
                      <a:pt x="256" y="3304"/>
                    </a:lnTo>
                    <a:lnTo>
                      <a:pt x="247" y="3290"/>
                    </a:lnTo>
                    <a:lnTo>
                      <a:pt x="238" y="3275"/>
                    </a:lnTo>
                    <a:lnTo>
                      <a:pt x="232" y="3259"/>
                    </a:lnTo>
                    <a:lnTo>
                      <a:pt x="227" y="3243"/>
                    </a:lnTo>
                    <a:lnTo>
                      <a:pt x="222" y="3226"/>
                    </a:lnTo>
                    <a:lnTo>
                      <a:pt x="219" y="3207"/>
                    </a:lnTo>
                    <a:lnTo>
                      <a:pt x="216" y="3190"/>
                    </a:lnTo>
                    <a:lnTo>
                      <a:pt x="215" y="3171"/>
                    </a:lnTo>
                    <a:lnTo>
                      <a:pt x="214" y="3152"/>
                    </a:lnTo>
                    <a:lnTo>
                      <a:pt x="214" y="3133"/>
                    </a:lnTo>
                    <a:lnTo>
                      <a:pt x="214" y="3115"/>
                    </a:lnTo>
                    <a:lnTo>
                      <a:pt x="215" y="3095"/>
                    </a:lnTo>
                    <a:lnTo>
                      <a:pt x="217" y="3077"/>
                    </a:lnTo>
                    <a:lnTo>
                      <a:pt x="221" y="3040"/>
                    </a:lnTo>
                    <a:lnTo>
                      <a:pt x="227" y="3005"/>
                    </a:lnTo>
                    <a:lnTo>
                      <a:pt x="233" y="2974"/>
                    </a:lnTo>
                    <a:lnTo>
                      <a:pt x="240" y="2947"/>
                    </a:lnTo>
                    <a:lnTo>
                      <a:pt x="250" y="2906"/>
                    </a:lnTo>
                    <a:lnTo>
                      <a:pt x="256" y="2891"/>
                    </a:lnTo>
                    <a:lnTo>
                      <a:pt x="241" y="2886"/>
                    </a:lnTo>
                    <a:lnTo>
                      <a:pt x="203" y="2869"/>
                    </a:lnTo>
                    <a:lnTo>
                      <a:pt x="179" y="2859"/>
                    </a:lnTo>
                    <a:lnTo>
                      <a:pt x="154" y="2845"/>
                    </a:lnTo>
                    <a:lnTo>
                      <a:pt x="141" y="2837"/>
                    </a:lnTo>
                    <a:lnTo>
                      <a:pt x="128" y="2829"/>
                    </a:lnTo>
                    <a:lnTo>
                      <a:pt x="115" y="2821"/>
                    </a:lnTo>
                    <a:lnTo>
                      <a:pt x="103" y="2812"/>
                    </a:lnTo>
                    <a:lnTo>
                      <a:pt x="93" y="2802"/>
                    </a:lnTo>
                    <a:lnTo>
                      <a:pt x="82" y="2793"/>
                    </a:lnTo>
                    <a:lnTo>
                      <a:pt x="72" y="2782"/>
                    </a:lnTo>
                    <a:lnTo>
                      <a:pt x="63" y="2771"/>
                    </a:lnTo>
                    <a:lnTo>
                      <a:pt x="56" y="2759"/>
                    </a:lnTo>
                    <a:lnTo>
                      <a:pt x="50" y="2748"/>
                    </a:lnTo>
                    <a:lnTo>
                      <a:pt x="46" y="2735"/>
                    </a:lnTo>
                    <a:lnTo>
                      <a:pt x="43" y="2724"/>
                    </a:lnTo>
                    <a:lnTo>
                      <a:pt x="43" y="2711"/>
                    </a:lnTo>
                    <a:lnTo>
                      <a:pt x="44" y="2698"/>
                    </a:lnTo>
                    <a:lnTo>
                      <a:pt x="48" y="2684"/>
                    </a:lnTo>
                    <a:lnTo>
                      <a:pt x="55" y="2671"/>
                    </a:lnTo>
                    <a:lnTo>
                      <a:pt x="63" y="2657"/>
                    </a:lnTo>
                    <a:lnTo>
                      <a:pt x="75" y="2642"/>
                    </a:lnTo>
                    <a:lnTo>
                      <a:pt x="90" y="2627"/>
                    </a:lnTo>
                    <a:lnTo>
                      <a:pt x="108" y="2612"/>
                    </a:lnTo>
                    <a:lnTo>
                      <a:pt x="126" y="2597"/>
                    </a:lnTo>
                    <a:lnTo>
                      <a:pt x="143" y="2582"/>
                    </a:lnTo>
                    <a:lnTo>
                      <a:pt x="157" y="2566"/>
                    </a:lnTo>
                    <a:lnTo>
                      <a:pt x="170" y="2551"/>
                    </a:lnTo>
                    <a:lnTo>
                      <a:pt x="181" y="2535"/>
                    </a:lnTo>
                    <a:lnTo>
                      <a:pt x="190" y="2518"/>
                    </a:lnTo>
                    <a:lnTo>
                      <a:pt x="197" y="2502"/>
                    </a:lnTo>
                    <a:lnTo>
                      <a:pt x="204" y="2486"/>
                    </a:lnTo>
                    <a:lnTo>
                      <a:pt x="208" y="2470"/>
                    </a:lnTo>
                    <a:lnTo>
                      <a:pt x="211" y="2454"/>
                    </a:lnTo>
                    <a:lnTo>
                      <a:pt x="213" y="2436"/>
                    </a:lnTo>
                    <a:lnTo>
                      <a:pt x="214" y="2420"/>
                    </a:lnTo>
                    <a:lnTo>
                      <a:pt x="213" y="2404"/>
                    </a:lnTo>
                    <a:lnTo>
                      <a:pt x="210" y="2388"/>
                    </a:lnTo>
                    <a:lnTo>
                      <a:pt x="208" y="2372"/>
                    </a:lnTo>
                    <a:lnTo>
                      <a:pt x="204" y="2355"/>
                    </a:lnTo>
                    <a:lnTo>
                      <a:pt x="198" y="2339"/>
                    </a:lnTo>
                    <a:lnTo>
                      <a:pt x="193" y="2323"/>
                    </a:lnTo>
                    <a:lnTo>
                      <a:pt x="187" y="2307"/>
                    </a:lnTo>
                    <a:lnTo>
                      <a:pt x="179" y="2291"/>
                    </a:lnTo>
                    <a:lnTo>
                      <a:pt x="171" y="2275"/>
                    </a:lnTo>
                    <a:lnTo>
                      <a:pt x="163" y="2259"/>
                    </a:lnTo>
                    <a:lnTo>
                      <a:pt x="153" y="2244"/>
                    </a:lnTo>
                    <a:lnTo>
                      <a:pt x="143" y="2229"/>
                    </a:lnTo>
                    <a:lnTo>
                      <a:pt x="124" y="2201"/>
                    </a:lnTo>
                    <a:lnTo>
                      <a:pt x="103" y="2173"/>
                    </a:lnTo>
                    <a:lnTo>
                      <a:pt x="82" y="2146"/>
                    </a:lnTo>
                    <a:lnTo>
                      <a:pt x="60" y="2121"/>
                    </a:lnTo>
                    <a:lnTo>
                      <a:pt x="52" y="2109"/>
                    </a:lnTo>
                    <a:lnTo>
                      <a:pt x="44" y="2097"/>
                    </a:lnTo>
                    <a:lnTo>
                      <a:pt x="40" y="2086"/>
                    </a:lnTo>
                    <a:lnTo>
                      <a:pt x="36" y="2075"/>
                    </a:lnTo>
                    <a:lnTo>
                      <a:pt x="35" y="2064"/>
                    </a:lnTo>
                    <a:lnTo>
                      <a:pt x="35" y="2053"/>
                    </a:lnTo>
                    <a:lnTo>
                      <a:pt x="38" y="2042"/>
                    </a:lnTo>
                    <a:lnTo>
                      <a:pt x="42" y="2032"/>
                    </a:lnTo>
                    <a:lnTo>
                      <a:pt x="46" y="2022"/>
                    </a:lnTo>
                    <a:lnTo>
                      <a:pt x="53" y="2012"/>
                    </a:lnTo>
                    <a:lnTo>
                      <a:pt x="60" y="2001"/>
                    </a:lnTo>
                    <a:lnTo>
                      <a:pt x="69" y="1991"/>
                    </a:lnTo>
                    <a:lnTo>
                      <a:pt x="88" y="1972"/>
                    </a:lnTo>
                    <a:lnTo>
                      <a:pt x="110" y="1952"/>
                    </a:lnTo>
                    <a:lnTo>
                      <a:pt x="159" y="1915"/>
                    </a:lnTo>
                    <a:lnTo>
                      <a:pt x="207" y="1876"/>
                    </a:lnTo>
                    <a:lnTo>
                      <a:pt x="218" y="1866"/>
                    </a:lnTo>
                    <a:lnTo>
                      <a:pt x="229" y="1855"/>
                    </a:lnTo>
                    <a:lnTo>
                      <a:pt x="238" y="1846"/>
                    </a:lnTo>
                    <a:lnTo>
                      <a:pt x="248" y="1835"/>
                    </a:lnTo>
                    <a:lnTo>
                      <a:pt x="256" y="1825"/>
                    </a:lnTo>
                    <a:lnTo>
                      <a:pt x="263" y="1814"/>
                    </a:lnTo>
                    <a:lnTo>
                      <a:pt x="269" y="1803"/>
                    </a:lnTo>
                    <a:lnTo>
                      <a:pt x="274" y="1793"/>
                    </a:lnTo>
                    <a:lnTo>
                      <a:pt x="276" y="1782"/>
                    </a:lnTo>
                    <a:lnTo>
                      <a:pt x="275" y="1771"/>
                    </a:lnTo>
                    <a:lnTo>
                      <a:pt x="271" y="1761"/>
                    </a:lnTo>
                    <a:lnTo>
                      <a:pt x="264" y="1752"/>
                    </a:lnTo>
                    <a:lnTo>
                      <a:pt x="256" y="1742"/>
                    </a:lnTo>
                    <a:lnTo>
                      <a:pt x="245" y="1732"/>
                    </a:lnTo>
                    <a:lnTo>
                      <a:pt x="232" y="1722"/>
                    </a:lnTo>
                    <a:lnTo>
                      <a:pt x="218" y="1714"/>
                    </a:lnTo>
                    <a:lnTo>
                      <a:pt x="186" y="1694"/>
                    </a:lnTo>
                    <a:lnTo>
                      <a:pt x="151" y="1676"/>
                    </a:lnTo>
                    <a:lnTo>
                      <a:pt x="115" y="1655"/>
                    </a:lnTo>
                    <a:lnTo>
                      <a:pt x="81" y="1634"/>
                    </a:lnTo>
                    <a:lnTo>
                      <a:pt x="65" y="1623"/>
                    </a:lnTo>
                    <a:lnTo>
                      <a:pt x="49" y="1611"/>
                    </a:lnTo>
                    <a:lnTo>
                      <a:pt x="36" y="1598"/>
                    </a:lnTo>
                    <a:lnTo>
                      <a:pt x="25" y="1585"/>
                    </a:lnTo>
                    <a:lnTo>
                      <a:pt x="15" y="1572"/>
                    </a:lnTo>
                    <a:lnTo>
                      <a:pt x="7" y="1557"/>
                    </a:lnTo>
                    <a:lnTo>
                      <a:pt x="2" y="1542"/>
                    </a:lnTo>
                    <a:lnTo>
                      <a:pt x="0" y="1526"/>
                    </a:lnTo>
                    <a:lnTo>
                      <a:pt x="1" y="1510"/>
                    </a:lnTo>
                    <a:lnTo>
                      <a:pt x="5" y="1491"/>
                    </a:lnTo>
                    <a:lnTo>
                      <a:pt x="13" y="1473"/>
                    </a:lnTo>
                    <a:lnTo>
                      <a:pt x="25" y="1452"/>
                    </a:lnTo>
                    <a:lnTo>
                      <a:pt x="41" y="1432"/>
                    </a:lnTo>
                    <a:lnTo>
                      <a:pt x="61" y="1409"/>
                    </a:lnTo>
                    <a:lnTo>
                      <a:pt x="86" y="1387"/>
                    </a:lnTo>
                    <a:lnTo>
                      <a:pt x="116" y="1362"/>
                    </a:lnTo>
                    <a:lnTo>
                      <a:pt x="147" y="1337"/>
                    </a:lnTo>
                    <a:lnTo>
                      <a:pt x="173" y="1312"/>
                    </a:lnTo>
                    <a:lnTo>
                      <a:pt x="195" y="1288"/>
                    </a:lnTo>
                    <a:lnTo>
                      <a:pt x="214" y="1265"/>
                    </a:lnTo>
                    <a:lnTo>
                      <a:pt x="228" y="1243"/>
                    </a:lnTo>
                    <a:lnTo>
                      <a:pt x="240" y="1220"/>
                    </a:lnTo>
                    <a:lnTo>
                      <a:pt x="248" y="1200"/>
                    </a:lnTo>
                    <a:lnTo>
                      <a:pt x="254" y="1179"/>
                    </a:lnTo>
                    <a:lnTo>
                      <a:pt x="257" y="1159"/>
                    </a:lnTo>
                    <a:lnTo>
                      <a:pt x="257" y="1140"/>
                    </a:lnTo>
                    <a:lnTo>
                      <a:pt x="255" y="1121"/>
                    </a:lnTo>
                    <a:lnTo>
                      <a:pt x="251" y="1104"/>
                    </a:lnTo>
                    <a:lnTo>
                      <a:pt x="245" y="1086"/>
                    </a:lnTo>
                    <a:lnTo>
                      <a:pt x="237" y="1070"/>
                    </a:lnTo>
                    <a:lnTo>
                      <a:pt x="229" y="1055"/>
                    </a:lnTo>
                    <a:lnTo>
                      <a:pt x="219" y="1041"/>
                    </a:lnTo>
                    <a:lnTo>
                      <a:pt x="207" y="1027"/>
                    </a:lnTo>
                    <a:lnTo>
                      <a:pt x="195" y="1014"/>
                    </a:lnTo>
                    <a:lnTo>
                      <a:pt x="182" y="1002"/>
                    </a:lnTo>
                    <a:lnTo>
                      <a:pt x="169" y="990"/>
                    </a:lnTo>
                    <a:lnTo>
                      <a:pt x="156" y="979"/>
                    </a:lnTo>
                    <a:lnTo>
                      <a:pt x="143" y="970"/>
                    </a:lnTo>
                    <a:lnTo>
                      <a:pt x="130" y="961"/>
                    </a:lnTo>
                    <a:lnTo>
                      <a:pt x="119" y="953"/>
                    </a:lnTo>
                    <a:lnTo>
                      <a:pt x="77" y="931"/>
                    </a:lnTo>
                    <a:lnTo>
                      <a:pt x="61" y="922"/>
                    </a:lnTo>
                    <a:lnTo>
                      <a:pt x="66" y="0"/>
                    </a:lnTo>
                    <a:close/>
                  </a:path>
                </a:pathLst>
              </a:custGeom>
              <a:solidFill>
                <a:srgbClr val="2F31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23"/>
              <p:cNvSpPr>
                <a:spLocks noEditPoints="1"/>
              </p:cNvSpPr>
              <p:nvPr/>
            </p:nvSpPr>
            <p:spPr bwMode="auto">
              <a:xfrm>
                <a:off x="8711265" y="4894331"/>
                <a:ext cx="1382946" cy="1446797"/>
              </a:xfrm>
              <a:custGeom>
                <a:avLst/>
                <a:gdLst>
                  <a:gd name="T0" fmla="*/ 946 w 3811"/>
                  <a:gd name="T1" fmla="*/ 182 h 3985"/>
                  <a:gd name="T2" fmla="*/ 1424 w 3811"/>
                  <a:gd name="T3" fmla="*/ 283 h 3985"/>
                  <a:gd name="T4" fmla="*/ 919 w 3811"/>
                  <a:gd name="T5" fmla="*/ 348 h 3985"/>
                  <a:gd name="T6" fmla="*/ 3596 w 3811"/>
                  <a:gd name="T7" fmla="*/ 3292 h 3985"/>
                  <a:gd name="T8" fmla="*/ 3173 w 3811"/>
                  <a:gd name="T9" fmla="*/ 3639 h 3985"/>
                  <a:gd name="T10" fmla="*/ 3170 w 3811"/>
                  <a:gd name="T11" fmla="*/ 3804 h 3985"/>
                  <a:gd name="T12" fmla="*/ 3582 w 3811"/>
                  <a:gd name="T13" fmla="*/ 3350 h 3985"/>
                  <a:gd name="T14" fmla="*/ 2672 w 3811"/>
                  <a:gd name="T15" fmla="*/ 3064 h 3985"/>
                  <a:gd name="T16" fmla="*/ 3807 w 3811"/>
                  <a:gd name="T17" fmla="*/ 3102 h 3985"/>
                  <a:gd name="T18" fmla="*/ 3334 w 3811"/>
                  <a:gd name="T19" fmla="*/ 3205 h 3985"/>
                  <a:gd name="T20" fmla="*/ 2259 w 3811"/>
                  <a:gd name="T21" fmla="*/ 3164 h 3985"/>
                  <a:gd name="T22" fmla="*/ 3141 w 3811"/>
                  <a:gd name="T23" fmla="*/ 2892 h 3985"/>
                  <a:gd name="T24" fmla="*/ 3433 w 3811"/>
                  <a:gd name="T25" fmla="*/ 2949 h 3985"/>
                  <a:gd name="T26" fmla="*/ 2572 w 3811"/>
                  <a:gd name="T27" fmla="*/ 2978 h 3985"/>
                  <a:gd name="T28" fmla="*/ 2777 w 3811"/>
                  <a:gd name="T29" fmla="*/ 2590 h 3985"/>
                  <a:gd name="T30" fmla="*/ 3493 w 3811"/>
                  <a:gd name="T31" fmla="*/ 2656 h 3985"/>
                  <a:gd name="T32" fmla="*/ 2682 w 3811"/>
                  <a:gd name="T33" fmla="*/ 2681 h 3985"/>
                  <a:gd name="T34" fmla="*/ 2365 w 3811"/>
                  <a:gd name="T35" fmla="*/ 2324 h 3985"/>
                  <a:gd name="T36" fmla="*/ 3222 w 3811"/>
                  <a:gd name="T37" fmla="*/ 2286 h 3985"/>
                  <a:gd name="T38" fmla="*/ 3508 w 3811"/>
                  <a:gd name="T39" fmla="*/ 2395 h 3985"/>
                  <a:gd name="T40" fmla="*/ 2280 w 3811"/>
                  <a:gd name="T41" fmla="*/ 2393 h 3985"/>
                  <a:gd name="T42" fmla="*/ 3020 w 3811"/>
                  <a:gd name="T43" fmla="*/ 1947 h 3985"/>
                  <a:gd name="T44" fmla="*/ 3508 w 3811"/>
                  <a:gd name="T45" fmla="*/ 2006 h 3985"/>
                  <a:gd name="T46" fmla="*/ 2431 w 3811"/>
                  <a:gd name="T47" fmla="*/ 2004 h 3985"/>
                  <a:gd name="T48" fmla="*/ 2580 w 3811"/>
                  <a:gd name="T49" fmla="*/ 1664 h 3985"/>
                  <a:gd name="T50" fmla="*/ 3408 w 3811"/>
                  <a:gd name="T51" fmla="*/ 1660 h 3985"/>
                  <a:gd name="T52" fmla="*/ 3407 w 3811"/>
                  <a:gd name="T53" fmla="*/ 1768 h 3985"/>
                  <a:gd name="T54" fmla="*/ 2332 w 3811"/>
                  <a:gd name="T55" fmla="*/ 1780 h 3985"/>
                  <a:gd name="T56" fmla="*/ 2514 w 3811"/>
                  <a:gd name="T57" fmla="*/ 1342 h 3985"/>
                  <a:gd name="T58" fmla="*/ 3258 w 3811"/>
                  <a:gd name="T59" fmla="*/ 1316 h 3985"/>
                  <a:gd name="T60" fmla="*/ 3291 w 3811"/>
                  <a:gd name="T61" fmla="*/ 1431 h 3985"/>
                  <a:gd name="T62" fmla="*/ 2214 w 3811"/>
                  <a:gd name="T63" fmla="*/ 1450 h 3985"/>
                  <a:gd name="T64" fmla="*/ 2884 w 3811"/>
                  <a:gd name="T65" fmla="*/ 977 h 3985"/>
                  <a:gd name="T66" fmla="*/ 3475 w 3811"/>
                  <a:gd name="T67" fmla="*/ 1025 h 3985"/>
                  <a:gd name="T68" fmla="*/ 3543 w 3811"/>
                  <a:gd name="T69" fmla="*/ 1136 h 3985"/>
                  <a:gd name="T70" fmla="*/ 2430 w 3811"/>
                  <a:gd name="T71" fmla="*/ 1121 h 3985"/>
                  <a:gd name="T72" fmla="*/ 2707 w 3811"/>
                  <a:gd name="T73" fmla="*/ 293 h 3985"/>
                  <a:gd name="T74" fmla="*/ 3535 w 3811"/>
                  <a:gd name="T75" fmla="*/ 321 h 3985"/>
                  <a:gd name="T76" fmla="*/ 3495 w 3811"/>
                  <a:gd name="T77" fmla="*/ 581 h 3985"/>
                  <a:gd name="T78" fmla="*/ 2999 w 3811"/>
                  <a:gd name="T79" fmla="*/ 759 h 3985"/>
                  <a:gd name="T80" fmla="*/ 2268 w 3811"/>
                  <a:gd name="T81" fmla="*/ 822 h 3985"/>
                  <a:gd name="T82" fmla="*/ 2747 w 3811"/>
                  <a:gd name="T83" fmla="*/ 598 h 3985"/>
                  <a:gd name="T84" fmla="*/ 2679 w 3811"/>
                  <a:gd name="T85" fmla="*/ 417 h 3985"/>
                  <a:gd name="T86" fmla="*/ 2551 w 3811"/>
                  <a:gd name="T87" fmla="*/ 23 h 3985"/>
                  <a:gd name="T88" fmla="*/ 3471 w 3811"/>
                  <a:gd name="T89" fmla="*/ 47 h 3985"/>
                  <a:gd name="T90" fmla="*/ 3705 w 3811"/>
                  <a:gd name="T91" fmla="*/ 203 h 3985"/>
                  <a:gd name="T92" fmla="*/ 2939 w 3811"/>
                  <a:gd name="T93" fmla="*/ 221 h 3985"/>
                  <a:gd name="T94" fmla="*/ 2415 w 3811"/>
                  <a:gd name="T95" fmla="*/ 93 h 3985"/>
                  <a:gd name="T96" fmla="*/ 138 w 3811"/>
                  <a:gd name="T97" fmla="*/ 2514 h 3985"/>
                  <a:gd name="T98" fmla="*/ 470 w 3811"/>
                  <a:gd name="T99" fmla="*/ 2579 h 3985"/>
                  <a:gd name="T100" fmla="*/ 170 w 3811"/>
                  <a:gd name="T101" fmla="*/ 2599 h 3985"/>
                  <a:gd name="T102" fmla="*/ 117 w 3811"/>
                  <a:gd name="T103" fmla="*/ 1850 h 3985"/>
                  <a:gd name="T104" fmla="*/ 544 w 3811"/>
                  <a:gd name="T105" fmla="*/ 1893 h 3985"/>
                  <a:gd name="T106" fmla="*/ 155 w 3811"/>
                  <a:gd name="T107" fmla="*/ 1932 h 3985"/>
                  <a:gd name="T108" fmla="*/ 169 w 3811"/>
                  <a:gd name="T109" fmla="*/ 1245 h 3985"/>
                  <a:gd name="T110" fmla="*/ 480 w 3811"/>
                  <a:gd name="T111" fmla="*/ 1296 h 3985"/>
                  <a:gd name="T112" fmla="*/ 133 w 3811"/>
                  <a:gd name="T113" fmla="*/ 1324 h 3985"/>
                  <a:gd name="T114" fmla="*/ 530 w 3811"/>
                  <a:gd name="T115" fmla="*/ 3107 h 3985"/>
                  <a:gd name="T116" fmla="*/ 1549 w 3811"/>
                  <a:gd name="T117" fmla="*/ 3118 h 3985"/>
                  <a:gd name="T118" fmla="*/ 977 w 3811"/>
                  <a:gd name="T119" fmla="*/ 3207 h 3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1" h="3985">
                    <a:moveTo>
                      <a:pt x="241" y="220"/>
                    </a:moveTo>
                    <a:lnTo>
                      <a:pt x="246" y="216"/>
                    </a:lnTo>
                    <a:lnTo>
                      <a:pt x="262" y="207"/>
                    </a:lnTo>
                    <a:lnTo>
                      <a:pt x="276" y="201"/>
                    </a:lnTo>
                    <a:lnTo>
                      <a:pt x="294" y="194"/>
                    </a:lnTo>
                    <a:lnTo>
                      <a:pt x="319" y="188"/>
                    </a:lnTo>
                    <a:lnTo>
                      <a:pt x="350" y="182"/>
                    </a:lnTo>
                    <a:lnTo>
                      <a:pt x="387" y="176"/>
                    </a:lnTo>
                    <a:lnTo>
                      <a:pt x="432" y="172"/>
                    </a:lnTo>
                    <a:lnTo>
                      <a:pt x="485" y="167"/>
                    </a:lnTo>
                    <a:lnTo>
                      <a:pt x="546" y="165"/>
                    </a:lnTo>
                    <a:lnTo>
                      <a:pt x="617" y="165"/>
                    </a:lnTo>
                    <a:lnTo>
                      <a:pt x="698" y="166"/>
                    </a:lnTo>
                    <a:lnTo>
                      <a:pt x="790" y="170"/>
                    </a:lnTo>
                    <a:lnTo>
                      <a:pt x="893" y="178"/>
                    </a:lnTo>
                    <a:lnTo>
                      <a:pt x="946" y="182"/>
                    </a:lnTo>
                    <a:lnTo>
                      <a:pt x="995" y="187"/>
                    </a:lnTo>
                    <a:lnTo>
                      <a:pt x="1042" y="192"/>
                    </a:lnTo>
                    <a:lnTo>
                      <a:pt x="1086" y="197"/>
                    </a:lnTo>
                    <a:lnTo>
                      <a:pt x="1126" y="203"/>
                    </a:lnTo>
                    <a:lnTo>
                      <a:pt x="1164" y="209"/>
                    </a:lnTo>
                    <a:lnTo>
                      <a:pt x="1200" y="216"/>
                    </a:lnTo>
                    <a:lnTo>
                      <a:pt x="1232" y="222"/>
                    </a:lnTo>
                    <a:lnTo>
                      <a:pt x="1262" y="229"/>
                    </a:lnTo>
                    <a:lnTo>
                      <a:pt x="1289" y="235"/>
                    </a:lnTo>
                    <a:lnTo>
                      <a:pt x="1315" y="242"/>
                    </a:lnTo>
                    <a:lnTo>
                      <a:pt x="1338" y="248"/>
                    </a:lnTo>
                    <a:lnTo>
                      <a:pt x="1360" y="256"/>
                    </a:lnTo>
                    <a:lnTo>
                      <a:pt x="1378" y="262"/>
                    </a:lnTo>
                    <a:lnTo>
                      <a:pt x="1395" y="269"/>
                    </a:lnTo>
                    <a:lnTo>
                      <a:pt x="1411" y="276"/>
                    </a:lnTo>
                    <a:lnTo>
                      <a:pt x="1424" y="283"/>
                    </a:lnTo>
                    <a:lnTo>
                      <a:pt x="1436" y="288"/>
                    </a:lnTo>
                    <a:lnTo>
                      <a:pt x="1447" y="295"/>
                    </a:lnTo>
                    <a:lnTo>
                      <a:pt x="1456" y="301"/>
                    </a:lnTo>
                    <a:lnTo>
                      <a:pt x="1471" y="312"/>
                    </a:lnTo>
                    <a:lnTo>
                      <a:pt x="1481" y="322"/>
                    </a:lnTo>
                    <a:lnTo>
                      <a:pt x="1487" y="329"/>
                    </a:lnTo>
                    <a:lnTo>
                      <a:pt x="1490" y="336"/>
                    </a:lnTo>
                    <a:lnTo>
                      <a:pt x="1492" y="339"/>
                    </a:lnTo>
                    <a:lnTo>
                      <a:pt x="1492" y="340"/>
                    </a:lnTo>
                    <a:lnTo>
                      <a:pt x="1472" y="341"/>
                    </a:lnTo>
                    <a:lnTo>
                      <a:pt x="1415" y="343"/>
                    </a:lnTo>
                    <a:lnTo>
                      <a:pt x="1329" y="347"/>
                    </a:lnTo>
                    <a:lnTo>
                      <a:pt x="1223" y="349"/>
                    </a:lnTo>
                    <a:lnTo>
                      <a:pt x="1105" y="350"/>
                    </a:lnTo>
                    <a:lnTo>
                      <a:pt x="980" y="350"/>
                    </a:lnTo>
                    <a:lnTo>
                      <a:pt x="919" y="348"/>
                    </a:lnTo>
                    <a:lnTo>
                      <a:pt x="859" y="345"/>
                    </a:lnTo>
                    <a:lnTo>
                      <a:pt x="802" y="342"/>
                    </a:lnTo>
                    <a:lnTo>
                      <a:pt x="749" y="338"/>
                    </a:lnTo>
                    <a:lnTo>
                      <a:pt x="698" y="332"/>
                    </a:lnTo>
                    <a:lnTo>
                      <a:pt x="649" y="325"/>
                    </a:lnTo>
                    <a:lnTo>
                      <a:pt x="600" y="317"/>
                    </a:lnTo>
                    <a:lnTo>
                      <a:pt x="555" y="309"/>
                    </a:lnTo>
                    <a:lnTo>
                      <a:pt x="510" y="299"/>
                    </a:lnTo>
                    <a:lnTo>
                      <a:pt x="468" y="289"/>
                    </a:lnTo>
                    <a:lnTo>
                      <a:pt x="429" y="278"/>
                    </a:lnTo>
                    <a:lnTo>
                      <a:pt x="393" y="269"/>
                    </a:lnTo>
                    <a:lnTo>
                      <a:pt x="330" y="250"/>
                    </a:lnTo>
                    <a:lnTo>
                      <a:pt x="283" y="234"/>
                    </a:lnTo>
                    <a:lnTo>
                      <a:pt x="252" y="223"/>
                    </a:lnTo>
                    <a:lnTo>
                      <a:pt x="241" y="220"/>
                    </a:lnTo>
                    <a:close/>
                    <a:moveTo>
                      <a:pt x="3596" y="3292"/>
                    </a:moveTo>
                    <a:lnTo>
                      <a:pt x="3582" y="3299"/>
                    </a:lnTo>
                    <a:lnTo>
                      <a:pt x="3546" y="3321"/>
                    </a:lnTo>
                    <a:lnTo>
                      <a:pt x="3520" y="3337"/>
                    </a:lnTo>
                    <a:lnTo>
                      <a:pt x="3491" y="3356"/>
                    </a:lnTo>
                    <a:lnTo>
                      <a:pt x="3460" y="3378"/>
                    </a:lnTo>
                    <a:lnTo>
                      <a:pt x="3425" y="3403"/>
                    </a:lnTo>
                    <a:lnTo>
                      <a:pt x="3388" y="3430"/>
                    </a:lnTo>
                    <a:lnTo>
                      <a:pt x="3352" y="3460"/>
                    </a:lnTo>
                    <a:lnTo>
                      <a:pt x="3314" y="3493"/>
                    </a:lnTo>
                    <a:lnTo>
                      <a:pt x="3276" y="3526"/>
                    </a:lnTo>
                    <a:lnTo>
                      <a:pt x="3258" y="3544"/>
                    </a:lnTo>
                    <a:lnTo>
                      <a:pt x="3240" y="3563"/>
                    </a:lnTo>
                    <a:lnTo>
                      <a:pt x="3222" y="3581"/>
                    </a:lnTo>
                    <a:lnTo>
                      <a:pt x="3205" y="3601"/>
                    </a:lnTo>
                    <a:lnTo>
                      <a:pt x="3188" y="3620"/>
                    </a:lnTo>
                    <a:lnTo>
                      <a:pt x="3173" y="3639"/>
                    </a:lnTo>
                    <a:lnTo>
                      <a:pt x="3158" y="3660"/>
                    </a:lnTo>
                    <a:lnTo>
                      <a:pt x="3143" y="3680"/>
                    </a:lnTo>
                    <a:lnTo>
                      <a:pt x="3093" y="3757"/>
                    </a:lnTo>
                    <a:lnTo>
                      <a:pt x="3052" y="3821"/>
                    </a:lnTo>
                    <a:lnTo>
                      <a:pt x="3021" y="3874"/>
                    </a:lnTo>
                    <a:lnTo>
                      <a:pt x="2996" y="3916"/>
                    </a:lnTo>
                    <a:lnTo>
                      <a:pt x="2979" y="3947"/>
                    </a:lnTo>
                    <a:lnTo>
                      <a:pt x="2967" y="3969"/>
                    </a:lnTo>
                    <a:lnTo>
                      <a:pt x="2962" y="3981"/>
                    </a:lnTo>
                    <a:lnTo>
                      <a:pt x="2959" y="3985"/>
                    </a:lnTo>
                    <a:lnTo>
                      <a:pt x="2965" y="3980"/>
                    </a:lnTo>
                    <a:lnTo>
                      <a:pt x="2982" y="3966"/>
                    </a:lnTo>
                    <a:lnTo>
                      <a:pt x="3011" y="3940"/>
                    </a:lnTo>
                    <a:lnTo>
                      <a:pt x="3052" y="3905"/>
                    </a:lnTo>
                    <a:lnTo>
                      <a:pt x="3105" y="3860"/>
                    </a:lnTo>
                    <a:lnTo>
                      <a:pt x="3170" y="3804"/>
                    </a:lnTo>
                    <a:lnTo>
                      <a:pt x="3248" y="3737"/>
                    </a:lnTo>
                    <a:lnTo>
                      <a:pt x="3337" y="3659"/>
                    </a:lnTo>
                    <a:lnTo>
                      <a:pt x="3361" y="3638"/>
                    </a:lnTo>
                    <a:lnTo>
                      <a:pt x="3383" y="3619"/>
                    </a:lnTo>
                    <a:lnTo>
                      <a:pt x="3403" y="3599"/>
                    </a:lnTo>
                    <a:lnTo>
                      <a:pt x="3423" y="3580"/>
                    </a:lnTo>
                    <a:lnTo>
                      <a:pt x="3441" y="3562"/>
                    </a:lnTo>
                    <a:lnTo>
                      <a:pt x="3457" y="3543"/>
                    </a:lnTo>
                    <a:lnTo>
                      <a:pt x="3473" y="3526"/>
                    </a:lnTo>
                    <a:lnTo>
                      <a:pt x="3487" y="3509"/>
                    </a:lnTo>
                    <a:lnTo>
                      <a:pt x="3511" y="3476"/>
                    </a:lnTo>
                    <a:lnTo>
                      <a:pt x="3533" y="3446"/>
                    </a:lnTo>
                    <a:lnTo>
                      <a:pt x="3549" y="3418"/>
                    </a:lnTo>
                    <a:lnTo>
                      <a:pt x="3563" y="3392"/>
                    </a:lnTo>
                    <a:lnTo>
                      <a:pt x="3574" y="3369"/>
                    </a:lnTo>
                    <a:lnTo>
                      <a:pt x="3582" y="3350"/>
                    </a:lnTo>
                    <a:lnTo>
                      <a:pt x="3588" y="3333"/>
                    </a:lnTo>
                    <a:lnTo>
                      <a:pt x="3591" y="3318"/>
                    </a:lnTo>
                    <a:lnTo>
                      <a:pt x="3595" y="3298"/>
                    </a:lnTo>
                    <a:lnTo>
                      <a:pt x="3596" y="3292"/>
                    </a:lnTo>
                    <a:close/>
                    <a:moveTo>
                      <a:pt x="2152" y="3139"/>
                    </a:moveTo>
                    <a:lnTo>
                      <a:pt x="2158" y="3137"/>
                    </a:lnTo>
                    <a:lnTo>
                      <a:pt x="2172" y="3134"/>
                    </a:lnTo>
                    <a:lnTo>
                      <a:pt x="2196" y="3129"/>
                    </a:lnTo>
                    <a:lnTo>
                      <a:pt x="2229" y="3122"/>
                    </a:lnTo>
                    <a:lnTo>
                      <a:pt x="2270" y="3113"/>
                    </a:lnTo>
                    <a:lnTo>
                      <a:pt x="2320" y="3105"/>
                    </a:lnTo>
                    <a:lnTo>
                      <a:pt x="2376" y="3096"/>
                    </a:lnTo>
                    <a:lnTo>
                      <a:pt x="2441" y="3086"/>
                    </a:lnTo>
                    <a:lnTo>
                      <a:pt x="2512" y="3078"/>
                    </a:lnTo>
                    <a:lnTo>
                      <a:pt x="2589" y="3070"/>
                    </a:lnTo>
                    <a:lnTo>
                      <a:pt x="2672" y="3064"/>
                    </a:lnTo>
                    <a:lnTo>
                      <a:pt x="2762" y="3058"/>
                    </a:lnTo>
                    <a:lnTo>
                      <a:pt x="2808" y="3056"/>
                    </a:lnTo>
                    <a:lnTo>
                      <a:pt x="2856" y="3055"/>
                    </a:lnTo>
                    <a:lnTo>
                      <a:pt x="2904" y="3054"/>
                    </a:lnTo>
                    <a:lnTo>
                      <a:pt x="2954" y="3054"/>
                    </a:lnTo>
                    <a:lnTo>
                      <a:pt x="3005" y="3054"/>
                    </a:lnTo>
                    <a:lnTo>
                      <a:pt x="3058" y="3055"/>
                    </a:lnTo>
                    <a:lnTo>
                      <a:pt x="3111" y="3057"/>
                    </a:lnTo>
                    <a:lnTo>
                      <a:pt x="3165" y="3061"/>
                    </a:lnTo>
                    <a:lnTo>
                      <a:pt x="3359" y="3071"/>
                    </a:lnTo>
                    <a:lnTo>
                      <a:pt x="3510" y="3081"/>
                    </a:lnTo>
                    <a:lnTo>
                      <a:pt x="3625" y="3089"/>
                    </a:lnTo>
                    <a:lnTo>
                      <a:pt x="3706" y="3094"/>
                    </a:lnTo>
                    <a:lnTo>
                      <a:pt x="3760" y="3098"/>
                    </a:lnTo>
                    <a:lnTo>
                      <a:pt x="3791" y="3101"/>
                    </a:lnTo>
                    <a:lnTo>
                      <a:pt x="3807" y="3102"/>
                    </a:lnTo>
                    <a:lnTo>
                      <a:pt x="3811" y="3103"/>
                    </a:lnTo>
                    <a:lnTo>
                      <a:pt x="3808" y="3104"/>
                    </a:lnTo>
                    <a:lnTo>
                      <a:pt x="3802" y="3108"/>
                    </a:lnTo>
                    <a:lnTo>
                      <a:pt x="3790" y="3113"/>
                    </a:lnTo>
                    <a:lnTo>
                      <a:pt x="3773" y="3122"/>
                    </a:lnTo>
                    <a:lnTo>
                      <a:pt x="3750" y="3131"/>
                    </a:lnTo>
                    <a:lnTo>
                      <a:pt x="3720" y="3142"/>
                    </a:lnTo>
                    <a:lnTo>
                      <a:pt x="3683" y="3152"/>
                    </a:lnTo>
                    <a:lnTo>
                      <a:pt x="3639" y="3163"/>
                    </a:lnTo>
                    <a:lnTo>
                      <a:pt x="3587" y="3174"/>
                    </a:lnTo>
                    <a:lnTo>
                      <a:pt x="3527" y="3185"/>
                    </a:lnTo>
                    <a:lnTo>
                      <a:pt x="3493" y="3189"/>
                    </a:lnTo>
                    <a:lnTo>
                      <a:pt x="3456" y="3193"/>
                    </a:lnTo>
                    <a:lnTo>
                      <a:pt x="3419" y="3198"/>
                    </a:lnTo>
                    <a:lnTo>
                      <a:pt x="3377" y="3202"/>
                    </a:lnTo>
                    <a:lnTo>
                      <a:pt x="3334" y="3205"/>
                    </a:lnTo>
                    <a:lnTo>
                      <a:pt x="3289" y="3209"/>
                    </a:lnTo>
                    <a:lnTo>
                      <a:pt x="3240" y="3211"/>
                    </a:lnTo>
                    <a:lnTo>
                      <a:pt x="3189" y="3213"/>
                    </a:lnTo>
                    <a:lnTo>
                      <a:pt x="3135" y="3214"/>
                    </a:lnTo>
                    <a:lnTo>
                      <a:pt x="3078" y="3214"/>
                    </a:lnTo>
                    <a:lnTo>
                      <a:pt x="3019" y="3214"/>
                    </a:lnTo>
                    <a:lnTo>
                      <a:pt x="2957" y="3213"/>
                    </a:lnTo>
                    <a:lnTo>
                      <a:pt x="2835" y="3210"/>
                    </a:lnTo>
                    <a:lnTo>
                      <a:pt x="2727" y="3205"/>
                    </a:lnTo>
                    <a:lnTo>
                      <a:pt x="2630" y="3200"/>
                    </a:lnTo>
                    <a:lnTo>
                      <a:pt x="2543" y="3194"/>
                    </a:lnTo>
                    <a:lnTo>
                      <a:pt x="2469" y="3188"/>
                    </a:lnTo>
                    <a:lnTo>
                      <a:pt x="2403" y="3183"/>
                    </a:lnTo>
                    <a:lnTo>
                      <a:pt x="2347" y="3176"/>
                    </a:lnTo>
                    <a:lnTo>
                      <a:pt x="2299" y="3170"/>
                    </a:lnTo>
                    <a:lnTo>
                      <a:pt x="2259" y="3164"/>
                    </a:lnTo>
                    <a:lnTo>
                      <a:pt x="2227" y="3158"/>
                    </a:lnTo>
                    <a:lnTo>
                      <a:pt x="2202" y="3152"/>
                    </a:lnTo>
                    <a:lnTo>
                      <a:pt x="2183" y="3148"/>
                    </a:lnTo>
                    <a:lnTo>
                      <a:pt x="2169" y="3145"/>
                    </a:lnTo>
                    <a:lnTo>
                      <a:pt x="2159" y="3142"/>
                    </a:lnTo>
                    <a:lnTo>
                      <a:pt x="2155" y="3139"/>
                    </a:lnTo>
                    <a:lnTo>
                      <a:pt x="2152" y="3139"/>
                    </a:lnTo>
                    <a:close/>
                    <a:moveTo>
                      <a:pt x="2431" y="2921"/>
                    </a:moveTo>
                    <a:lnTo>
                      <a:pt x="2450" y="2919"/>
                    </a:lnTo>
                    <a:lnTo>
                      <a:pt x="2501" y="2916"/>
                    </a:lnTo>
                    <a:lnTo>
                      <a:pt x="2580" y="2912"/>
                    </a:lnTo>
                    <a:lnTo>
                      <a:pt x="2679" y="2906"/>
                    </a:lnTo>
                    <a:lnTo>
                      <a:pt x="2791" y="2901"/>
                    </a:lnTo>
                    <a:lnTo>
                      <a:pt x="2909" y="2896"/>
                    </a:lnTo>
                    <a:lnTo>
                      <a:pt x="3029" y="2893"/>
                    </a:lnTo>
                    <a:lnTo>
                      <a:pt x="3141" y="2892"/>
                    </a:lnTo>
                    <a:lnTo>
                      <a:pt x="3192" y="2892"/>
                    </a:lnTo>
                    <a:lnTo>
                      <a:pt x="3238" y="2893"/>
                    </a:lnTo>
                    <a:lnTo>
                      <a:pt x="3279" y="2895"/>
                    </a:lnTo>
                    <a:lnTo>
                      <a:pt x="3316" y="2896"/>
                    </a:lnTo>
                    <a:lnTo>
                      <a:pt x="3348" y="2900"/>
                    </a:lnTo>
                    <a:lnTo>
                      <a:pt x="3376" y="2902"/>
                    </a:lnTo>
                    <a:lnTo>
                      <a:pt x="3401" y="2905"/>
                    </a:lnTo>
                    <a:lnTo>
                      <a:pt x="3422" y="2907"/>
                    </a:lnTo>
                    <a:lnTo>
                      <a:pt x="3453" y="2914"/>
                    </a:lnTo>
                    <a:lnTo>
                      <a:pt x="3474" y="2919"/>
                    </a:lnTo>
                    <a:lnTo>
                      <a:pt x="3484" y="2922"/>
                    </a:lnTo>
                    <a:lnTo>
                      <a:pt x="3488" y="2923"/>
                    </a:lnTo>
                    <a:lnTo>
                      <a:pt x="3482" y="2927"/>
                    </a:lnTo>
                    <a:lnTo>
                      <a:pt x="3465" y="2936"/>
                    </a:lnTo>
                    <a:lnTo>
                      <a:pt x="3451" y="2943"/>
                    </a:lnTo>
                    <a:lnTo>
                      <a:pt x="3433" y="2949"/>
                    </a:lnTo>
                    <a:lnTo>
                      <a:pt x="3409" y="2957"/>
                    </a:lnTo>
                    <a:lnTo>
                      <a:pt x="3381" y="2964"/>
                    </a:lnTo>
                    <a:lnTo>
                      <a:pt x="3347" y="2972"/>
                    </a:lnTo>
                    <a:lnTo>
                      <a:pt x="3308" y="2980"/>
                    </a:lnTo>
                    <a:lnTo>
                      <a:pt x="3263" y="2986"/>
                    </a:lnTo>
                    <a:lnTo>
                      <a:pt x="3210" y="2993"/>
                    </a:lnTo>
                    <a:lnTo>
                      <a:pt x="3152" y="2998"/>
                    </a:lnTo>
                    <a:lnTo>
                      <a:pt x="3086" y="3001"/>
                    </a:lnTo>
                    <a:lnTo>
                      <a:pt x="3012" y="3004"/>
                    </a:lnTo>
                    <a:lnTo>
                      <a:pt x="2930" y="3004"/>
                    </a:lnTo>
                    <a:lnTo>
                      <a:pt x="2849" y="3004"/>
                    </a:lnTo>
                    <a:lnTo>
                      <a:pt x="2778" y="3001"/>
                    </a:lnTo>
                    <a:lnTo>
                      <a:pt x="2714" y="2997"/>
                    </a:lnTo>
                    <a:lnTo>
                      <a:pt x="2659" y="2991"/>
                    </a:lnTo>
                    <a:lnTo>
                      <a:pt x="2612" y="2985"/>
                    </a:lnTo>
                    <a:lnTo>
                      <a:pt x="2572" y="2978"/>
                    </a:lnTo>
                    <a:lnTo>
                      <a:pt x="2537" y="2971"/>
                    </a:lnTo>
                    <a:lnTo>
                      <a:pt x="2509" y="2963"/>
                    </a:lnTo>
                    <a:lnTo>
                      <a:pt x="2486" y="2955"/>
                    </a:lnTo>
                    <a:lnTo>
                      <a:pt x="2469" y="2947"/>
                    </a:lnTo>
                    <a:lnTo>
                      <a:pt x="2455" y="2941"/>
                    </a:lnTo>
                    <a:lnTo>
                      <a:pt x="2445" y="2934"/>
                    </a:lnTo>
                    <a:lnTo>
                      <a:pt x="2433" y="2924"/>
                    </a:lnTo>
                    <a:lnTo>
                      <a:pt x="2431" y="2921"/>
                    </a:lnTo>
                    <a:close/>
                    <a:moveTo>
                      <a:pt x="2407" y="2626"/>
                    </a:moveTo>
                    <a:lnTo>
                      <a:pt x="2423" y="2624"/>
                    </a:lnTo>
                    <a:lnTo>
                      <a:pt x="2466" y="2618"/>
                    </a:lnTo>
                    <a:lnTo>
                      <a:pt x="2532" y="2610"/>
                    </a:lnTo>
                    <a:lnTo>
                      <a:pt x="2618" y="2602"/>
                    </a:lnTo>
                    <a:lnTo>
                      <a:pt x="2668" y="2597"/>
                    </a:lnTo>
                    <a:lnTo>
                      <a:pt x="2721" y="2593"/>
                    </a:lnTo>
                    <a:lnTo>
                      <a:pt x="2777" y="2590"/>
                    </a:lnTo>
                    <a:lnTo>
                      <a:pt x="2835" y="2588"/>
                    </a:lnTo>
                    <a:lnTo>
                      <a:pt x="2896" y="2586"/>
                    </a:lnTo>
                    <a:lnTo>
                      <a:pt x="2958" y="2586"/>
                    </a:lnTo>
                    <a:lnTo>
                      <a:pt x="3022" y="2588"/>
                    </a:lnTo>
                    <a:lnTo>
                      <a:pt x="3086" y="2590"/>
                    </a:lnTo>
                    <a:lnTo>
                      <a:pt x="3204" y="2597"/>
                    </a:lnTo>
                    <a:lnTo>
                      <a:pt x="3302" y="2605"/>
                    </a:lnTo>
                    <a:lnTo>
                      <a:pt x="3382" y="2612"/>
                    </a:lnTo>
                    <a:lnTo>
                      <a:pt x="3446" y="2620"/>
                    </a:lnTo>
                    <a:lnTo>
                      <a:pt x="3492" y="2626"/>
                    </a:lnTo>
                    <a:lnTo>
                      <a:pt x="3524" y="2632"/>
                    </a:lnTo>
                    <a:lnTo>
                      <a:pt x="3543" y="2636"/>
                    </a:lnTo>
                    <a:lnTo>
                      <a:pt x="3548" y="2637"/>
                    </a:lnTo>
                    <a:lnTo>
                      <a:pt x="3539" y="2640"/>
                    </a:lnTo>
                    <a:lnTo>
                      <a:pt x="3514" y="2649"/>
                    </a:lnTo>
                    <a:lnTo>
                      <a:pt x="3493" y="2656"/>
                    </a:lnTo>
                    <a:lnTo>
                      <a:pt x="3469" y="2662"/>
                    </a:lnTo>
                    <a:lnTo>
                      <a:pt x="3440" y="2670"/>
                    </a:lnTo>
                    <a:lnTo>
                      <a:pt x="3408" y="2676"/>
                    </a:lnTo>
                    <a:lnTo>
                      <a:pt x="3370" y="2683"/>
                    </a:lnTo>
                    <a:lnTo>
                      <a:pt x="3328" y="2689"/>
                    </a:lnTo>
                    <a:lnTo>
                      <a:pt x="3282" y="2696"/>
                    </a:lnTo>
                    <a:lnTo>
                      <a:pt x="3232" y="2700"/>
                    </a:lnTo>
                    <a:lnTo>
                      <a:pt x="3175" y="2704"/>
                    </a:lnTo>
                    <a:lnTo>
                      <a:pt x="3116" y="2706"/>
                    </a:lnTo>
                    <a:lnTo>
                      <a:pt x="3052" y="2706"/>
                    </a:lnTo>
                    <a:lnTo>
                      <a:pt x="2983" y="2705"/>
                    </a:lnTo>
                    <a:lnTo>
                      <a:pt x="2914" y="2702"/>
                    </a:lnTo>
                    <a:lnTo>
                      <a:pt x="2849" y="2698"/>
                    </a:lnTo>
                    <a:lnTo>
                      <a:pt x="2790" y="2693"/>
                    </a:lnTo>
                    <a:lnTo>
                      <a:pt x="2734" y="2688"/>
                    </a:lnTo>
                    <a:lnTo>
                      <a:pt x="2682" y="2681"/>
                    </a:lnTo>
                    <a:lnTo>
                      <a:pt x="2634" y="2675"/>
                    </a:lnTo>
                    <a:lnTo>
                      <a:pt x="2592" y="2667"/>
                    </a:lnTo>
                    <a:lnTo>
                      <a:pt x="2553" y="2661"/>
                    </a:lnTo>
                    <a:lnTo>
                      <a:pt x="2489" y="2648"/>
                    </a:lnTo>
                    <a:lnTo>
                      <a:pt x="2444" y="2637"/>
                    </a:lnTo>
                    <a:lnTo>
                      <a:pt x="2417" y="2630"/>
                    </a:lnTo>
                    <a:lnTo>
                      <a:pt x="2407" y="2626"/>
                    </a:lnTo>
                    <a:close/>
                    <a:moveTo>
                      <a:pt x="2103" y="2388"/>
                    </a:moveTo>
                    <a:lnTo>
                      <a:pt x="2109" y="2386"/>
                    </a:lnTo>
                    <a:lnTo>
                      <a:pt x="2124" y="2382"/>
                    </a:lnTo>
                    <a:lnTo>
                      <a:pt x="2148" y="2376"/>
                    </a:lnTo>
                    <a:lnTo>
                      <a:pt x="2178" y="2367"/>
                    </a:lnTo>
                    <a:lnTo>
                      <a:pt x="2216" y="2357"/>
                    </a:lnTo>
                    <a:lnTo>
                      <a:pt x="2260" y="2347"/>
                    </a:lnTo>
                    <a:lnTo>
                      <a:pt x="2310" y="2336"/>
                    </a:lnTo>
                    <a:lnTo>
                      <a:pt x="2365" y="2324"/>
                    </a:lnTo>
                    <a:lnTo>
                      <a:pt x="2425" y="2312"/>
                    </a:lnTo>
                    <a:lnTo>
                      <a:pt x="2489" y="2301"/>
                    </a:lnTo>
                    <a:lnTo>
                      <a:pt x="2556" y="2292"/>
                    </a:lnTo>
                    <a:lnTo>
                      <a:pt x="2628" y="2282"/>
                    </a:lnTo>
                    <a:lnTo>
                      <a:pt x="2664" y="2279"/>
                    </a:lnTo>
                    <a:lnTo>
                      <a:pt x="2701" y="2274"/>
                    </a:lnTo>
                    <a:lnTo>
                      <a:pt x="2739" y="2272"/>
                    </a:lnTo>
                    <a:lnTo>
                      <a:pt x="2777" y="2270"/>
                    </a:lnTo>
                    <a:lnTo>
                      <a:pt x="2816" y="2268"/>
                    </a:lnTo>
                    <a:lnTo>
                      <a:pt x="2855" y="2267"/>
                    </a:lnTo>
                    <a:lnTo>
                      <a:pt x="2894" y="2266"/>
                    </a:lnTo>
                    <a:lnTo>
                      <a:pt x="2933" y="2267"/>
                    </a:lnTo>
                    <a:lnTo>
                      <a:pt x="3010" y="2269"/>
                    </a:lnTo>
                    <a:lnTo>
                      <a:pt x="3085" y="2273"/>
                    </a:lnTo>
                    <a:lnTo>
                      <a:pt x="3155" y="2279"/>
                    </a:lnTo>
                    <a:lnTo>
                      <a:pt x="3222" y="2286"/>
                    </a:lnTo>
                    <a:lnTo>
                      <a:pt x="3285" y="2294"/>
                    </a:lnTo>
                    <a:lnTo>
                      <a:pt x="3343" y="2302"/>
                    </a:lnTo>
                    <a:lnTo>
                      <a:pt x="3397" y="2311"/>
                    </a:lnTo>
                    <a:lnTo>
                      <a:pt x="3446" y="2321"/>
                    </a:lnTo>
                    <a:lnTo>
                      <a:pt x="3490" y="2329"/>
                    </a:lnTo>
                    <a:lnTo>
                      <a:pt x="3529" y="2339"/>
                    </a:lnTo>
                    <a:lnTo>
                      <a:pt x="3563" y="2347"/>
                    </a:lnTo>
                    <a:lnTo>
                      <a:pt x="3591" y="2354"/>
                    </a:lnTo>
                    <a:lnTo>
                      <a:pt x="3629" y="2365"/>
                    </a:lnTo>
                    <a:lnTo>
                      <a:pt x="3643" y="2369"/>
                    </a:lnTo>
                    <a:lnTo>
                      <a:pt x="3639" y="2370"/>
                    </a:lnTo>
                    <a:lnTo>
                      <a:pt x="3627" y="2373"/>
                    </a:lnTo>
                    <a:lnTo>
                      <a:pt x="3608" y="2377"/>
                    </a:lnTo>
                    <a:lnTo>
                      <a:pt x="3582" y="2382"/>
                    </a:lnTo>
                    <a:lnTo>
                      <a:pt x="3548" y="2389"/>
                    </a:lnTo>
                    <a:lnTo>
                      <a:pt x="3508" y="2395"/>
                    </a:lnTo>
                    <a:lnTo>
                      <a:pt x="3463" y="2403"/>
                    </a:lnTo>
                    <a:lnTo>
                      <a:pt x="3411" y="2409"/>
                    </a:lnTo>
                    <a:lnTo>
                      <a:pt x="3353" y="2416"/>
                    </a:lnTo>
                    <a:lnTo>
                      <a:pt x="3290" y="2422"/>
                    </a:lnTo>
                    <a:lnTo>
                      <a:pt x="3222" y="2427"/>
                    </a:lnTo>
                    <a:lnTo>
                      <a:pt x="3150" y="2430"/>
                    </a:lnTo>
                    <a:lnTo>
                      <a:pt x="3073" y="2432"/>
                    </a:lnTo>
                    <a:lnTo>
                      <a:pt x="2991" y="2432"/>
                    </a:lnTo>
                    <a:lnTo>
                      <a:pt x="2949" y="2431"/>
                    </a:lnTo>
                    <a:lnTo>
                      <a:pt x="2906" y="2429"/>
                    </a:lnTo>
                    <a:lnTo>
                      <a:pt x="2862" y="2427"/>
                    </a:lnTo>
                    <a:lnTo>
                      <a:pt x="2818" y="2424"/>
                    </a:lnTo>
                    <a:lnTo>
                      <a:pt x="2648" y="2413"/>
                    </a:lnTo>
                    <a:lnTo>
                      <a:pt x="2502" y="2404"/>
                    </a:lnTo>
                    <a:lnTo>
                      <a:pt x="2380" y="2397"/>
                    </a:lnTo>
                    <a:lnTo>
                      <a:pt x="2280" y="2393"/>
                    </a:lnTo>
                    <a:lnTo>
                      <a:pt x="2202" y="2390"/>
                    </a:lnTo>
                    <a:lnTo>
                      <a:pt x="2147" y="2389"/>
                    </a:lnTo>
                    <a:lnTo>
                      <a:pt x="2114" y="2388"/>
                    </a:lnTo>
                    <a:lnTo>
                      <a:pt x="2103" y="2388"/>
                    </a:lnTo>
                    <a:close/>
                    <a:moveTo>
                      <a:pt x="2347" y="2003"/>
                    </a:moveTo>
                    <a:lnTo>
                      <a:pt x="2362" y="2001"/>
                    </a:lnTo>
                    <a:lnTo>
                      <a:pt x="2406" y="1994"/>
                    </a:lnTo>
                    <a:lnTo>
                      <a:pt x="2475" y="1984"/>
                    </a:lnTo>
                    <a:lnTo>
                      <a:pt x="2567" y="1972"/>
                    </a:lnTo>
                    <a:lnTo>
                      <a:pt x="2620" y="1967"/>
                    </a:lnTo>
                    <a:lnTo>
                      <a:pt x="2677" y="1961"/>
                    </a:lnTo>
                    <a:lnTo>
                      <a:pt x="2739" y="1957"/>
                    </a:lnTo>
                    <a:lnTo>
                      <a:pt x="2805" y="1952"/>
                    </a:lnTo>
                    <a:lnTo>
                      <a:pt x="2874" y="1950"/>
                    </a:lnTo>
                    <a:lnTo>
                      <a:pt x="2945" y="1948"/>
                    </a:lnTo>
                    <a:lnTo>
                      <a:pt x="3020" y="1947"/>
                    </a:lnTo>
                    <a:lnTo>
                      <a:pt x="3097" y="1948"/>
                    </a:lnTo>
                    <a:lnTo>
                      <a:pt x="3170" y="1950"/>
                    </a:lnTo>
                    <a:lnTo>
                      <a:pt x="3237" y="1954"/>
                    </a:lnTo>
                    <a:lnTo>
                      <a:pt x="3299" y="1957"/>
                    </a:lnTo>
                    <a:lnTo>
                      <a:pt x="3353" y="1960"/>
                    </a:lnTo>
                    <a:lnTo>
                      <a:pt x="3444" y="1968"/>
                    </a:lnTo>
                    <a:lnTo>
                      <a:pt x="3515" y="1975"/>
                    </a:lnTo>
                    <a:lnTo>
                      <a:pt x="3566" y="1982"/>
                    </a:lnTo>
                    <a:lnTo>
                      <a:pt x="3600" y="1988"/>
                    </a:lnTo>
                    <a:lnTo>
                      <a:pt x="3618" y="1991"/>
                    </a:lnTo>
                    <a:lnTo>
                      <a:pt x="3625" y="1994"/>
                    </a:lnTo>
                    <a:lnTo>
                      <a:pt x="3619" y="1994"/>
                    </a:lnTo>
                    <a:lnTo>
                      <a:pt x="3604" y="1996"/>
                    </a:lnTo>
                    <a:lnTo>
                      <a:pt x="3579" y="1999"/>
                    </a:lnTo>
                    <a:lnTo>
                      <a:pt x="3547" y="2002"/>
                    </a:lnTo>
                    <a:lnTo>
                      <a:pt x="3508" y="2006"/>
                    </a:lnTo>
                    <a:lnTo>
                      <a:pt x="3463" y="2011"/>
                    </a:lnTo>
                    <a:lnTo>
                      <a:pt x="3411" y="2015"/>
                    </a:lnTo>
                    <a:lnTo>
                      <a:pt x="3356" y="2021"/>
                    </a:lnTo>
                    <a:lnTo>
                      <a:pt x="3296" y="2025"/>
                    </a:lnTo>
                    <a:lnTo>
                      <a:pt x="3235" y="2028"/>
                    </a:lnTo>
                    <a:lnTo>
                      <a:pt x="3172" y="2031"/>
                    </a:lnTo>
                    <a:lnTo>
                      <a:pt x="3107" y="2033"/>
                    </a:lnTo>
                    <a:lnTo>
                      <a:pt x="3044" y="2035"/>
                    </a:lnTo>
                    <a:lnTo>
                      <a:pt x="2981" y="2033"/>
                    </a:lnTo>
                    <a:lnTo>
                      <a:pt x="2921" y="2031"/>
                    </a:lnTo>
                    <a:lnTo>
                      <a:pt x="2862" y="2027"/>
                    </a:lnTo>
                    <a:lnTo>
                      <a:pt x="2754" y="2018"/>
                    </a:lnTo>
                    <a:lnTo>
                      <a:pt x="2656" y="2013"/>
                    </a:lnTo>
                    <a:lnTo>
                      <a:pt x="2567" y="2009"/>
                    </a:lnTo>
                    <a:lnTo>
                      <a:pt x="2493" y="2005"/>
                    </a:lnTo>
                    <a:lnTo>
                      <a:pt x="2431" y="2004"/>
                    </a:lnTo>
                    <a:lnTo>
                      <a:pt x="2386" y="2003"/>
                    </a:lnTo>
                    <a:lnTo>
                      <a:pt x="2357" y="2003"/>
                    </a:lnTo>
                    <a:lnTo>
                      <a:pt x="2347" y="2003"/>
                    </a:lnTo>
                    <a:close/>
                    <a:moveTo>
                      <a:pt x="2208" y="1775"/>
                    </a:moveTo>
                    <a:lnTo>
                      <a:pt x="2213" y="1773"/>
                    </a:lnTo>
                    <a:lnTo>
                      <a:pt x="2225" y="1768"/>
                    </a:lnTo>
                    <a:lnTo>
                      <a:pt x="2242" y="1761"/>
                    </a:lnTo>
                    <a:lnTo>
                      <a:pt x="2264" y="1752"/>
                    </a:lnTo>
                    <a:lnTo>
                      <a:pt x="2292" y="1741"/>
                    </a:lnTo>
                    <a:lnTo>
                      <a:pt x="2326" y="1728"/>
                    </a:lnTo>
                    <a:lnTo>
                      <a:pt x="2365" y="1715"/>
                    </a:lnTo>
                    <a:lnTo>
                      <a:pt x="2411" y="1702"/>
                    </a:lnTo>
                    <a:lnTo>
                      <a:pt x="2461" y="1689"/>
                    </a:lnTo>
                    <a:lnTo>
                      <a:pt x="2518" y="1676"/>
                    </a:lnTo>
                    <a:lnTo>
                      <a:pt x="2548" y="1670"/>
                    </a:lnTo>
                    <a:lnTo>
                      <a:pt x="2580" y="1664"/>
                    </a:lnTo>
                    <a:lnTo>
                      <a:pt x="2614" y="1658"/>
                    </a:lnTo>
                    <a:lnTo>
                      <a:pt x="2648" y="1653"/>
                    </a:lnTo>
                    <a:lnTo>
                      <a:pt x="2684" y="1648"/>
                    </a:lnTo>
                    <a:lnTo>
                      <a:pt x="2722" y="1644"/>
                    </a:lnTo>
                    <a:lnTo>
                      <a:pt x="2761" y="1640"/>
                    </a:lnTo>
                    <a:lnTo>
                      <a:pt x="2802" y="1637"/>
                    </a:lnTo>
                    <a:lnTo>
                      <a:pt x="2843" y="1634"/>
                    </a:lnTo>
                    <a:lnTo>
                      <a:pt x="2887" y="1632"/>
                    </a:lnTo>
                    <a:lnTo>
                      <a:pt x="2931" y="1631"/>
                    </a:lnTo>
                    <a:lnTo>
                      <a:pt x="2978" y="1631"/>
                    </a:lnTo>
                    <a:lnTo>
                      <a:pt x="3069" y="1632"/>
                    </a:lnTo>
                    <a:lnTo>
                      <a:pt x="3151" y="1635"/>
                    </a:lnTo>
                    <a:lnTo>
                      <a:pt x="3225" y="1639"/>
                    </a:lnTo>
                    <a:lnTo>
                      <a:pt x="3293" y="1645"/>
                    </a:lnTo>
                    <a:lnTo>
                      <a:pt x="3354" y="1652"/>
                    </a:lnTo>
                    <a:lnTo>
                      <a:pt x="3408" y="1660"/>
                    </a:lnTo>
                    <a:lnTo>
                      <a:pt x="3455" y="1668"/>
                    </a:lnTo>
                    <a:lnTo>
                      <a:pt x="3497" y="1677"/>
                    </a:lnTo>
                    <a:lnTo>
                      <a:pt x="3533" y="1686"/>
                    </a:lnTo>
                    <a:lnTo>
                      <a:pt x="3563" y="1693"/>
                    </a:lnTo>
                    <a:lnTo>
                      <a:pt x="3588" y="1701"/>
                    </a:lnTo>
                    <a:lnTo>
                      <a:pt x="3608" y="1708"/>
                    </a:lnTo>
                    <a:lnTo>
                      <a:pt x="3632" y="1718"/>
                    </a:lnTo>
                    <a:lnTo>
                      <a:pt x="3640" y="1722"/>
                    </a:lnTo>
                    <a:lnTo>
                      <a:pt x="3631" y="1726"/>
                    </a:lnTo>
                    <a:lnTo>
                      <a:pt x="3605" y="1733"/>
                    </a:lnTo>
                    <a:lnTo>
                      <a:pt x="3586" y="1738"/>
                    </a:lnTo>
                    <a:lnTo>
                      <a:pt x="3560" y="1743"/>
                    </a:lnTo>
                    <a:lnTo>
                      <a:pt x="3530" y="1749"/>
                    </a:lnTo>
                    <a:lnTo>
                      <a:pt x="3494" y="1756"/>
                    </a:lnTo>
                    <a:lnTo>
                      <a:pt x="3453" y="1761"/>
                    </a:lnTo>
                    <a:lnTo>
                      <a:pt x="3407" y="1768"/>
                    </a:lnTo>
                    <a:lnTo>
                      <a:pt x="3354" y="1773"/>
                    </a:lnTo>
                    <a:lnTo>
                      <a:pt x="3294" y="1778"/>
                    </a:lnTo>
                    <a:lnTo>
                      <a:pt x="3229" y="1782"/>
                    </a:lnTo>
                    <a:lnTo>
                      <a:pt x="3157" y="1785"/>
                    </a:lnTo>
                    <a:lnTo>
                      <a:pt x="3079" y="1787"/>
                    </a:lnTo>
                    <a:lnTo>
                      <a:pt x="2994" y="1788"/>
                    </a:lnTo>
                    <a:lnTo>
                      <a:pt x="2906" y="1788"/>
                    </a:lnTo>
                    <a:lnTo>
                      <a:pt x="2824" y="1787"/>
                    </a:lnTo>
                    <a:lnTo>
                      <a:pt x="2746" y="1787"/>
                    </a:lnTo>
                    <a:lnTo>
                      <a:pt x="2671" y="1786"/>
                    </a:lnTo>
                    <a:lnTo>
                      <a:pt x="2602" y="1785"/>
                    </a:lnTo>
                    <a:lnTo>
                      <a:pt x="2537" y="1784"/>
                    </a:lnTo>
                    <a:lnTo>
                      <a:pt x="2478" y="1783"/>
                    </a:lnTo>
                    <a:lnTo>
                      <a:pt x="2424" y="1782"/>
                    </a:lnTo>
                    <a:lnTo>
                      <a:pt x="2375" y="1781"/>
                    </a:lnTo>
                    <a:lnTo>
                      <a:pt x="2332" y="1780"/>
                    </a:lnTo>
                    <a:lnTo>
                      <a:pt x="2295" y="1779"/>
                    </a:lnTo>
                    <a:lnTo>
                      <a:pt x="2264" y="1778"/>
                    </a:lnTo>
                    <a:lnTo>
                      <a:pt x="2240" y="1776"/>
                    </a:lnTo>
                    <a:lnTo>
                      <a:pt x="2222" y="1775"/>
                    </a:lnTo>
                    <a:lnTo>
                      <a:pt x="2212" y="1775"/>
                    </a:lnTo>
                    <a:lnTo>
                      <a:pt x="2208" y="1775"/>
                    </a:lnTo>
                    <a:close/>
                    <a:moveTo>
                      <a:pt x="2202" y="1449"/>
                    </a:moveTo>
                    <a:lnTo>
                      <a:pt x="2206" y="1447"/>
                    </a:lnTo>
                    <a:lnTo>
                      <a:pt x="2221" y="1442"/>
                    </a:lnTo>
                    <a:lnTo>
                      <a:pt x="2242" y="1432"/>
                    </a:lnTo>
                    <a:lnTo>
                      <a:pt x="2270" y="1420"/>
                    </a:lnTo>
                    <a:lnTo>
                      <a:pt x="2307" y="1406"/>
                    </a:lnTo>
                    <a:lnTo>
                      <a:pt x="2350" y="1391"/>
                    </a:lnTo>
                    <a:lnTo>
                      <a:pt x="2400" y="1375"/>
                    </a:lnTo>
                    <a:lnTo>
                      <a:pt x="2455" y="1358"/>
                    </a:lnTo>
                    <a:lnTo>
                      <a:pt x="2514" y="1342"/>
                    </a:lnTo>
                    <a:lnTo>
                      <a:pt x="2580" y="1327"/>
                    </a:lnTo>
                    <a:lnTo>
                      <a:pt x="2614" y="1321"/>
                    </a:lnTo>
                    <a:lnTo>
                      <a:pt x="2649" y="1314"/>
                    </a:lnTo>
                    <a:lnTo>
                      <a:pt x="2685" y="1308"/>
                    </a:lnTo>
                    <a:lnTo>
                      <a:pt x="2723" y="1303"/>
                    </a:lnTo>
                    <a:lnTo>
                      <a:pt x="2761" y="1299"/>
                    </a:lnTo>
                    <a:lnTo>
                      <a:pt x="2800" y="1295"/>
                    </a:lnTo>
                    <a:lnTo>
                      <a:pt x="2838" y="1293"/>
                    </a:lnTo>
                    <a:lnTo>
                      <a:pt x="2878" y="1290"/>
                    </a:lnTo>
                    <a:lnTo>
                      <a:pt x="2919" y="1289"/>
                    </a:lnTo>
                    <a:lnTo>
                      <a:pt x="2960" y="1290"/>
                    </a:lnTo>
                    <a:lnTo>
                      <a:pt x="3002" y="1292"/>
                    </a:lnTo>
                    <a:lnTo>
                      <a:pt x="3044" y="1295"/>
                    </a:lnTo>
                    <a:lnTo>
                      <a:pt x="3124" y="1301"/>
                    </a:lnTo>
                    <a:lnTo>
                      <a:pt x="3195" y="1309"/>
                    </a:lnTo>
                    <a:lnTo>
                      <a:pt x="3258" y="1316"/>
                    </a:lnTo>
                    <a:lnTo>
                      <a:pt x="3313" y="1324"/>
                    </a:lnTo>
                    <a:lnTo>
                      <a:pt x="3361" y="1331"/>
                    </a:lnTo>
                    <a:lnTo>
                      <a:pt x="3402" y="1339"/>
                    </a:lnTo>
                    <a:lnTo>
                      <a:pt x="3438" y="1347"/>
                    </a:lnTo>
                    <a:lnTo>
                      <a:pt x="3467" y="1354"/>
                    </a:lnTo>
                    <a:lnTo>
                      <a:pt x="3491" y="1361"/>
                    </a:lnTo>
                    <a:lnTo>
                      <a:pt x="3510" y="1367"/>
                    </a:lnTo>
                    <a:lnTo>
                      <a:pt x="3525" y="1373"/>
                    </a:lnTo>
                    <a:lnTo>
                      <a:pt x="3537" y="1377"/>
                    </a:lnTo>
                    <a:lnTo>
                      <a:pt x="3550" y="1383"/>
                    </a:lnTo>
                    <a:lnTo>
                      <a:pt x="3554" y="1387"/>
                    </a:lnTo>
                    <a:lnTo>
                      <a:pt x="3538" y="1390"/>
                    </a:lnTo>
                    <a:lnTo>
                      <a:pt x="3496" y="1397"/>
                    </a:lnTo>
                    <a:lnTo>
                      <a:pt x="3429" y="1410"/>
                    </a:lnTo>
                    <a:lnTo>
                      <a:pt x="3342" y="1424"/>
                    </a:lnTo>
                    <a:lnTo>
                      <a:pt x="3291" y="1431"/>
                    </a:lnTo>
                    <a:lnTo>
                      <a:pt x="3236" y="1438"/>
                    </a:lnTo>
                    <a:lnTo>
                      <a:pt x="3178" y="1445"/>
                    </a:lnTo>
                    <a:lnTo>
                      <a:pt x="3115" y="1451"/>
                    </a:lnTo>
                    <a:lnTo>
                      <a:pt x="3051" y="1457"/>
                    </a:lnTo>
                    <a:lnTo>
                      <a:pt x="2984" y="1462"/>
                    </a:lnTo>
                    <a:lnTo>
                      <a:pt x="2915" y="1465"/>
                    </a:lnTo>
                    <a:lnTo>
                      <a:pt x="2844" y="1468"/>
                    </a:lnTo>
                    <a:lnTo>
                      <a:pt x="2774" y="1469"/>
                    </a:lnTo>
                    <a:lnTo>
                      <a:pt x="2707" y="1470"/>
                    </a:lnTo>
                    <a:lnTo>
                      <a:pt x="2643" y="1469"/>
                    </a:lnTo>
                    <a:lnTo>
                      <a:pt x="2582" y="1469"/>
                    </a:lnTo>
                    <a:lnTo>
                      <a:pt x="2473" y="1465"/>
                    </a:lnTo>
                    <a:lnTo>
                      <a:pt x="2380" y="1461"/>
                    </a:lnTo>
                    <a:lnTo>
                      <a:pt x="2305" y="1457"/>
                    </a:lnTo>
                    <a:lnTo>
                      <a:pt x="2249" y="1454"/>
                    </a:lnTo>
                    <a:lnTo>
                      <a:pt x="2214" y="1450"/>
                    </a:lnTo>
                    <a:lnTo>
                      <a:pt x="2202" y="1449"/>
                    </a:lnTo>
                    <a:close/>
                    <a:moveTo>
                      <a:pt x="2039" y="1132"/>
                    </a:moveTo>
                    <a:lnTo>
                      <a:pt x="2049" y="1130"/>
                    </a:lnTo>
                    <a:lnTo>
                      <a:pt x="2075" y="1122"/>
                    </a:lnTo>
                    <a:lnTo>
                      <a:pt x="2116" y="1112"/>
                    </a:lnTo>
                    <a:lnTo>
                      <a:pt x="2171" y="1099"/>
                    </a:lnTo>
                    <a:lnTo>
                      <a:pt x="2238" y="1084"/>
                    </a:lnTo>
                    <a:lnTo>
                      <a:pt x="2314" y="1068"/>
                    </a:lnTo>
                    <a:lnTo>
                      <a:pt x="2399" y="1051"/>
                    </a:lnTo>
                    <a:lnTo>
                      <a:pt x="2489" y="1033"/>
                    </a:lnTo>
                    <a:lnTo>
                      <a:pt x="2586" y="1016"/>
                    </a:lnTo>
                    <a:lnTo>
                      <a:pt x="2684" y="1001"/>
                    </a:lnTo>
                    <a:lnTo>
                      <a:pt x="2735" y="995"/>
                    </a:lnTo>
                    <a:lnTo>
                      <a:pt x="2784" y="988"/>
                    </a:lnTo>
                    <a:lnTo>
                      <a:pt x="2834" y="983"/>
                    </a:lnTo>
                    <a:lnTo>
                      <a:pt x="2884" y="977"/>
                    </a:lnTo>
                    <a:lnTo>
                      <a:pt x="2932" y="973"/>
                    </a:lnTo>
                    <a:lnTo>
                      <a:pt x="2980" y="970"/>
                    </a:lnTo>
                    <a:lnTo>
                      <a:pt x="3027" y="969"/>
                    </a:lnTo>
                    <a:lnTo>
                      <a:pt x="3073" y="968"/>
                    </a:lnTo>
                    <a:lnTo>
                      <a:pt x="3117" y="968"/>
                    </a:lnTo>
                    <a:lnTo>
                      <a:pt x="3159" y="969"/>
                    </a:lnTo>
                    <a:lnTo>
                      <a:pt x="3199" y="972"/>
                    </a:lnTo>
                    <a:lnTo>
                      <a:pt x="3238" y="976"/>
                    </a:lnTo>
                    <a:lnTo>
                      <a:pt x="3274" y="982"/>
                    </a:lnTo>
                    <a:lnTo>
                      <a:pt x="3308" y="987"/>
                    </a:lnTo>
                    <a:lnTo>
                      <a:pt x="3341" y="993"/>
                    </a:lnTo>
                    <a:lnTo>
                      <a:pt x="3371" y="999"/>
                    </a:lnTo>
                    <a:lnTo>
                      <a:pt x="3400" y="1005"/>
                    </a:lnTo>
                    <a:lnTo>
                      <a:pt x="3426" y="1012"/>
                    </a:lnTo>
                    <a:lnTo>
                      <a:pt x="3452" y="1018"/>
                    </a:lnTo>
                    <a:lnTo>
                      <a:pt x="3475" y="1025"/>
                    </a:lnTo>
                    <a:lnTo>
                      <a:pt x="3517" y="1039"/>
                    </a:lnTo>
                    <a:lnTo>
                      <a:pt x="3554" y="1052"/>
                    </a:lnTo>
                    <a:lnTo>
                      <a:pt x="3584" y="1066"/>
                    </a:lnTo>
                    <a:lnTo>
                      <a:pt x="3609" y="1079"/>
                    </a:lnTo>
                    <a:lnTo>
                      <a:pt x="3630" y="1091"/>
                    </a:lnTo>
                    <a:lnTo>
                      <a:pt x="3646" y="1103"/>
                    </a:lnTo>
                    <a:lnTo>
                      <a:pt x="3659" y="1112"/>
                    </a:lnTo>
                    <a:lnTo>
                      <a:pt x="3669" y="1122"/>
                    </a:lnTo>
                    <a:lnTo>
                      <a:pt x="3680" y="1135"/>
                    </a:lnTo>
                    <a:lnTo>
                      <a:pt x="3682" y="1139"/>
                    </a:lnTo>
                    <a:lnTo>
                      <a:pt x="3678" y="1139"/>
                    </a:lnTo>
                    <a:lnTo>
                      <a:pt x="3666" y="1139"/>
                    </a:lnTo>
                    <a:lnTo>
                      <a:pt x="3645" y="1138"/>
                    </a:lnTo>
                    <a:lnTo>
                      <a:pt x="3618" y="1137"/>
                    </a:lnTo>
                    <a:lnTo>
                      <a:pt x="3584" y="1137"/>
                    </a:lnTo>
                    <a:lnTo>
                      <a:pt x="3543" y="1136"/>
                    </a:lnTo>
                    <a:lnTo>
                      <a:pt x="3496" y="1134"/>
                    </a:lnTo>
                    <a:lnTo>
                      <a:pt x="3444" y="1133"/>
                    </a:lnTo>
                    <a:lnTo>
                      <a:pt x="3387" y="1132"/>
                    </a:lnTo>
                    <a:lnTo>
                      <a:pt x="3326" y="1131"/>
                    </a:lnTo>
                    <a:lnTo>
                      <a:pt x="3261" y="1128"/>
                    </a:lnTo>
                    <a:lnTo>
                      <a:pt x="3191" y="1127"/>
                    </a:lnTo>
                    <a:lnTo>
                      <a:pt x="3118" y="1125"/>
                    </a:lnTo>
                    <a:lnTo>
                      <a:pt x="3043" y="1124"/>
                    </a:lnTo>
                    <a:lnTo>
                      <a:pt x="2966" y="1122"/>
                    </a:lnTo>
                    <a:lnTo>
                      <a:pt x="2886" y="1121"/>
                    </a:lnTo>
                    <a:lnTo>
                      <a:pt x="2806" y="1120"/>
                    </a:lnTo>
                    <a:lnTo>
                      <a:pt x="2726" y="1119"/>
                    </a:lnTo>
                    <a:lnTo>
                      <a:pt x="2648" y="1119"/>
                    </a:lnTo>
                    <a:lnTo>
                      <a:pt x="2573" y="1119"/>
                    </a:lnTo>
                    <a:lnTo>
                      <a:pt x="2499" y="1120"/>
                    </a:lnTo>
                    <a:lnTo>
                      <a:pt x="2430" y="1121"/>
                    </a:lnTo>
                    <a:lnTo>
                      <a:pt x="2364" y="1122"/>
                    </a:lnTo>
                    <a:lnTo>
                      <a:pt x="2302" y="1123"/>
                    </a:lnTo>
                    <a:lnTo>
                      <a:pt x="2245" y="1124"/>
                    </a:lnTo>
                    <a:lnTo>
                      <a:pt x="2195" y="1126"/>
                    </a:lnTo>
                    <a:lnTo>
                      <a:pt x="2149" y="1127"/>
                    </a:lnTo>
                    <a:lnTo>
                      <a:pt x="2111" y="1128"/>
                    </a:lnTo>
                    <a:lnTo>
                      <a:pt x="2081" y="1130"/>
                    </a:lnTo>
                    <a:lnTo>
                      <a:pt x="2058" y="1131"/>
                    </a:lnTo>
                    <a:lnTo>
                      <a:pt x="2044" y="1132"/>
                    </a:lnTo>
                    <a:lnTo>
                      <a:pt x="2039" y="1132"/>
                    </a:lnTo>
                    <a:close/>
                    <a:moveTo>
                      <a:pt x="2460" y="316"/>
                    </a:moveTo>
                    <a:lnTo>
                      <a:pt x="2472" y="315"/>
                    </a:lnTo>
                    <a:lnTo>
                      <a:pt x="2506" y="312"/>
                    </a:lnTo>
                    <a:lnTo>
                      <a:pt x="2558" y="307"/>
                    </a:lnTo>
                    <a:lnTo>
                      <a:pt x="2626" y="299"/>
                    </a:lnTo>
                    <a:lnTo>
                      <a:pt x="2707" y="293"/>
                    </a:lnTo>
                    <a:lnTo>
                      <a:pt x="2797" y="285"/>
                    </a:lnTo>
                    <a:lnTo>
                      <a:pt x="2895" y="278"/>
                    </a:lnTo>
                    <a:lnTo>
                      <a:pt x="2996" y="274"/>
                    </a:lnTo>
                    <a:lnTo>
                      <a:pt x="3047" y="272"/>
                    </a:lnTo>
                    <a:lnTo>
                      <a:pt x="3098" y="271"/>
                    </a:lnTo>
                    <a:lnTo>
                      <a:pt x="3147" y="271"/>
                    </a:lnTo>
                    <a:lnTo>
                      <a:pt x="3197" y="271"/>
                    </a:lnTo>
                    <a:lnTo>
                      <a:pt x="3245" y="272"/>
                    </a:lnTo>
                    <a:lnTo>
                      <a:pt x="3291" y="274"/>
                    </a:lnTo>
                    <a:lnTo>
                      <a:pt x="3335" y="277"/>
                    </a:lnTo>
                    <a:lnTo>
                      <a:pt x="3377" y="282"/>
                    </a:lnTo>
                    <a:lnTo>
                      <a:pt x="3416" y="286"/>
                    </a:lnTo>
                    <a:lnTo>
                      <a:pt x="3452" y="293"/>
                    </a:lnTo>
                    <a:lnTo>
                      <a:pt x="3483" y="301"/>
                    </a:lnTo>
                    <a:lnTo>
                      <a:pt x="3511" y="310"/>
                    </a:lnTo>
                    <a:lnTo>
                      <a:pt x="3535" y="321"/>
                    </a:lnTo>
                    <a:lnTo>
                      <a:pt x="3555" y="332"/>
                    </a:lnTo>
                    <a:lnTo>
                      <a:pt x="3569" y="347"/>
                    </a:lnTo>
                    <a:lnTo>
                      <a:pt x="3577" y="362"/>
                    </a:lnTo>
                    <a:lnTo>
                      <a:pt x="3582" y="378"/>
                    </a:lnTo>
                    <a:lnTo>
                      <a:pt x="3585" y="394"/>
                    </a:lnTo>
                    <a:lnTo>
                      <a:pt x="3586" y="411"/>
                    </a:lnTo>
                    <a:lnTo>
                      <a:pt x="3585" y="429"/>
                    </a:lnTo>
                    <a:lnTo>
                      <a:pt x="3582" y="446"/>
                    </a:lnTo>
                    <a:lnTo>
                      <a:pt x="3577" y="463"/>
                    </a:lnTo>
                    <a:lnTo>
                      <a:pt x="3571" y="480"/>
                    </a:lnTo>
                    <a:lnTo>
                      <a:pt x="3562" y="497"/>
                    </a:lnTo>
                    <a:lnTo>
                      <a:pt x="3552" y="514"/>
                    </a:lnTo>
                    <a:lnTo>
                      <a:pt x="3541" y="531"/>
                    </a:lnTo>
                    <a:lnTo>
                      <a:pt x="3528" y="547"/>
                    </a:lnTo>
                    <a:lnTo>
                      <a:pt x="3512" y="565"/>
                    </a:lnTo>
                    <a:lnTo>
                      <a:pt x="3495" y="581"/>
                    </a:lnTo>
                    <a:lnTo>
                      <a:pt x="3476" y="596"/>
                    </a:lnTo>
                    <a:lnTo>
                      <a:pt x="3455" y="612"/>
                    </a:lnTo>
                    <a:lnTo>
                      <a:pt x="3434" y="627"/>
                    </a:lnTo>
                    <a:lnTo>
                      <a:pt x="3410" y="641"/>
                    </a:lnTo>
                    <a:lnTo>
                      <a:pt x="3384" y="655"/>
                    </a:lnTo>
                    <a:lnTo>
                      <a:pt x="3357" y="668"/>
                    </a:lnTo>
                    <a:lnTo>
                      <a:pt x="3329" y="681"/>
                    </a:lnTo>
                    <a:lnTo>
                      <a:pt x="3299" y="693"/>
                    </a:lnTo>
                    <a:lnTo>
                      <a:pt x="3266" y="705"/>
                    </a:lnTo>
                    <a:lnTo>
                      <a:pt x="3233" y="716"/>
                    </a:lnTo>
                    <a:lnTo>
                      <a:pt x="3197" y="725"/>
                    </a:lnTo>
                    <a:lnTo>
                      <a:pt x="3161" y="734"/>
                    </a:lnTo>
                    <a:lnTo>
                      <a:pt x="3123" y="742"/>
                    </a:lnTo>
                    <a:lnTo>
                      <a:pt x="3083" y="748"/>
                    </a:lnTo>
                    <a:lnTo>
                      <a:pt x="3041" y="755"/>
                    </a:lnTo>
                    <a:lnTo>
                      <a:pt x="2999" y="759"/>
                    </a:lnTo>
                    <a:lnTo>
                      <a:pt x="2955" y="762"/>
                    </a:lnTo>
                    <a:lnTo>
                      <a:pt x="2910" y="764"/>
                    </a:lnTo>
                    <a:lnTo>
                      <a:pt x="2862" y="767"/>
                    </a:lnTo>
                    <a:lnTo>
                      <a:pt x="2771" y="768"/>
                    </a:lnTo>
                    <a:lnTo>
                      <a:pt x="2690" y="770"/>
                    </a:lnTo>
                    <a:lnTo>
                      <a:pt x="2618" y="773"/>
                    </a:lnTo>
                    <a:lnTo>
                      <a:pt x="2553" y="777"/>
                    </a:lnTo>
                    <a:lnTo>
                      <a:pt x="2497" y="782"/>
                    </a:lnTo>
                    <a:lnTo>
                      <a:pt x="2448" y="787"/>
                    </a:lnTo>
                    <a:lnTo>
                      <a:pt x="2406" y="791"/>
                    </a:lnTo>
                    <a:lnTo>
                      <a:pt x="2372" y="797"/>
                    </a:lnTo>
                    <a:lnTo>
                      <a:pt x="2341" y="802"/>
                    </a:lnTo>
                    <a:lnTo>
                      <a:pt x="2318" y="807"/>
                    </a:lnTo>
                    <a:lnTo>
                      <a:pt x="2299" y="812"/>
                    </a:lnTo>
                    <a:lnTo>
                      <a:pt x="2285" y="815"/>
                    </a:lnTo>
                    <a:lnTo>
                      <a:pt x="2268" y="822"/>
                    </a:lnTo>
                    <a:lnTo>
                      <a:pt x="2263" y="824"/>
                    </a:lnTo>
                    <a:lnTo>
                      <a:pt x="2285" y="817"/>
                    </a:lnTo>
                    <a:lnTo>
                      <a:pt x="2346" y="797"/>
                    </a:lnTo>
                    <a:lnTo>
                      <a:pt x="2386" y="783"/>
                    </a:lnTo>
                    <a:lnTo>
                      <a:pt x="2430" y="767"/>
                    </a:lnTo>
                    <a:lnTo>
                      <a:pt x="2478" y="748"/>
                    </a:lnTo>
                    <a:lnTo>
                      <a:pt x="2526" y="729"/>
                    </a:lnTo>
                    <a:lnTo>
                      <a:pt x="2574" y="707"/>
                    </a:lnTo>
                    <a:lnTo>
                      <a:pt x="2621" y="685"/>
                    </a:lnTo>
                    <a:lnTo>
                      <a:pt x="2643" y="673"/>
                    </a:lnTo>
                    <a:lnTo>
                      <a:pt x="2663" y="660"/>
                    </a:lnTo>
                    <a:lnTo>
                      <a:pt x="2684" y="648"/>
                    </a:lnTo>
                    <a:lnTo>
                      <a:pt x="2702" y="636"/>
                    </a:lnTo>
                    <a:lnTo>
                      <a:pt x="2718" y="623"/>
                    </a:lnTo>
                    <a:lnTo>
                      <a:pt x="2734" y="610"/>
                    </a:lnTo>
                    <a:lnTo>
                      <a:pt x="2747" y="598"/>
                    </a:lnTo>
                    <a:lnTo>
                      <a:pt x="2757" y="585"/>
                    </a:lnTo>
                    <a:lnTo>
                      <a:pt x="2765" y="572"/>
                    </a:lnTo>
                    <a:lnTo>
                      <a:pt x="2770" y="559"/>
                    </a:lnTo>
                    <a:lnTo>
                      <a:pt x="2774" y="547"/>
                    </a:lnTo>
                    <a:lnTo>
                      <a:pt x="2773" y="534"/>
                    </a:lnTo>
                    <a:lnTo>
                      <a:pt x="2770" y="523"/>
                    </a:lnTo>
                    <a:lnTo>
                      <a:pt x="2766" y="511"/>
                    </a:lnTo>
                    <a:lnTo>
                      <a:pt x="2761" y="499"/>
                    </a:lnTo>
                    <a:lnTo>
                      <a:pt x="2753" y="488"/>
                    </a:lnTo>
                    <a:lnTo>
                      <a:pt x="2746" y="477"/>
                    </a:lnTo>
                    <a:lnTo>
                      <a:pt x="2736" y="466"/>
                    </a:lnTo>
                    <a:lnTo>
                      <a:pt x="2726" y="456"/>
                    </a:lnTo>
                    <a:lnTo>
                      <a:pt x="2715" y="446"/>
                    </a:lnTo>
                    <a:lnTo>
                      <a:pt x="2703" y="435"/>
                    </a:lnTo>
                    <a:lnTo>
                      <a:pt x="2691" y="426"/>
                    </a:lnTo>
                    <a:lnTo>
                      <a:pt x="2679" y="417"/>
                    </a:lnTo>
                    <a:lnTo>
                      <a:pt x="2664" y="408"/>
                    </a:lnTo>
                    <a:lnTo>
                      <a:pt x="2636" y="392"/>
                    </a:lnTo>
                    <a:lnTo>
                      <a:pt x="2608" y="377"/>
                    </a:lnTo>
                    <a:lnTo>
                      <a:pt x="2580" y="363"/>
                    </a:lnTo>
                    <a:lnTo>
                      <a:pt x="2553" y="351"/>
                    </a:lnTo>
                    <a:lnTo>
                      <a:pt x="2528" y="341"/>
                    </a:lnTo>
                    <a:lnTo>
                      <a:pt x="2506" y="332"/>
                    </a:lnTo>
                    <a:lnTo>
                      <a:pt x="2472" y="321"/>
                    </a:lnTo>
                    <a:lnTo>
                      <a:pt x="2460" y="316"/>
                    </a:lnTo>
                    <a:close/>
                    <a:moveTo>
                      <a:pt x="2350" y="46"/>
                    </a:moveTo>
                    <a:lnTo>
                      <a:pt x="2359" y="45"/>
                    </a:lnTo>
                    <a:lnTo>
                      <a:pt x="2379" y="43"/>
                    </a:lnTo>
                    <a:lnTo>
                      <a:pt x="2410" y="39"/>
                    </a:lnTo>
                    <a:lnTo>
                      <a:pt x="2448" y="33"/>
                    </a:lnTo>
                    <a:lnTo>
                      <a:pt x="2496" y="28"/>
                    </a:lnTo>
                    <a:lnTo>
                      <a:pt x="2551" y="23"/>
                    </a:lnTo>
                    <a:lnTo>
                      <a:pt x="2613" y="16"/>
                    </a:lnTo>
                    <a:lnTo>
                      <a:pt x="2680" y="11"/>
                    </a:lnTo>
                    <a:lnTo>
                      <a:pt x="2752" y="6"/>
                    </a:lnTo>
                    <a:lnTo>
                      <a:pt x="2828" y="2"/>
                    </a:lnTo>
                    <a:lnTo>
                      <a:pt x="2908" y="0"/>
                    </a:lnTo>
                    <a:lnTo>
                      <a:pt x="2990" y="0"/>
                    </a:lnTo>
                    <a:lnTo>
                      <a:pt x="3031" y="0"/>
                    </a:lnTo>
                    <a:lnTo>
                      <a:pt x="3073" y="1"/>
                    </a:lnTo>
                    <a:lnTo>
                      <a:pt x="3115" y="3"/>
                    </a:lnTo>
                    <a:lnTo>
                      <a:pt x="3157" y="5"/>
                    </a:lnTo>
                    <a:lnTo>
                      <a:pt x="3199" y="8"/>
                    </a:lnTo>
                    <a:lnTo>
                      <a:pt x="3241" y="13"/>
                    </a:lnTo>
                    <a:lnTo>
                      <a:pt x="3283" y="17"/>
                    </a:lnTo>
                    <a:lnTo>
                      <a:pt x="3325" y="23"/>
                    </a:lnTo>
                    <a:lnTo>
                      <a:pt x="3402" y="34"/>
                    </a:lnTo>
                    <a:lnTo>
                      <a:pt x="3471" y="47"/>
                    </a:lnTo>
                    <a:lnTo>
                      <a:pt x="3531" y="60"/>
                    </a:lnTo>
                    <a:lnTo>
                      <a:pt x="3583" y="73"/>
                    </a:lnTo>
                    <a:lnTo>
                      <a:pt x="3627" y="86"/>
                    </a:lnTo>
                    <a:lnTo>
                      <a:pt x="3665" y="98"/>
                    </a:lnTo>
                    <a:lnTo>
                      <a:pt x="3695" y="111"/>
                    </a:lnTo>
                    <a:lnTo>
                      <a:pt x="3720" y="122"/>
                    </a:lnTo>
                    <a:lnTo>
                      <a:pt x="3740" y="134"/>
                    </a:lnTo>
                    <a:lnTo>
                      <a:pt x="3756" y="143"/>
                    </a:lnTo>
                    <a:lnTo>
                      <a:pt x="3767" y="152"/>
                    </a:lnTo>
                    <a:lnTo>
                      <a:pt x="3775" y="160"/>
                    </a:lnTo>
                    <a:lnTo>
                      <a:pt x="3784" y="170"/>
                    </a:lnTo>
                    <a:lnTo>
                      <a:pt x="3785" y="175"/>
                    </a:lnTo>
                    <a:lnTo>
                      <a:pt x="3777" y="179"/>
                    </a:lnTo>
                    <a:lnTo>
                      <a:pt x="3751" y="190"/>
                    </a:lnTo>
                    <a:lnTo>
                      <a:pt x="3731" y="196"/>
                    </a:lnTo>
                    <a:lnTo>
                      <a:pt x="3705" y="203"/>
                    </a:lnTo>
                    <a:lnTo>
                      <a:pt x="3672" y="210"/>
                    </a:lnTo>
                    <a:lnTo>
                      <a:pt x="3633" y="218"/>
                    </a:lnTo>
                    <a:lnTo>
                      <a:pt x="3588" y="226"/>
                    </a:lnTo>
                    <a:lnTo>
                      <a:pt x="3535" y="231"/>
                    </a:lnTo>
                    <a:lnTo>
                      <a:pt x="3475" y="236"/>
                    </a:lnTo>
                    <a:lnTo>
                      <a:pt x="3407" y="240"/>
                    </a:lnTo>
                    <a:lnTo>
                      <a:pt x="3369" y="240"/>
                    </a:lnTo>
                    <a:lnTo>
                      <a:pt x="3330" y="241"/>
                    </a:lnTo>
                    <a:lnTo>
                      <a:pt x="3288" y="241"/>
                    </a:lnTo>
                    <a:lnTo>
                      <a:pt x="3244" y="240"/>
                    </a:lnTo>
                    <a:lnTo>
                      <a:pt x="3197" y="239"/>
                    </a:lnTo>
                    <a:lnTo>
                      <a:pt x="3148" y="236"/>
                    </a:lnTo>
                    <a:lnTo>
                      <a:pt x="3098" y="233"/>
                    </a:lnTo>
                    <a:lnTo>
                      <a:pt x="3044" y="230"/>
                    </a:lnTo>
                    <a:lnTo>
                      <a:pt x="2990" y="226"/>
                    </a:lnTo>
                    <a:lnTo>
                      <a:pt x="2939" y="221"/>
                    </a:lnTo>
                    <a:lnTo>
                      <a:pt x="2891" y="216"/>
                    </a:lnTo>
                    <a:lnTo>
                      <a:pt x="2846" y="210"/>
                    </a:lnTo>
                    <a:lnTo>
                      <a:pt x="2803" y="204"/>
                    </a:lnTo>
                    <a:lnTo>
                      <a:pt x="2762" y="197"/>
                    </a:lnTo>
                    <a:lnTo>
                      <a:pt x="2724" y="191"/>
                    </a:lnTo>
                    <a:lnTo>
                      <a:pt x="2688" y="183"/>
                    </a:lnTo>
                    <a:lnTo>
                      <a:pt x="2655" y="176"/>
                    </a:lnTo>
                    <a:lnTo>
                      <a:pt x="2623" y="168"/>
                    </a:lnTo>
                    <a:lnTo>
                      <a:pt x="2593" y="161"/>
                    </a:lnTo>
                    <a:lnTo>
                      <a:pt x="2566" y="153"/>
                    </a:lnTo>
                    <a:lnTo>
                      <a:pt x="2541" y="146"/>
                    </a:lnTo>
                    <a:lnTo>
                      <a:pt x="2518" y="138"/>
                    </a:lnTo>
                    <a:lnTo>
                      <a:pt x="2496" y="131"/>
                    </a:lnTo>
                    <a:lnTo>
                      <a:pt x="2477" y="122"/>
                    </a:lnTo>
                    <a:lnTo>
                      <a:pt x="2443" y="108"/>
                    </a:lnTo>
                    <a:lnTo>
                      <a:pt x="2415" y="93"/>
                    </a:lnTo>
                    <a:lnTo>
                      <a:pt x="2392" y="81"/>
                    </a:lnTo>
                    <a:lnTo>
                      <a:pt x="2376" y="69"/>
                    </a:lnTo>
                    <a:lnTo>
                      <a:pt x="2356" y="53"/>
                    </a:lnTo>
                    <a:lnTo>
                      <a:pt x="2350" y="46"/>
                    </a:lnTo>
                    <a:close/>
                    <a:moveTo>
                      <a:pt x="0" y="2567"/>
                    </a:moveTo>
                    <a:lnTo>
                      <a:pt x="2" y="2565"/>
                    </a:lnTo>
                    <a:lnTo>
                      <a:pt x="8" y="2558"/>
                    </a:lnTo>
                    <a:lnTo>
                      <a:pt x="12" y="2553"/>
                    </a:lnTo>
                    <a:lnTo>
                      <a:pt x="20" y="2549"/>
                    </a:lnTo>
                    <a:lnTo>
                      <a:pt x="29" y="2543"/>
                    </a:lnTo>
                    <a:lnTo>
                      <a:pt x="41" y="2537"/>
                    </a:lnTo>
                    <a:lnTo>
                      <a:pt x="54" y="2531"/>
                    </a:lnTo>
                    <a:lnTo>
                      <a:pt x="71" y="2527"/>
                    </a:lnTo>
                    <a:lnTo>
                      <a:pt x="89" y="2522"/>
                    </a:lnTo>
                    <a:lnTo>
                      <a:pt x="112" y="2517"/>
                    </a:lnTo>
                    <a:lnTo>
                      <a:pt x="138" y="2514"/>
                    </a:lnTo>
                    <a:lnTo>
                      <a:pt x="167" y="2512"/>
                    </a:lnTo>
                    <a:lnTo>
                      <a:pt x="199" y="2511"/>
                    </a:lnTo>
                    <a:lnTo>
                      <a:pt x="236" y="2511"/>
                    </a:lnTo>
                    <a:lnTo>
                      <a:pt x="273" y="2513"/>
                    </a:lnTo>
                    <a:lnTo>
                      <a:pt x="306" y="2515"/>
                    </a:lnTo>
                    <a:lnTo>
                      <a:pt x="335" y="2519"/>
                    </a:lnTo>
                    <a:lnTo>
                      <a:pt x="360" y="2524"/>
                    </a:lnTo>
                    <a:lnTo>
                      <a:pt x="383" y="2530"/>
                    </a:lnTo>
                    <a:lnTo>
                      <a:pt x="402" y="2536"/>
                    </a:lnTo>
                    <a:lnTo>
                      <a:pt x="419" y="2542"/>
                    </a:lnTo>
                    <a:lnTo>
                      <a:pt x="432" y="2549"/>
                    </a:lnTo>
                    <a:lnTo>
                      <a:pt x="443" y="2555"/>
                    </a:lnTo>
                    <a:lnTo>
                      <a:pt x="452" y="2561"/>
                    </a:lnTo>
                    <a:lnTo>
                      <a:pt x="459" y="2567"/>
                    </a:lnTo>
                    <a:lnTo>
                      <a:pt x="464" y="2571"/>
                    </a:lnTo>
                    <a:lnTo>
                      <a:pt x="470" y="2579"/>
                    </a:lnTo>
                    <a:lnTo>
                      <a:pt x="472" y="2582"/>
                    </a:lnTo>
                    <a:lnTo>
                      <a:pt x="470" y="2583"/>
                    </a:lnTo>
                    <a:lnTo>
                      <a:pt x="465" y="2586"/>
                    </a:lnTo>
                    <a:lnTo>
                      <a:pt x="455" y="2591"/>
                    </a:lnTo>
                    <a:lnTo>
                      <a:pt x="438" y="2595"/>
                    </a:lnTo>
                    <a:lnTo>
                      <a:pt x="426" y="2597"/>
                    </a:lnTo>
                    <a:lnTo>
                      <a:pt x="412" y="2599"/>
                    </a:lnTo>
                    <a:lnTo>
                      <a:pt x="395" y="2602"/>
                    </a:lnTo>
                    <a:lnTo>
                      <a:pt x="375" y="2603"/>
                    </a:lnTo>
                    <a:lnTo>
                      <a:pt x="353" y="2604"/>
                    </a:lnTo>
                    <a:lnTo>
                      <a:pt x="327" y="2605"/>
                    </a:lnTo>
                    <a:lnTo>
                      <a:pt x="298" y="2605"/>
                    </a:lnTo>
                    <a:lnTo>
                      <a:pt x="264" y="2604"/>
                    </a:lnTo>
                    <a:lnTo>
                      <a:pt x="231" y="2603"/>
                    </a:lnTo>
                    <a:lnTo>
                      <a:pt x="199" y="2602"/>
                    </a:lnTo>
                    <a:lnTo>
                      <a:pt x="170" y="2599"/>
                    </a:lnTo>
                    <a:lnTo>
                      <a:pt x="144" y="2596"/>
                    </a:lnTo>
                    <a:lnTo>
                      <a:pt x="99" y="2591"/>
                    </a:lnTo>
                    <a:lnTo>
                      <a:pt x="62" y="2584"/>
                    </a:lnTo>
                    <a:lnTo>
                      <a:pt x="34" y="2578"/>
                    </a:lnTo>
                    <a:lnTo>
                      <a:pt x="15" y="2572"/>
                    </a:lnTo>
                    <a:lnTo>
                      <a:pt x="4" y="2569"/>
                    </a:lnTo>
                    <a:lnTo>
                      <a:pt x="0" y="2567"/>
                    </a:lnTo>
                    <a:close/>
                    <a:moveTo>
                      <a:pt x="10" y="1900"/>
                    </a:moveTo>
                    <a:lnTo>
                      <a:pt x="14" y="1896"/>
                    </a:lnTo>
                    <a:lnTo>
                      <a:pt x="25" y="1888"/>
                    </a:lnTo>
                    <a:lnTo>
                      <a:pt x="34" y="1882"/>
                    </a:lnTo>
                    <a:lnTo>
                      <a:pt x="46" y="1876"/>
                    </a:lnTo>
                    <a:lnTo>
                      <a:pt x="60" y="1868"/>
                    </a:lnTo>
                    <a:lnTo>
                      <a:pt x="76" y="1862"/>
                    </a:lnTo>
                    <a:lnTo>
                      <a:pt x="96" y="1855"/>
                    </a:lnTo>
                    <a:lnTo>
                      <a:pt x="117" y="1850"/>
                    </a:lnTo>
                    <a:lnTo>
                      <a:pt x="142" y="1844"/>
                    </a:lnTo>
                    <a:lnTo>
                      <a:pt x="170" y="1841"/>
                    </a:lnTo>
                    <a:lnTo>
                      <a:pt x="203" y="1838"/>
                    </a:lnTo>
                    <a:lnTo>
                      <a:pt x="237" y="1837"/>
                    </a:lnTo>
                    <a:lnTo>
                      <a:pt x="276" y="1838"/>
                    </a:lnTo>
                    <a:lnTo>
                      <a:pt x="318" y="1841"/>
                    </a:lnTo>
                    <a:lnTo>
                      <a:pt x="359" y="1846"/>
                    </a:lnTo>
                    <a:lnTo>
                      <a:pt x="396" y="1850"/>
                    </a:lnTo>
                    <a:lnTo>
                      <a:pt x="427" y="1855"/>
                    </a:lnTo>
                    <a:lnTo>
                      <a:pt x="454" y="1861"/>
                    </a:lnTo>
                    <a:lnTo>
                      <a:pt x="478" y="1867"/>
                    </a:lnTo>
                    <a:lnTo>
                      <a:pt x="498" y="1873"/>
                    </a:lnTo>
                    <a:lnTo>
                      <a:pt x="514" y="1878"/>
                    </a:lnTo>
                    <a:lnTo>
                      <a:pt x="527" y="1883"/>
                    </a:lnTo>
                    <a:lnTo>
                      <a:pt x="536" y="1889"/>
                    </a:lnTo>
                    <a:lnTo>
                      <a:pt x="544" y="1893"/>
                    </a:lnTo>
                    <a:lnTo>
                      <a:pt x="550" y="1897"/>
                    </a:lnTo>
                    <a:lnTo>
                      <a:pt x="554" y="1902"/>
                    </a:lnTo>
                    <a:lnTo>
                      <a:pt x="558" y="1907"/>
                    </a:lnTo>
                    <a:lnTo>
                      <a:pt x="558" y="1909"/>
                    </a:lnTo>
                    <a:lnTo>
                      <a:pt x="556" y="1910"/>
                    </a:lnTo>
                    <a:lnTo>
                      <a:pt x="548" y="1913"/>
                    </a:lnTo>
                    <a:lnTo>
                      <a:pt x="533" y="1916"/>
                    </a:lnTo>
                    <a:lnTo>
                      <a:pt x="509" y="1920"/>
                    </a:lnTo>
                    <a:lnTo>
                      <a:pt x="475" y="1924"/>
                    </a:lnTo>
                    <a:lnTo>
                      <a:pt x="428" y="1929"/>
                    </a:lnTo>
                    <a:lnTo>
                      <a:pt x="369" y="1933"/>
                    </a:lnTo>
                    <a:lnTo>
                      <a:pt x="293" y="1935"/>
                    </a:lnTo>
                    <a:lnTo>
                      <a:pt x="253" y="1936"/>
                    </a:lnTo>
                    <a:lnTo>
                      <a:pt x="217" y="1935"/>
                    </a:lnTo>
                    <a:lnTo>
                      <a:pt x="184" y="1934"/>
                    </a:lnTo>
                    <a:lnTo>
                      <a:pt x="155" y="1932"/>
                    </a:lnTo>
                    <a:lnTo>
                      <a:pt x="128" y="1930"/>
                    </a:lnTo>
                    <a:lnTo>
                      <a:pt x="105" y="1927"/>
                    </a:lnTo>
                    <a:lnTo>
                      <a:pt x="85" y="1923"/>
                    </a:lnTo>
                    <a:lnTo>
                      <a:pt x="68" y="1920"/>
                    </a:lnTo>
                    <a:lnTo>
                      <a:pt x="41" y="1913"/>
                    </a:lnTo>
                    <a:lnTo>
                      <a:pt x="23" y="1906"/>
                    </a:lnTo>
                    <a:lnTo>
                      <a:pt x="14" y="1902"/>
                    </a:lnTo>
                    <a:lnTo>
                      <a:pt x="10" y="1900"/>
                    </a:lnTo>
                    <a:close/>
                    <a:moveTo>
                      <a:pt x="39" y="1279"/>
                    </a:moveTo>
                    <a:lnTo>
                      <a:pt x="44" y="1276"/>
                    </a:lnTo>
                    <a:lnTo>
                      <a:pt x="58" y="1271"/>
                    </a:lnTo>
                    <a:lnTo>
                      <a:pt x="81" y="1263"/>
                    </a:lnTo>
                    <a:lnTo>
                      <a:pt x="111" y="1255"/>
                    </a:lnTo>
                    <a:lnTo>
                      <a:pt x="128" y="1252"/>
                    </a:lnTo>
                    <a:lnTo>
                      <a:pt x="147" y="1247"/>
                    </a:lnTo>
                    <a:lnTo>
                      <a:pt x="169" y="1245"/>
                    </a:lnTo>
                    <a:lnTo>
                      <a:pt x="192" y="1243"/>
                    </a:lnTo>
                    <a:lnTo>
                      <a:pt x="216" y="1241"/>
                    </a:lnTo>
                    <a:lnTo>
                      <a:pt x="241" y="1241"/>
                    </a:lnTo>
                    <a:lnTo>
                      <a:pt x="268" y="1242"/>
                    </a:lnTo>
                    <a:lnTo>
                      <a:pt x="297" y="1244"/>
                    </a:lnTo>
                    <a:lnTo>
                      <a:pt x="350" y="1250"/>
                    </a:lnTo>
                    <a:lnTo>
                      <a:pt x="392" y="1258"/>
                    </a:lnTo>
                    <a:lnTo>
                      <a:pt x="425" y="1265"/>
                    </a:lnTo>
                    <a:lnTo>
                      <a:pt x="450" y="1270"/>
                    </a:lnTo>
                    <a:lnTo>
                      <a:pt x="467" y="1275"/>
                    </a:lnTo>
                    <a:lnTo>
                      <a:pt x="479" y="1279"/>
                    </a:lnTo>
                    <a:lnTo>
                      <a:pt x="486" y="1282"/>
                    </a:lnTo>
                    <a:lnTo>
                      <a:pt x="488" y="1283"/>
                    </a:lnTo>
                    <a:lnTo>
                      <a:pt x="487" y="1285"/>
                    </a:lnTo>
                    <a:lnTo>
                      <a:pt x="483" y="1292"/>
                    </a:lnTo>
                    <a:lnTo>
                      <a:pt x="480" y="1296"/>
                    </a:lnTo>
                    <a:lnTo>
                      <a:pt x="476" y="1300"/>
                    </a:lnTo>
                    <a:lnTo>
                      <a:pt x="469" y="1306"/>
                    </a:lnTo>
                    <a:lnTo>
                      <a:pt x="461" y="1311"/>
                    </a:lnTo>
                    <a:lnTo>
                      <a:pt x="449" y="1316"/>
                    </a:lnTo>
                    <a:lnTo>
                      <a:pt x="436" y="1321"/>
                    </a:lnTo>
                    <a:lnTo>
                      <a:pt x="419" y="1325"/>
                    </a:lnTo>
                    <a:lnTo>
                      <a:pt x="399" y="1329"/>
                    </a:lnTo>
                    <a:lnTo>
                      <a:pt x="375" y="1334"/>
                    </a:lnTo>
                    <a:lnTo>
                      <a:pt x="347" y="1336"/>
                    </a:lnTo>
                    <a:lnTo>
                      <a:pt x="316" y="1337"/>
                    </a:lnTo>
                    <a:lnTo>
                      <a:pt x="279" y="1338"/>
                    </a:lnTo>
                    <a:lnTo>
                      <a:pt x="244" y="1337"/>
                    </a:lnTo>
                    <a:lnTo>
                      <a:pt x="210" y="1335"/>
                    </a:lnTo>
                    <a:lnTo>
                      <a:pt x="181" y="1331"/>
                    </a:lnTo>
                    <a:lnTo>
                      <a:pt x="156" y="1328"/>
                    </a:lnTo>
                    <a:lnTo>
                      <a:pt x="133" y="1324"/>
                    </a:lnTo>
                    <a:lnTo>
                      <a:pt x="114" y="1319"/>
                    </a:lnTo>
                    <a:lnTo>
                      <a:pt x="97" y="1313"/>
                    </a:lnTo>
                    <a:lnTo>
                      <a:pt x="83" y="1308"/>
                    </a:lnTo>
                    <a:lnTo>
                      <a:pt x="71" y="1302"/>
                    </a:lnTo>
                    <a:lnTo>
                      <a:pt x="61" y="1297"/>
                    </a:lnTo>
                    <a:lnTo>
                      <a:pt x="54" y="1292"/>
                    </a:lnTo>
                    <a:lnTo>
                      <a:pt x="48" y="1287"/>
                    </a:lnTo>
                    <a:lnTo>
                      <a:pt x="42" y="1281"/>
                    </a:lnTo>
                    <a:lnTo>
                      <a:pt x="39" y="1279"/>
                    </a:lnTo>
                    <a:close/>
                    <a:moveTo>
                      <a:pt x="392" y="3134"/>
                    </a:moveTo>
                    <a:lnTo>
                      <a:pt x="396" y="3133"/>
                    </a:lnTo>
                    <a:lnTo>
                      <a:pt x="408" y="3130"/>
                    </a:lnTo>
                    <a:lnTo>
                      <a:pt x="428" y="3125"/>
                    </a:lnTo>
                    <a:lnTo>
                      <a:pt x="455" y="3120"/>
                    </a:lnTo>
                    <a:lnTo>
                      <a:pt x="490" y="3113"/>
                    </a:lnTo>
                    <a:lnTo>
                      <a:pt x="530" y="3107"/>
                    </a:lnTo>
                    <a:lnTo>
                      <a:pt x="575" y="3101"/>
                    </a:lnTo>
                    <a:lnTo>
                      <a:pt x="626" y="3093"/>
                    </a:lnTo>
                    <a:lnTo>
                      <a:pt x="682" y="3086"/>
                    </a:lnTo>
                    <a:lnTo>
                      <a:pt x="742" y="3080"/>
                    </a:lnTo>
                    <a:lnTo>
                      <a:pt x="805" y="3076"/>
                    </a:lnTo>
                    <a:lnTo>
                      <a:pt x="871" y="3071"/>
                    </a:lnTo>
                    <a:lnTo>
                      <a:pt x="940" y="3069"/>
                    </a:lnTo>
                    <a:lnTo>
                      <a:pt x="1012" y="3069"/>
                    </a:lnTo>
                    <a:lnTo>
                      <a:pt x="1048" y="3070"/>
                    </a:lnTo>
                    <a:lnTo>
                      <a:pt x="1085" y="3071"/>
                    </a:lnTo>
                    <a:lnTo>
                      <a:pt x="1122" y="3074"/>
                    </a:lnTo>
                    <a:lnTo>
                      <a:pt x="1159" y="3076"/>
                    </a:lnTo>
                    <a:lnTo>
                      <a:pt x="1294" y="3088"/>
                    </a:lnTo>
                    <a:lnTo>
                      <a:pt x="1402" y="3098"/>
                    </a:lnTo>
                    <a:lnTo>
                      <a:pt x="1486" y="3109"/>
                    </a:lnTo>
                    <a:lnTo>
                      <a:pt x="1549" y="3118"/>
                    </a:lnTo>
                    <a:lnTo>
                      <a:pt x="1593" y="3125"/>
                    </a:lnTo>
                    <a:lnTo>
                      <a:pt x="1621" y="3132"/>
                    </a:lnTo>
                    <a:lnTo>
                      <a:pt x="1636" y="3135"/>
                    </a:lnTo>
                    <a:lnTo>
                      <a:pt x="1640" y="3136"/>
                    </a:lnTo>
                    <a:lnTo>
                      <a:pt x="1625" y="3139"/>
                    </a:lnTo>
                    <a:lnTo>
                      <a:pt x="1584" y="3147"/>
                    </a:lnTo>
                    <a:lnTo>
                      <a:pt x="1519" y="3158"/>
                    </a:lnTo>
                    <a:lnTo>
                      <a:pt x="1435" y="3171"/>
                    </a:lnTo>
                    <a:lnTo>
                      <a:pt x="1387" y="3177"/>
                    </a:lnTo>
                    <a:lnTo>
                      <a:pt x="1335" y="3184"/>
                    </a:lnTo>
                    <a:lnTo>
                      <a:pt x="1281" y="3190"/>
                    </a:lnTo>
                    <a:lnTo>
                      <a:pt x="1223" y="3196"/>
                    </a:lnTo>
                    <a:lnTo>
                      <a:pt x="1164" y="3200"/>
                    </a:lnTo>
                    <a:lnTo>
                      <a:pt x="1102" y="3203"/>
                    </a:lnTo>
                    <a:lnTo>
                      <a:pt x="1041" y="3206"/>
                    </a:lnTo>
                    <a:lnTo>
                      <a:pt x="977" y="3207"/>
                    </a:lnTo>
                    <a:lnTo>
                      <a:pt x="916" y="3207"/>
                    </a:lnTo>
                    <a:lnTo>
                      <a:pt x="856" y="3205"/>
                    </a:lnTo>
                    <a:lnTo>
                      <a:pt x="799" y="3202"/>
                    </a:lnTo>
                    <a:lnTo>
                      <a:pt x="744" y="3197"/>
                    </a:lnTo>
                    <a:lnTo>
                      <a:pt x="693" y="3191"/>
                    </a:lnTo>
                    <a:lnTo>
                      <a:pt x="644" y="3185"/>
                    </a:lnTo>
                    <a:lnTo>
                      <a:pt x="599" y="3178"/>
                    </a:lnTo>
                    <a:lnTo>
                      <a:pt x="558" y="3172"/>
                    </a:lnTo>
                    <a:lnTo>
                      <a:pt x="488" y="3158"/>
                    </a:lnTo>
                    <a:lnTo>
                      <a:pt x="436" y="3146"/>
                    </a:lnTo>
                    <a:lnTo>
                      <a:pt x="402" y="3137"/>
                    </a:lnTo>
                    <a:lnTo>
                      <a:pt x="392" y="313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 name="Freeform 124"/>
            <p:cNvSpPr>
              <a:spLocks noEditPoints="1"/>
            </p:cNvSpPr>
            <p:nvPr/>
          </p:nvSpPr>
          <p:spPr bwMode="auto">
            <a:xfrm>
              <a:off x="793555" y="436243"/>
              <a:ext cx="3620620" cy="4420203"/>
            </a:xfrm>
            <a:custGeom>
              <a:avLst/>
              <a:gdLst>
                <a:gd name="T0" fmla="*/ 4975 w 9983"/>
                <a:gd name="T1" fmla="*/ 7323 h 12184"/>
                <a:gd name="T2" fmla="*/ 9310 w 9983"/>
                <a:gd name="T3" fmla="*/ 3088 h 12184"/>
                <a:gd name="T4" fmla="*/ 9233 w 9983"/>
                <a:gd name="T5" fmla="*/ 2910 h 12184"/>
                <a:gd name="T6" fmla="*/ 9270 w 9983"/>
                <a:gd name="T7" fmla="*/ 2684 h 12184"/>
                <a:gd name="T8" fmla="*/ 9420 w 9983"/>
                <a:gd name="T9" fmla="*/ 2526 h 12184"/>
                <a:gd name="T10" fmla="*/ 9625 w 9983"/>
                <a:gd name="T11" fmla="*/ 2478 h 12184"/>
                <a:gd name="T12" fmla="*/ 9846 w 9983"/>
                <a:gd name="T13" fmla="*/ 2564 h 12184"/>
                <a:gd name="T14" fmla="*/ 9971 w 9983"/>
                <a:gd name="T15" fmla="*/ 2761 h 12184"/>
                <a:gd name="T16" fmla="*/ 9952 w 9983"/>
                <a:gd name="T17" fmla="*/ 3001 h 12184"/>
                <a:gd name="T18" fmla="*/ 9809 w 9983"/>
                <a:gd name="T19" fmla="*/ 3171 h 12184"/>
                <a:gd name="T20" fmla="*/ 9692 w 9983"/>
                <a:gd name="T21" fmla="*/ 5494 h 12184"/>
                <a:gd name="T22" fmla="*/ 9513 w 9983"/>
                <a:gd name="T23" fmla="*/ 2969 h 12184"/>
                <a:gd name="T24" fmla="*/ 9654 w 9983"/>
                <a:gd name="T25" fmla="*/ 3168 h 12184"/>
                <a:gd name="T26" fmla="*/ 9829 w 9983"/>
                <a:gd name="T27" fmla="*/ 3078 h 12184"/>
                <a:gd name="T28" fmla="*/ 9919 w 9983"/>
                <a:gd name="T29" fmla="*/ 2902 h 12184"/>
                <a:gd name="T30" fmla="*/ 9884 w 9983"/>
                <a:gd name="T31" fmla="*/ 2704 h 12184"/>
                <a:gd name="T32" fmla="*/ 9743 w 9983"/>
                <a:gd name="T33" fmla="*/ 2569 h 12184"/>
                <a:gd name="T34" fmla="*/ 9542 w 9983"/>
                <a:gd name="T35" fmla="*/ 2544 h 12184"/>
                <a:gd name="T36" fmla="*/ 9371 w 9983"/>
                <a:gd name="T37" fmla="*/ 2641 h 12184"/>
                <a:gd name="T38" fmla="*/ 9290 w 9983"/>
                <a:gd name="T39" fmla="*/ 2822 h 12184"/>
                <a:gd name="T40" fmla="*/ 9366 w 9983"/>
                <a:gd name="T41" fmla="*/ 3062 h 12184"/>
                <a:gd name="T42" fmla="*/ 7563 w 9983"/>
                <a:gd name="T43" fmla="*/ 6737 h 12184"/>
                <a:gd name="T44" fmla="*/ 6141 w 9983"/>
                <a:gd name="T45" fmla="*/ 6994 h 12184"/>
                <a:gd name="T46" fmla="*/ 8658 w 9983"/>
                <a:gd name="T47" fmla="*/ 7983 h 12184"/>
                <a:gd name="T48" fmla="*/ 6890 w 9983"/>
                <a:gd name="T49" fmla="*/ 8185 h 12184"/>
                <a:gd name="T50" fmla="*/ 4545 w 9983"/>
                <a:gd name="T51" fmla="*/ 8337 h 12184"/>
                <a:gd name="T52" fmla="*/ 3284 w 9983"/>
                <a:gd name="T53" fmla="*/ 8389 h 12184"/>
                <a:gd name="T54" fmla="*/ 2249 w 9983"/>
                <a:gd name="T55" fmla="*/ 10296 h 12184"/>
                <a:gd name="T56" fmla="*/ 4917 w 9983"/>
                <a:gd name="T57" fmla="*/ 5556 h 12184"/>
                <a:gd name="T58" fmla="*/ 8265 w 9983"/>
                <a:gd name="T59" fmla="*/ 3908 h 12184"/>
                <a:gd name="T60" fmla="*/ 5086 w 9983"/>
                <a:gd name="T61" fmla="*/ 4618 h 12184"/>
                <a:gd name="T62" fmla="*/ 7653 w 9983"/>
                <a:gd name="T63" fmla="*/ 11723 h 12184"/>
                <a:gd name="T64" fmla="*/ 5163 w 9983"/>
                <a:gd name="T65" fmla="*/ 12064 h 12184"/>
                <a:gd name="T66" fmla="*/ 2228 w 9983"/>
                <a:gd name="T67" fmla="*/ 10539 h 12184"/>
                <a:gd name="T68" fmla="*/ 4948 w 9983"/>
                <a:gd name="T69" fmla="*/ 10680 h 12184"/>
                <a:gd name="T70" fmla="*/ 5224 w 9983"/>
                <a:gd name="T71" fmla="*/ 11880 h 12184"/>
                <a:gd name="T72" fmla="*/ 6802 w 9983"/>
                <a:gd name="T73" fmla="*/ 9127 h 12184"/>
                <a:gd name="T74" fmla="*/ 5251 w 9983"/>
                <a:gd name="T75" fmla="*/ 9290 h 12184"/>
                <a:gd name="T76" fmla="*/ 4971 w 9983"/>
                <a:gd name="T77" fmla="*/ 8249 h 12184"/>
                <a:gd name="T78" fmla="*/ 2476 w 9983"/>
                <a:gd name="T79" fmla="*/ 10369 h 12184"/>
                <a:gd name="T80" fmla="*/ 3202 w 9983"/>
                <a:gd name="T81" fmla="*/ 8321 h 12184"/>
                <a:gd name="T82" fmla="*/ 97 w 9983"/>
                <a:gd name="T83" fmla="*/ 4280 h 12184"/>
                <a:gd name="T84" fmla="*/ 4032 w 9983"/>
                <a:gd name="T85" fmla="*/ 2849 h 12184"/>
                <a:gd name="T86" fmla="*/ 4028 w 9983"/>
                <a:gd name="T87" fmla="*/ 2667 h 12184"/>
                <a:gd name="T88" fmla="*/ 4147 w 9983"/>
                <a:gd name="T89" fmla="*/ 2524 h 12184"/>
                <a:gd name="T90" fmla="*/ 5359 w 9983"/>
                <a:gd name="T91" fmla="*/ 127 h 12184"/>
                <a:gd name="T92" fmla="*/ 4526 w 9983"/>
                <a:gd name="T93" fmla="*/ 2651 h 12184"/>
                <a:gd name="T94" fmla="*/ 4538 w 9983"/>
                <a:gd name="T95" fmla="*/ 2821 h 12184"/>
                <a:gd name="T96" fmla="*/ 4451 w 9983"/>
                <a:gd name="T97" fmla="*/ 2960 h 12184"/>
                <a:gd name="T98" fmla="*/ 4280 w 9983"/>
                <a:gd name="T99" fmla="*/ 3021 h 12184"/>
                <a:gd name="T100" fmla="*/ 4121 w 9983"/>
                <a:gd name="T101" fmla="*/ 2968 h 12184"/>
                <a:gd name="T102" fmla="*/ 1873 w 9983"/>
                <a:gd name="T103" fmla="*/ 4769 h 12184"/>
                <a:gd name="T104" fmla="*/ 2791 w 9983"/>
                <a:gd name="T105" fmla="*/ 4965 h 12184"/>
                <a:gd name="T106" fmla="*/ 2598 w 9983"/>
                <a:gd name="T107" fmla="*/ 5001 h 12184"/>
                <a:gd name="T108" fmla="*/ 2335 w 9983"/>
                <a:gd name="T109" fmla="*/ 3924 h 12184"/>
                <a:gd name="T110" fmla="*/ 4264 w 9983"/>
                <a:gd name="T111" fmla="*/ 2729 h 12184"/>
                <a:gd name="T112" fmla="*/ 4164 w 9983"/>
                <a:gd name="T113" fmla="*/ 2584 h 12184"/>
                <a:gd name="T114" fmla="*/ 4077 w 9983"/>
                <a:gd name="T115" fmla="*/ 2790 h 12184"/>
                <a:gd name="T116" fmla="*/ 4440 w 9983"/>
                <a:gd name="T117" fmla="*/ 2886 h 12184"/>
                <a:gd name="T118" fmla="*/ 4452 w 9983"/>
                <a:gd name="T119" fmla="*/ 2639 h 12184"/>
                <a:gd name="T120" fmla="*/ 4164 w 9983"/>
                <a:gd name="T121" fmla="*/ 2926 h 12184"/>
                <a:gd name="T122" fmla="*/ 5973 w 9983"/>
                <a:gd name="T123" fmla="*/ 2722 h 12184"/>
                <a:gd name="T124" fmla="*/ 7938 w 9983"/>
                <a:gd name="T125" fmla="*/ 1089 h 1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83" h="12184">
                  <a:moveTo>
                    <a:pt x="5052" y="7115"/>
                  </a:moveTo>
                  <a:lnTo>
                    <a:pt x="6019" y="7095"/>
                  </a:lnTo>
                  <a:lnTo>
                    <a:pt x="6082" y="6980"/>
                  </a:lnTo>
                  <a:lnTo>
                    <a:pt x="5288" y="5514"/>
                  </a:lnTo>
                  <a:lnTo>
                    <a:pt x="4920" y="5617"/>
                  </a:lnTo>
                  <a:lnTo>
                    <a:pt x="4957" y="7174"/>
                  </a:lnTo>
                  <a:lnTo>
                    <a:pt x="4898" y="7175"/>
                  </a:lnTo>
                  <a:lnTo>
                    <a:pt x="4860" y="5634"/>
                  </a:lnTo>
                  <a:lnTo>
                    <a:pt x="3133" y="6116"/>
                  </a:lnTo>
                  <a:lnTo>
                    <a:pt x="3058" y="6174"/>
                  </a:lnTo>
                  <a:lnTo>
                    <a:pt x="3069" y="6268"/>
                  </a:lnTo>
                  <a:lnTo>
                    <a:pt x="4163" y="7802"/>
                  </a:lnTo>
                  <a:lnTo>
                    <a:pt x="4975" y="7323"/>
                  </a:lnTo>
                  <a:lnTo>
                    <a:pt x="4990" y="7348"/>
                  </a:lnTo>
                  <a:lnTo>
                    <a:pt x="5020" y="7348"/>
                  </a:lnTo>
                  <a:lnTo>
                    <a:pt x="5031" y="8246"/>
                  </a:lnTo>
                  <a:lnTo>
                    <a:pt x="5415" y="8220"/>
                  </a:lnTo>
                  <a:lnTo>
                    <a:pt x="5988" y="7155"/>
                  </a:lnTo>
                  <a:lnTo>
                    <a:pt x="5055" y="7175"/>
                  </a:lnTo>
                  <a:lnTo>
                    <a:pt x="5052" y="7115"/>
                  </a:lnTo>
                  <a:close/>
                  <a:moveTo>
                    <a:pt x="8556" y="3820"/>
                  </a:moveTo>
                  <a:lnTo>
                    <a:pt x="9340" y="3122"/>
                  </a:lnTo>
                  <a:lnTo>
                    <a:pt x="9339" y="3120"/>
                  </a:lnTo>
                  <a:lnTo>
                    <a:pt x="9329" y="3110"/>
                  </a:lnTo>
                  <a:lnTo>
                    <a:pt x="9319" y="3099"/>
                  </a:lnTo>
                  <a:lnTo>
                    <a:pt x="9310" y="3088"/>
                  </a:lnTo>
                  <a:lnTo>
                    <a:pt x="9301" y="3076"/>
                  </a:lnTo>
                  <a:lnTo>
                    <a:pt x="9292" y="3063"/>
                  </a:lnTo>
                  <a:lnTo>
                    <a:pt x="9284" y="3051"/>
                  </a:lnTo>
                  <a:lnTo>
                    <a:pt x="9276" y="3038"/>
                  </a:lnTo>
                  <a:lnTo>
                    <a:pt x="9270" y="3025"/>
                  </a:lnTo>
                  <a:lnTo>
                    <a:pt x="9263" y="3011"/>
                  </a:lnTo>
                  <a:lnTo>
                    <a:pt x="9257" y="2998"/>
                  </a:lnTo>
                  <a:lnTo>
                    <a:pt x="9251" y="2984"/>
                  </a:lnTo>
                  <a:lnTo>
                    <a:pt x="9247" y="2969"/>
                  </a:lnTo>
                  <a:lnTo>
                    <a:pt x="9243" y="2955"/>
                  </a:lnTo>
                  <a:lnTo>
                    <a:pt x="9238" y="2940"/>
                  </a:lnTo>
                  <a:lnTo>
                    <a:pt x="9235" y="2925"/>
                  </a:lnTo>
                  <a:lnTo>
                    <a:pt x="9233" y="2910"/>
                  </a:lnTo>
                  <a:lnTo>
                    <a:pt x="6448" y="2611"/>
                  </a:lnTo>
                  <a:lnTo>
                    <a:pt x="6455" y="2551"/>
                  </a:lnTo>
                  <a:lnTo>
                    <a:pt x="9229" y="2849"/>
                  </a:lnTo>
                  <a:lnTo>
                    <a:pt x="9230" y="2832"/>
                  </a:lnTo>
                  <a:lnTo>
                    <a:pt x="9231" y="2815"/>
                  </a:lnTo>
                  <a:lnTo>
                    <a:pt x="9233" y="2798"/>
                  </a:lnTo>
                  <a:lnTo>
                    <a:pt x="9236" y="2780"/>
                  </a:lnTo>
                  <a:lnTo>
                    <a:pt x="9240" y="2764"/>
                  </a:lnTo>
                  <a:lnTo>
                    <a:pt x="9244" y="2747"/>
                  </a:lnTo>
                  <a:lnTo>
                    <a:pt x="9249" y="2731"/>
                  </a:lnTo>
                  <a:lnTo>
                    <a:pt x="9256" y="2715"/>
                  </a:lnTo>
                  <a:lnTo>
                    <a:pt x="9262" y="2699"/>
                  </a:lnTo>
                  <a:lnTo>
                    <a:pt x="9270" y="2684"/>
                  </a:lnTo>
                  <a:lnTo>
                    <a:pt x="9277" y="2670"/>
                  </a:lnTo>
                  <a:lnTo>
                    <a:pt x="9286" y="2656"/>
                  </a:lnTo>
                  <a:lnTo>
                    <a:pt x="9295" y="2642"/>
                  </a:lnTo>
                  <a:lnTo>
                    <a:pt x="9304" y="2628"/>
                  </a:lnTo>
                  <a:lnTo>
                    <a:pt x="9315" y="2615"/>
                  </a:lnTo>
                  <a:lnTo>
                    <a:pt x="9326" y="2602"/>
                  </a:lnTo>
                  <a:lnTo>
                    <a:pt x="8018" y="1225"/>
                  </a:lnTo>
                  <a:lnTo>
                    <a:pt x="8061" y="1184"/>
                  </a:lnTo>
                  <a:lnTo>
                    <a:pt x="9369" y="2562"/>
                  </a:lnTo>
                  <a:lnTo>
                    <a:pt x="9381" y="2552"/>
                  </a:lnTo>
                  <a:lnTo>
                    <a:pt x="9394" y="2543"/>
                  </a:lnTo>
                  <a:lnTo>
                    <a:pt x="9407" y="2534"/>
                  </a:lnTo>
                  <a:lnTo>
                    <a:pt x="9420" y="2526"/>
                  </a:lnTo>
                  <a:lnTo>
                    <a:pt x="9434" y="2519"/>
                  </a:lnTo>
                  <a:lnTo>
                    <a:pt x="9448" y="2512"/>
                  </a:lnTo>
                  <a:lnTo>
                    <a:pt x="9463" y="2506"/>
                  </a:lnTo>
                  <a:lnTo>
                    <a:pt x="9477" y="2501"/>
                  </a:lnTo>
                  <a:lnTo>
                    <a:pt x="9492" y="2495"/>
                  </a:lnTo>
                  <a:lnTo>
                    <a:pt x="9509" y="2491"/>
                  </a:lnTo>
                  <a:lnTo>
                    <a:pt x="9524" y="2486"/>
                  </a:lnTo>
                  <a:lnTo>
                    <a:pt x="9540" y="2483"/>
                  </a:lnTo>
                  <a:lnTo>
                    <a:pt x="9556" y="2481"/>
                  </a:lnTo>
                  <a:lnTo>
                    <a:pt x="9572" y="2479"/>
                  </a:lnTo>
                  <a:lnTo>
                    <a:pt x="9588" y="2478"/>
                  </a:lnTo>
                  <a:lnTo>
                    <a:pt x="9606" y="2478"/>
                  </a:lnTo>
                  <a:lnTo>
                    <a:pt x="9625" y="2478"/>
                  </a:lnTo>
                  <a:lnTo>
                    <a:pt x="9645" y="2480"/>
                  </a:lnTo>
                  <a:lnTo>
                    <a:pt x="9663" y="2482"/>
                  </a:lnTo>
                  <a:lnTo>
                    <a:pt x="9681" y="2485"/>
                  </a:lnTo>
                  <a:lnTo>
                    <a:pt x="9700" y="2490"/>
                  </a:lnTo>
                  <a:lnTo>
                    <a:pt x="9718" y="2495"/>
                  </a:lnTo>
                  <a:lnTo>
                    <a:pt x="9735" y="2501"/>
                  </a:lnTo>
                  <a:lnTo>
                    <a:pt x="9753" y="2507"/>
                  </a:lnTo>
                  <a:lnTo>
                    <a:pt x="9769" y="2515"/>
                  </a:lnTo>
                  <a:lnTo>
                    <a:pt x="9785" y="2523"/>
                  </a:lnTo>
                  <a:lnTo>
                    <a:pt x="9801" y="2532"/>
                  </a:lnTo>
                  <a:lnTo>
                    <a:pt x="9816" y="2543"/>
                  </a:lnTo>
                  <a:lnTo>
                    <a:pt x="9832" y="2552"/>
                  </a:lnTo>
                  <a:lnTo>
                    <a:pt x="9846" y="2564"/>
                  </a:lnTo>
                  <a:lnTo>
                    <a:pt x="9859" y="2576"/>
                  </a:lnTo>
                  <a:lnTo>
                    <a:pt x="9871" y="2588"/>
                  </a:lnTo>
                  <a:lnTo>
                    <a:pt x="9884" y="2601"/>
                  </a:lnTo>
                  <a:lnTo>
                    <a:pt x="9896" y="2615"/>
                  </a:lnTo>
                  <a:lnTo>
                    <a:pt x="9907" y="2629"/>
                  </a:lnTo>
                  <a:lnTo>
                    <a:pt x="9918" y="2644"/>
                  </a:lnTo>
                  <a:lnTo>
                    <a:pt x="9928" y="2659"/>
                  </a:lnTo>
                  <a:lnTo>
                    <a:pt x="9937" y="2674"/>
                  </a:lnTo>
                  <a:lnTo>
                    <a:pt x="9945" y="2692"/>
                  </a:lnTo>
                  <a:lnTo>
                    <a:pt x="9952" y="2708"/>
                  </a:lnTo>
                  <a:lnTo>
                    <a:pt x="9959" y="2725"/>
                  </a:lnTo>
                  <a:lnTo>
                    <a:pt x="9965" y="2742"/>
                  </a:lnTo>
                  <a:lnTo>
                    <a:pt x="9971" y="2761"/>
                  </a:lnTo>
                  <a:lnTo>
                    <a:pt x="9975" y="2778"/>
                  </a:lnTo>
                  <a:lnTo>
                    <a:pt x="9978" y="2798"/>
                  </a:lnTo>
                  <a:lnTo>
                    <a:pt x="9981" y="2816"/>
                  </a:lnTo>
                  <a:lnTo>
                    <a:pt x="9982" y="2835"/>
                  </a:lnTo>
                  <a:lnTo>
                    <a:pt x="9983" y="2855"/>
                  </a:lnTo>
                  <a:lnTo>
                    <a:pt x="9982" y="2874"/>
                  </a:lnTo>
                  <a:lnTo>
                    <a:pt x="9981" y="2893"/>
                  </a:lnTo>
                  <a:lnTo>
                    <a:pt x="9978" y="2912"/>
                  </a:lnTo>
                  <a:lnTo>
                    <a:pt x="9975" y="2930"/>
                  </a:lnTo>
                  <a:lnTo>
                    <a:pt x="9971" y="2949"/>
                  </a:lnTo>
                  <a:lnTo>
                    <a:pt x="9965" y="2966"/>
                  </a:lnTo>
                  <a:lnTo>
                    <a:pt x="9959" y="2984"/>
                  </a:lnTo>
                  <a:lnTo>
                    <a:pt x="9952" y="3001"/>
                  </a:lnTo>
                  <a:lnTo>
                    <a:pt x="9945" y="3018"/>
                  </a:lnTo>
                  <a:lnTo>
                    <a:pt x="9937" y="3034"/>
                  </a:lnTo>
                  <a:lnTo>
                    <a:pt x="9928" y="3050"/>
                  </a:lnTo>
                  <a:lnTo>
                    <a:pt x="9918" y="3065"/>
                  </a:lnTo>
                  <a:lnTo>
                    <a:pt x="9907" y="3079"/>
                  </a:lnTo>
                  <a:lnTo>
                    <a:pt x="9896" y="3095"/>
                  </a:lnTo>
                  <a:lnTo>
                    <a:pt x="9884" y="3107"/>
                  </a:lnTo>
                  <a:lnTo>
                    <a:pt x="9871" y="3120"/>
                  </a:lnTo>
                  <a:lnTo>
                    <a:pt x="9861" y="3132"/>
                  </a:lnTo>
                  <a:lnTo>
                    <a:pt x="9848" y="3143"/>
                  </a:lnTo>
                  <a:lnTo>
                    <a:pt x="9836" y="3153"/>
                  </a:lnTo>
                  <a:lnTo>
                    <a:pt x="9822" y="3163"/>
                  </a:lnTo>
                  <a:lnTo>
                    <a:pt x="9809" y="3171"/>
                  </a:lnTo>
                  <a:lnTo>
                    <a:pt x="9795" y="3180"/>
                  </a:lnTo>
                  <a:lnTo>
                    <a:pt x="9781" y="3188"/>
                  </a:lnTo>
                  <a:lnTo>
                    <a:pt x="9766" y="3195"/>
                  </a:lnTo>
                  <a:lnTo>
                    <a:pt x="9750" y="3203"/>
                  </a:lnTo>
                  <a:lnTo>
                    <a:pt x="9735" y="3208"/>
                  </a:lnTo>
                  <a:lnTo>
                    <a:pt x="9719" y="3213"/>
                  </a:lnTo>
                  <a:lnTo>
                    <a:pt x="9704" y="3219"/>
                  </a:lnTo>
                  <a:lnTo>
                    <a:pt x="9687" y="3222"/>
                  </a:lnTo>
                  <a:lnTo>
                    <a:pt x="9671" y="3225"/>
                  </a:lnTo>
                  <a:lnTo>
                    <a:pt x="9654" y="3228"/>
                  </a:lnTo>
                  <a:lnTo>
                    <a:pt x="9637" y="3230"/>
                  </a:lnTo>
                  <a:lnTo>
                    <a:pt x="9752" y="5491"/>
                  </a:lnTo>
                  <a:lnTo>
                    <a:pt x="9692" y="5494"/>
                  </a:lnTo>
                  <a:lnTo>
                    <a:pt x="9578" y="3230"/>
                  </a:lnTo>
                  <a:lnTo>
                    <a:pt x="9551" y="3227"/>
                  </a:lnTo>
                  <a:lnTo>
                    <a:pt x="9525" y="3223"/>
                  </a:lnTo>
                  <a:lnTo>
                    <a:pt x="9500" y="3217"/>
                  </a:lnTo>
                  <a:lnTo>
                    <a:pt x="9476" y="3208"/>
                  </a:lnTo>
                  <a:lnTo>
                    <a:pt x="9452" y="3198"/>
                  </a:lnTo>
                  <a:lnTo>
                    <a:pt x="9430" y="3187"/>
                  </a:lnTo>
                  <a:lnTo>
                    <a:pt x="9407" y="3174"/>
                  </a:lnTo>
                  <a:lnTo>
                    <a:pt x="9386" y="3160"/>
                  </a:lnTo>
                  <a:lnTo>
                    <a:pt x="8596" y="3865"/>
                  </a:lnTo>
                  <a:lnTo>
                    <a:pt x="8556" y="3820"/>
                  </a:lnTo>
                  <a:close/>
                  <a:moveTo>
                    <a:pt x="9385" y="3083"/>
                  </a:moveTo>
                  <a:lnTo>
                    <a:pt x="9513" y="2969"/>
                  </a:lnTo>
                  <a:lnTo>
                    <a:pt x="9552" y="3014"/>
                  </a:lnTo>
                  <a:lnTo>
                    <a:pt x="9432" y="3120"/>
                  </a:lnTo>
                  <a:lnTo>
                    <a:pt x="9451" y="3131"/>
                  </a:lnTo>
                  <a:lnTo>
                    <a:pt x="9472" y="3142"/>
                  </a:lnTo>
                  <a:lnTo>
                    <a:pt x="9492" y="3151"/>
                  </a:lnTo>
                  <a:lnTo>
                    <a:pt x="9514" y="3158"/>
                  </a:lnTo>
                  <a:lnTo>
                    <a:pt x="9536" y="3164"/>
                  </a:lnTo>
                  <a:lnTo>
                    <a:pt x="9558" y="3168"/>
                  </a:lnTo>
                  <a:lnTo>
                    <a:pt x="9582" y="3170"/>
                  </a:lnTo>
                  <a:lnTo>
                    <a:pt x="9606" y="3171"/>
                  </a:lnTo>
                  <a:lnTo>
                    <a:pt x="9622" y="3171"/>
                  </a:lnTo>
                  <a:lnTo>
                    <a:pt x="9638" y="3170"/>
                  </a:lnTo>
                  <a:lnTo>
                    <a:pt x="9654" y="3168"/>
                  </a:lnTo>
                  <a:lnTo>
                    <a:pt x="9669" y="3165"/>
                  </a:lnTo>
                  <a:lnTo>
                    <a:pt x="9685" y="3161"/>
                  </a:lnTo>
                  <a:lnTo>
                    <a:pt x="9700" y="3157"/>
                  </a:lnTo>
                  <a:lnTo>
                    <a:pt x="9715" y="3152"/>
                  </a:lnTo>
                  <a:lnTo>
                    <a:pt x="9729" y="3146"/>
                  </a:lnTo>
                  <a:lnTo>
                    <a:pt x="9743" y="3140"/>
                  </a:lnTo>
                  <a:lnTo>
                    <a:pt x="9757" y="3133"/>
                  </a:lnTo>
                  <a:lnTo>
                    <a:pt x="9770" y="3126"/>
                  </a:lnTo>
                  <a:lnTo>
                    <a:pt x="9783" y="3117"/>
                  </a:lnTo>
                  <a:lnTo>
                    <a:pt x="9796" y="3109"/>
                  </a:lnTo>
                  <a:lnTo>
                    <a:pt x="9808" y="3099"/>
                  </a:lnTo>
                  <a:lnTo>
                    <a:pt x="9819" y="3089"/>
                  </a:lnTo>
                  <a:lnTo>
                    <a:pt x="9829" y="3078"/>
                  </a:lnTo>
                  <a:lnTo>
                    <a:pt x="9840" y="3068"/>
                  </a:lnTo>
                  <a:lnTo>
                    <a:pt x="9850" y="3056"/>
                  </a:lnTo>
                  <a:lnTo>
                    <a:pt x="9860" y="3044"/>
                  </a:lnTo>
                  <a:lnTo>
                    <a:pt x="9868" y="3032"/>
                  </a:lnTo>
                  <a:lnTo>
                    <a:pt x="9877" y="3019"/>
                  </a:lnTo>
                  <a:lnTo>
                    <a:pt x="9884" y="3006"/>
                  </a:lnTo>
                  <a:lnTo>
                    <a:pt x="9891" y="2992"/>
                  </a:lnTo>
                  <a:lnTo>
                    <a:pt x="9897" y="2978"/>
                  </a:lnTo>
                  <a:lnTo>
                    <a:pt x="9904" y="2964"/>
                  </a:lnTo>
                  <a:lnTo>
                    <a:pt x="9908" y="2949"/>
                  </a:lnTo>
                  <a:lnTo>
                    <a:pt x="9913" y="2934"/>
                  </a:lnTo>
                  <a:lnTo>
                    <a:pt x="9916" y="2918"/>
                  </a:lnTo>
                  <a:lnTo>
                    <a:pt x="9919" y="2902"/>
                  </a:lnTo>
                  <a:lnTo>
                    <a:pt x="9921" y="2887"/>
                  </a:lnTo>
                  <a:lnTo>
                    <a:pt x="9922" y="2871"/>
                  </a:lnTo>
                  <a:lnTo>
                    <a:pt x="9922" y="2855"/>
                  </a:lnTo>
                  <a:lnTo>
                    <a:pt x="9922" y="2839"/>
                  </a:lnTo>
                  <a:lnTo>
                    <a:pt x="9921" y="2822"/>
                  </a:lnTo>
                  <a:lnTo>
                    <a:pt x="9919" y="2806"/>
                  </a:lnTo>
                  <a:lnTo>
                    <a:pt x="9916" y="2791"/>
                  </a:lnTo>
                  <a:lnTo>
                    <a:pt x="9913" y="2775"/>
                  </a:lnTo>
                  <a:lnTo>
                    <a:pt x="9908" y="2760"/>
                  </a:lnTo>
                  <a:lnTo>
                    <a:pt x="9904" y="2746"/>
                  </a:lnTo>
                  <a:lnTo>
                    <a:pt x="9897" y="2731"/>
                  </a:lnTo>
                  <a:lnTo>
                    <a:pt x="9891" y="2717"/>
                  </a:lnTo>
                  <a:lnTo>
                    <a:pt x="9884" y="2704"/>
                  </a:lnTo>
                  <a:lnTo>
                    <a:pt x="9877" y="2690"/>
                  </a:lnTo>
                  <a:lnTo>
                    <a:pt x="9868" y="2678"/>
                  </a:lnTo>
                  <a:lnTo>
                    <a:pt x="9860" y="2665"/>
                  </a:lnTo>
                  <a:lnTo>
                    <a:pt x="9850" y="2653"/>
                  </a:lnTo>
                  <a:lnTo>
                    <a:pt x="9840" y="2641"/>
                  </a:lnTo>
                  <a:lnTo>
                    <a:pt x="9829" y="2630"/>
                  </a:lnTo>
                  <a:lnTo>
                    <a:pt x="9819" y="2619"/>
                  </a:lnTo>
                  <a:lnTo>
                    <a:pt x="9808" y="2610"/>
                  </a:lnTo>
                  <a:lnTo>
                    <a:pt x="9796" y="2600"/>
                  </a:lnTo>
                  <a:lnTo>
                    <a:pt x="9783" y="2591"/>
                  </a:lnTo>
                  <a:lnTo>
                    <a:pt x="9770" y="2584"/>
                  </a:lnTo>
                  <a:lnTo>
                    <a:pt x="9757" y="2576"/>
                  </a:lnTo>
                  <a:lnTo>
                    <a:pt x="9743" y="2569"/>
                  </a:lnTo>
                  <a:lnTo>
                    <a:pt x="9729" y="2562"/>
                  </a:lnTo>
                  <a:lnTo>
                    <a:pt x="9715" y="2557"/>
                  </a:lnTo>
                  <a:lnTo>
                    <a:pt x="9700" y="2551"/>
                  </a:lnTo>
                  <a:lnTo>
                    <a:pt x="9685" y="2547"/>
                  </a:lnTo>
                  <a:lnTo>
                    <a:pt x="9669" y="2544"/>
                  </a:lnTo>
                  <a:lnTo>
                    <a:pt x="9654" y="2542"/>
                  </a:lnTo>
                  <a:lnTo>
                    <a:pt x="9638" y="2539"/>
                  </a:lnTo>
                  <a:lnTo>
                    <a:pt x="9622" y="2538"/>
                  </a:lnTo>
                  <a:lnTo>
                    <a:pt x="9606" y="2537"/>
                  </a:lnTo>
                  <a:lnTo>
                    <a:pt x="9590" y="2538"/>
                  </a:lnTo>
                  <a:lnTo>
                    <a:pt x="9573" y="2539"/>
                  </a:lnTo>
                  <a:lnTo>
                    <a:pt x="9557" y="2542"/>
                  </a:lnTo>
                  <a:lnTo>
                    <a:pt x="9542" y="2544"/>
                  </a:lnTo>
                  <a:lnTo>
                    <a:pt x="9526" y="2547"/>
                  </a:lnTo>
                  <a:lnTo>
                    <a:pt x="9512" y="2551"/>
                  </a:lnTo>
                  <a:lnTo>
                    <a:pt x="9497" y="2557"/>
                  </a:lnTo>
                  <a:lnTo>
                    <a:pt x="9483" y="2562"/>
                  </a:lnTo>
                  <a:lnTo>
                    <a:pt x="9469" y="2569"/>
                  </a:lnTo>
                  <a:lnTo>
                    <a:pt x="9454" y="2576"/>
                  </a:lnTo>
                  <a:lnTo>
                    <a:pt x="9442" y="2584"/>
                  </a:lnTo>
                  <a:lnTo>
                    <a:pt x="9429" y="2591"/>
                  </a:lnTo>
                  <a:lnTo>
                    <a:pt x="9416" y="2600"/>
                  </a:lnTo>
                  <a:lnTo>
                    <a:pt x="9404" y="2610"/>
                  </a:lnTo>
                  <a:lnTo>
                    <a:pt x="9392" y="2619"/>
                  </a:lnTo>
                  <a:lnTo>
                    <a:pt x="9381" y="2630"/>
                  </a:lnTo>
                  <a:lnTo>
                    <a:pt x="9371" y="2641"/>
                  </a:lnTo>
                  <a:lnTo>
                    <a:pt x="9361" y="2653"/>
                  </a:lnTo>
                  <a:lnTo>
                    <a:pt x="9352" y="2665"/>
                  </a:lnTo>
                  <a:lnTo>
                    <a:pt x="9342" y="2678"/>
                  </a:lnTo>
                  <a:lnTo>
                    <a:pt x="9335" y="2690"/>
                  </a:lnTo>
                  <a:lnTo>
                    <a:pt x="9327" y="2704"/>
                  </a:lnTo>
                  <a:lnTo>
                    <a:pt x="9319" y="2717"/>
                  </a:lnTo>
                  <a:lnTo>
                    <a:pt x="9313" y="2731"/>
                  </a:lnTo>
                  <a:lnTo>
                    <a:pt x="9308" y="2746"/>
                  </a:lnTo>
                  <a:lnTo>
                    <a:pt x="9302" y="2760"/>
                  </a:lnTo>
                  <a:lnTo>
                    <a:pt x="9299" y="2775"/>
                  </a:lnTo>
                  <a:lnTo>
                    <a:pt x="9295" y="2791"/>
                  </a:lnTo>
                  <a:lnTo>
                    <a:pt x="9292" y="2806"/>
                  </a:lnTo>
                  <a:lnTo>
                    <a:pt x="9290" y="2822"/>
                  </a:lnTo>
                  <a:lnTo>
                    <a:pt x="9289" y="2839"/>
                  </a:lnTo>
                  <a:lnTo>
                    <a:pt x="9288" y="2855"/>
                  </a:lnTo>
                  <a:lnTo>
                    <a:pt x="9288" y="2856"/>
                  </a:lnTo>
                  <a:lnTo>
                    <a:pt x="9389" y="2867"/>
                  </a:lnTo>
                  <a:lnTo>
                    <a:pt x="9382" y="2926"/>
                  </a:lnTo>
                  <a:lnTo>
                    <a:pt x="9295" y="2916"/>
                  </a:lnTo>
                  <a:lnTo>
                    <a:pt x="9300" y="2940"/>
                  </a:lnTo>
                  <a:lnTo>
                    <a:pt x="9308" y="2963"/>
                  </a:lnTo>
                  <a:lnTo>
                    <a:pt x="9316" y="2984"/>
                  </a:lnTo>
                  <a:lnTo>
                    <a:pt x="9326" y="3005"/>
                  </a:lnTo>
                  <a:lnTo>
                    <a:pt x="9338" y="3024"/>
                  </a:lnTo>
                  <a:lnTo>
                    <a:pt x="9351" y="3044"/>
                  </a:lnTo>
                  <a:lnTo>
                    <a:pt x="9366" y="3062"/>
                  </a:lnTo>
                  <a:lnTo>
                    <a:pt x="9381" y="3078"/>
                  </a:lnTo>
                  <a:lnTo>
                    <a:pt x="9385" y="3083"/>
                  </a:lnTo>
                  <a:close/>
                  <a:moveTo>
                    <a:pt x="7251" y="4973"/>
                  </a:moveTo>
                  <a:lnTo>
                    <a:pt x="8212" y="3979"/>
                  </a:lnTo>
                  <a:lnTo>
                    <a:pt x="6775" y="4273"/>
                  </a:lnTo>
                  <a:lnTo>
                    <a:pt x="7035" y="4909"/>
                  </a:lnTo>
                  <a:lnTo>
                    <a:pt x="7044" y="4884"/>
                  </a:lnTo>
                  <a:lnTo>
                    <a:pt x="7101" y="4904"/>
                  </a:lnTo>
                  <a:lnTo>
                    <a:pt x="6361" y="7029"/>
                  </a:lnTo>
                  <a:lnTo>
                    <a:pt x="7510" y="6767"/>
                  </a:lnTo>
                  <a:lnTo>
                    <a:pt x="7010" y="5236"/>
                  </a:lnTo>
                  <a:lnTo>
                    <a:pt x="7066" y="5218"/>
                  </a:lnTo>
                  <a:lnTo>
                    <a:pt x="7563" y="6737"/>
                  </a:lnTo>
                  <a:lnTo>
                    <a:pt x="9573" y="5865"/>
                  </a:lnTo>
                  <a:lnTo>
                    <a:pt x="9596" y="5920"/>
                  </a:lnTo>
                  <a:lnTo>
                    <a:pt x="7556" y="6804"/>
                  </a:lnTo>
                  <a:lnTo>
                    <a:pt x="7554" y="6805"/>
                  </a:lnTo>
                  <a:lnTo>
                    <a:pt x="7558" y="6817"/>
                  </a:lnTo>
                  <a:lnTo>
                    <a:pt x="6322" y="7098"/>
                  </a:lnTo>
                  <a:lnTo>
                    <a:pt x="6315" y="7069"/>
                  </a:lnTo>
                  <a:lnTo>
                    <a:pt x="6287" y="7059"/>
                  </a:lnTo>
                  <a:lnTo>
                    <a:pt x="6990" y="5037"/>
                  </a:lnTo>
                  <a:lnTo>
                    <a:pt x="5347" y="5498"/>
                  </a:lnTo>
                  <a:lnTo>
                    <a:pt x="6141" y="6966"/>
                  </a:lnTo>
                  <a:lnTo>
                    <a:pt x="6115" y="6980"/>
                  </a:lnTo>
                  <a:lnTo>
                    <a:pt x="6141" y="6994"/>
                  </a:lnTo>
                  <a:lnTo>
                    <a:pt x="6088" y="7094"/>
                  </a:lnTo>
                  <a:lnTo>
                    <a:pt x="6165" y="7092"/>
                  </a:lnTo>
                  <a:lnTo>
                    <a:pt x="6165" y="7110"/>
                  </a:lnTo>
                  <a:lnTo>
                    <a:pt x="6189" y="7106"/>
                  </a:lnTo>
                  <a:lnTo>
                    <a:pt x="6383" y="8158"/>
                  </a:lnTo>
                  <a:lnTo>
                    <a:pt x="6917" y="8123"/>
                  </a:lnTo>
                  <a:lnTo>
                    <a:pt x="7444" y="6936"/>
                  </a:lnTo>
                  <a:lnTo>
                    <a:pt x="7498" y="6961"/>
                  </a:lnTo>
                  <a:lnTo>
                    <a:pt x="6984" y="8119"/>
                  </a:lnTo>
                  <a:lnTo>
                    <a:pt x="8606" y="8013"/>
                  </a:lnTo>
                  <a:lnTo>
                    <a:pt x="7690" y="6841"/>
                  </a:lnTo>
                  <a:lnTo>
                    <a:pt x="7737" y="6804"/>
                  </a:lnTo>
                  <a:lnTo>
                    <a:pt x="8658" y="7983"/>
                  </a:lnTo>
                  <a:lnTo>
                    <a:pt x="9674" y="5890"/>
                  </a:lnTo>
                  <a:lnTo>
                    <a:pt x="9727" y="5915"/>
                  </a:lnTo>
                  <a:lnTo>
                    <a:pt x="8699" y="8036"/>
                  </a:lnTo>
                  <a:lnTo>
                    <a:pt x="8723" y="8065"/>
                  </a:lnTo>
                  <a:lnTo>
                    <a:pt x="8667" y="8069"/>
                  </a:lnTo>
                  <a:lnTo>
                    <a:pt x="8496" y="8080"/>
                  </a:lnTo>
                  <a:lnTo>
                    <a:pt x="6811" y="8867"/>
                  </a:lnTo>
                  <a:lnTo>
                    <a:pt x="6786" y="8813"/>
                  </a:lnTo>
                  <a:lnTo>
                    <a:pt x="8333" y="8091"/>
                  </a:lnTo>
                  <a:lnTo>
                    <a:pt x="6957" y="8180"/>
                  </a:lnTo>
                  <a:lnTo>
                    <a:pt x="6658" y="8852"/>
                  </a:lnTo>
                  <a:lnTo>
                    <a:pt x="6604" y="8828"/>
                  </a:lnTo>
                  <a:lnTo>
                    <a:pt x="6890" y="8185"/>
                  </a:lnTo>
                  <a:lnTo>
                    <a:pt x="6394" y="8217"/>
                  </a:lnTo>
                  <a:lnTo>
                    <a:pt x="6565" y="9140"/>
                  </a:lnTo>
                  <a:lnTo>
                    <a:pt x="6506" y="9150"/>
                  </a:lnTo>
                  <a:lnTo>
                    <a:pt x="6335" y="8220"/>
                  </a:lnTo>
                  <a:lnTo>
                    <a:pt x="5453" y="8277"/>
                  </a:lnTo>
                  <a:lnTo>
                    <a:pt x="5290" y="8581"/>
                  </a:lnTo>
                  <a:lnTo>
                    <a:pt x="5237" y="8553"/>
                  </a:lnTo>
                  <a:lnTo>
                    <a:pt x="5383" y="8283"/>
                  </a:lnTo>
                  <a:lnTo>
                    <a:pt x="5032" y="8306"/>
                  </a:lnTo>
                  <a:lnTo>
                    <a:pt x="5035" y="8583"/>
                  </a:lnTo>
                  <a:lnTo>
                    <a:pt x="4976" y="8584"/>
                  </a:lnTo>
                  <a:lnTo>
                    <a:pt x="4973" y="8309"/>
                  </a:lnTo>
                  <a:lnTo>
                    <a:pt x="4545" y="8337"/>
                  </a:lnTo>
                  <a:lnTo>
                    <a:pt x="4952" y="8907"/>
                  </a:lnTo>
                  <a:lnTo>
                    <a:pt x="4903" y="8942"/>
                  </a:lnTo>
                  <a:lnTo>
                    <a:pt x="4475" y="8341"/>
                  </a:lnTo>
                  <a:lnTo>
                    <a:pt x="3457" y="8408"/>
                  </a:lnTo>
                  <a:lnTo>
                    <a:pt x="3454" y="8349"/>
                  </a:lnTo>
                  <a:lnTo>
                    <a:pt x="4435" y="8284"/>
                  </a:lnTo>
                  <a:lnTo>
                    <a:pt x="4147" y="7882"/>
                  </a:lnTo>
                  <a:lnTo>
                    <a:pt x="3407" y="8320"/>
                  </a:lnTo>
                  <a:lnTo>
                    <a:pt x="3377" y="8269"/>
                  </a:lnTo>
                  <a:lnTo>
                    <a:pt x="4113" y="7834"/>
                  </a:lnTo>
                  <a:lnTo>
                    <a:pt x="3083" y="6390"/>
                  </a:lnTo>
                  <a:lnTo>
                    <a:pt x="3313" y="8385"/>
                  </a:lnTo>
                  <a:lnTo>
                    <a:pt x="3284" y="8389"/>
                  </a:lnTo>
                  <a:lnTo>
                    <a:pt x="3310" y="8403"/>
                  </a:lnTo>
                  <a:lnTo>
                    <a:pt x="2310" y="10199"/>
                  </a:lnTo>
                  <a:lnTo>
                    <a:pt x="3588" y="9541"/>
                  </a:lnTo>
                  <a:lnTo>
                    <a:pt x="3300" y="8586"/>
                  </a:lnTo>
                  <a:lnTo>
                    <a:pt x="3358" y="8569"/>
                  </a:lnTo>
                  <a:lnTo>
                    <a:pt x="3642" y="9514"/>
                  </a:lnTo>
                  <a:lnTo>
                    <a:pt x="4756" y="8941"/>
                  </a:lnTo>
                  <a:lnTo>
                    <a:pt x="4783" y="8993"/>
                  </a:lnTo>
                  <a:lnTo>
                    <a:pt x="3659" y="9571"/>
                  </a:lnTo>
                  <a:lnTo>
                    <a:pt x="3926" y="10461"/>
                  </a:lnTo>
                  <a:lnTo>
                    <a:pt x="3869" y="10478"/>
                  </a:lnTo>
                  <a:lnTo>
                    <a:pt x="3605" y="9599"/>
                  </a:lnTo>
                  <a:lnTo>
                    <a:pt x="2249" y="10296"/>
                  </a:lnTo>
                  <a:lnTo>
                    <a:pt x="2236" y="10270"/>
                  </a:lnTo>
                  <a:lnTo>
                    <a:pt x="2210" y="10256"/>
                  </a:lnTo>
                  <a:lnTo>
                    <a:pt x="3254" y="8382"/>
                  </a:lnTo>
                  <a:lnTo>
                    <a:pt x="2997" y="6164"/>
                  </a:lnTo>
                  <a:lnTo>
                    <a:pt x="3027" y="6160"/>
                  </a:lnTo>
                  <a:lnTo>
                    <a:pt x="3009" y="6137"/>
                  </a:lnTo>
                  <a:lnTo>
                    <a:pt x="4899" y="4702"/>
                  </a:lnTo>
                  <a:lnTo>
                    <a:pt x="4935" y="4749"/>
                  </a:lnTo>
                  <a:lnTo>
                    <a:pt x="3261" y="6019"/>
                  </a:lnTo>
                  <a:lnTo>
                    <a:pt x="4859" y="5572"/>
                  </a:lnTo>
                  <a:lnTo>
                    <a:pt x="4845" y="5009"/>
                  </a:lnTo>
                  <a:lnTo>
                    <a:pt x="4904" y="5008"/>
                  </a:lnTo>
                  <a:lnTo>
                    <a:pt x="4917" y="5556"/>
                  </a:lnTo>
                  <a:lnTo>
                    <a:pt x="5260" y="5460"/>
                  </a:lnTo>
                  <a:lnTo>
                    <a:pt x="5006" y="4992"/>
                  </a:lnTo>
                  <a:lnTo>
                    <a:pt x="5059" y="4964"/>
                  </a:lnTo>
                  <a:lnTo>
                    <a:pt x="5318" y="5444"/>
                  </a:lnTo>
                  <a:lnTo>
                    <a:pt x="6904" y="5000"/>
                  </a:lnTo>
                  <a:lnTo>
                    <a:pt x="4922" y="4650"/>
                  </a:lnTo>
                  <a:lnTo>
                    <a:pt x="4927" y="4621"/>
                  </a:lnTo>
                  <a:lnTo>
                    <a:pt x="4922" y="4591"/>
                  </a:lnTo>
                  <a:lnTo>
                    <a:pt x="6693" y="4230"/>
                  </a:lnTo>
                  <a:lnTo>
                    <a:pt x="6025" y="2592"/>
                  </a:lnTo>
                  <a:lnTo>
                    <a:pt x="6080" y="2570"/>
                  </a:lnTo>
                  <a:lnTo>
                    <a:pt x="6753" y="4217"/>
                  </a:lnTo>
                  <a:lnTo>
                    <a:pt x="8265" y="3908"/>
                  </a:lnTo>
                  <a:lnTo>
                    <a:pt x="8267" y="3923"/>
                  </a:lnTo>
                  <a:lnTo>
                    <a:pt x="8347" y="3840"/>
                  </a:lnTo>
                  <a:lnTo>
                    <a:pt x="6239" y="2765"/>
                  </a:lnTo>
                  <a:lnTo>
                    <a:pt x="6266" y="2712"/>
                  </a:lnTo>
                  <a:lnTo>
                    <a:pt x="8390" y="3795"/>
                  </a:lnTo>
                  <a:lnTo>
                    <a:pt x="8459" y="3725"/>
                  </a:lnTo>
                  <a:lnTo>
                    <a:pt x="8425" y="3840"/>
                  </a:lnTo>
                  <a:lnTo>
                    <a:pt x="7673" y="6443"/>
                  </a:lnTo>
                  <a:lnTo>
                    <a:pt x="7616" y="6426"/>
                  </a:lnTo>
                  <a:lnTo>
                    <a:pt x="8335" y="3938"/>
                  </a:lnTo>
                  <a:lnTo>
                    <a:pt x="7293" y="5014"/>
                  </a:lnTo>
                  <a:lnTo>
                    <a:pt x="7251" y="4973"/>
                  </a:lnTo>
                  <a:close/>
                  <a:moveTo>
                    <a:pt x="5086" y="4618"/>
                  </a:moveTo>
                  <a:lnTo>
                    <a:pt x="6989" y="4954"/>
                  </a:lnTo>
                  <a:lnTo>
                    <a:pt x="6716" y="4285"/>
                  </a:lnTo>
                  <a:lnTo>
                    <a:pt x="5086" y="4618"/>
                  </a:lnTo>
                  <a:close/>
                  <a:moveTo>
                    <a:pt x="7568" y="11954"/>
                  </a:moveTo>
                  <a:lnTo>
                    <a:pt x="7592" y="11725"/>
                  </a:lnTo>
                  <a:lnTo>
                    <a:pt x="6705" y="10944"/>
                  </a:lnTo>
                  <a:lnTo>
                    <a:pt x="6745" y="10900"/>
                  </a:lnTo>
                  <a:lnTo>
                    <a:pt x="7601" y="11652"/>
                  </a:lnTo>
                  <a:lnTo>
                    <a:pt x="7774" y="10036"/>
                  </a:lnTo>
                  <a:lnTo>
                    <a:pt x="7832" y="10042"/>
                  </a:lnTo>
                  <a:lnTo>
                    <a:pt x="7655" y="11700"/>
                  </a:lnTo>
                  <a:lnTo>
                    <a:pt x="7665" y="11709"/>
                  </a:lnTo>
                  <a:lnTo>
                    <a:pt x="7653" y="11723"/>
                  </a:lnTo>
                  <a:lnTo>
                    <a:pt x="7628" y="11960"/>
                  </a:lnTo>
                  <a:lnTo>
                    <a:pt x="7568" y="11954"/>
                  </a:lnTo>
                  <a:close/>
                  <a:moveTo>
                    <a:pt x="6613" y="12001"/>
                  </a:moveTo>
                  <a:lnTo>
                    <a:pt x="7498" y="11791"/>
                  </a:lnTo>
                  <a:lnTo>
                    <a:pt x="7512" y="11849"/>
                  </a:lnTo>
                  <a:lnTo>
                    <a:pt x="6626" y="12060"/>
                  </a:lnTo>
                  <a:lnTo>
                    <a:pt x="6613" y="12001"/>
                  </a:lnTo>
                  <a:close/>
                  <a:moveTo>
                    <a:pt x="6555" y="10969"/>
                  </a:moveTo>
                  <a:lnTo>
                    <a:pt x="6576" y="12183"/>
                  </a:lnTo>
                  <a:lnTo>
                    <a:pt x="6516" y="12184"/>
                  </a:lnTo>
                  <a:lnTo>
                    <a:pt x="6496" y="10970"/>
                  </a:lnTo>
                  <a:lnTo>
                    <a:pt x="6555" y="10969"/>
                  </a:lnTo>
                  <a:close/>
                  <a:moveTo>
                    <a:pt x="5163" y="12064"/>
                  </a:moveTo>
                  <a:lnTo>
                    <a:pt x="6485" y="12022"/>
                  </a:lnTo>
                  <a:lnTo>
                    <a:pt x="6486" y="12081"/>
                  </a:lnTo>
                  <a:lnTo>
                    <a:pt x="5165" y="12123"/>
                  </a:lnTo>
                  <a:lnTo>
                    <a:pt x="5163" y="12064"/>
                  </a:lnTo>
                  <a:close/>
                  <a:moveTo>
                    <a:pt x="2834" y="12080"/>
                  </a:moveTo>
                  <a:lnTo>
                    <a:pt x="4706" y="12016"/>
                  </a:lnTo>
                  <a:lnTo>
                    <a:pt x="4708" y="12076"/>
                  </a:lnTo>
                  <a:lnTo>
                    <a:pt x="2836" y="12140"/>
                  </a:lnTo>
                  <a:lnTo>
                    <a:pt x="2834" y="12080"/>
                  </a:lnTo>
                  <a:close/>
                  <a:moveTo>
                    <a:pt x="2286" y="10526"/>
                  </a:moveTo>
                  <a:lnTo>
                    <a:pt x="2638" y="12055"/>
                  </a:lnTo>
                  <a:lnTo>
                    <a:pt x="2580" y="12068"/>
                  </a:lnTo>
                  <a:lnTo>
                    <a:pt x="2228" y="10539"/>
                  </a:lnTo>
                  <a:lnTo>
                    <a:pt x="2286" y="10526"/>
                  </a:lnTo>
                  <a:close/>
                  <a:moveTo>
                    <a:pt x="3809" y="10730"/>
                  </a:moveTo>
                  <a:lnTo>
                    <a:pt x="2700" y="12073"/>
                  </a:lnTo>
                  <a:lnTo>
                    <a:pt x="2654" y="12035"/>
                  </a:lnTo>
                  <a:lnTo>
                    <a:pt x="3764" y="10692"/>
                  </a:lnTo>
                  <a:lnTo>
                    <a:pt x="3809" y="10730"/>
                  </a:lnTo>
                  <a:close/>
                  <a:moveTo>
                    <a:pt x="3989" y="10651"/>
                  </a:moveTo>
                  <a:lnTo>
                    <a:pt x="4998" y="11984"/>
                  </a:lnTo>
                  <a:lnTo>
                    <a:pt x="4951" y="12020"/>
                  </a:lnTo>
                  <a:lnTo>
                    <a:pt x="3942" y="10687"/>
                  </a:lnTo>
                  <a:lnTo>
                    <a:pt x="3989" y="10651"/>
                  </a:lnTo>
                  <a:close/>
                  <a:moveTo>
                    <a:pt x="4924" y="11798"/>
                  </a:moveTo>
                  <a:lnTo>
                    <a:pt x="4948" y="10680"/>
                  </a:lnTo>
                  <a:lnTo>
                    <a:pt x="3999" y="10589"/>
                  </a:lnTo>
                  <a:lnTo>
                    <a:pt x="4005" y="10529"/>
                  </a:lnTo>
                  <a:lnTo>
                    <a:pt x="4949" y="10620"/>
                  </a:lnTo>
                  <a:lnTo>
                    <a:pt x="4977" y="9355"/>
                  </a:lnTo>
                  <a:lnTo>
                    <a:pt x="5036" y="9356"/>
                  </a:lnTo>
                  <a:lnTo>
                    <a:pt x="5008" y="10626"/>
                  </a:lnTo>
                  <a:lnTo>
                    <a:pt x="6297" y="10751"/>
                  </a:lnTo>
                  <a:lnTo>
                    <a:pt x="6292" y="10809"/>
                  </a:lnTo>
                  <a:lnTo>
                    <a:pt x="5007" y="10686"/>
                  </a:lnTo>
                  <a:lnTo>
                    <a:pt x="4983" y="11800"/>
                  </a:lnTo>
                  <a:lnTo>
                    <a:pt x="4924" y="11798"/>
                  </a:lnTo>
                  <a:close/>
                  <a:moveTo>
                    <a:pt x="6470" y="10919"/>
                  </a:moveTo>
                  <a:lnTo>
                    <a:pt x="5224" y="11880"/>
                  </a:lnTo>
                  <a:lnTo>
                    <a:pt x="5187" y="11834"/>
                  </a:lnTo>
                  <a:lnTo>
                    <a:pt x="6434" y="10872"/>
                  </a:lnTo>
                  <a:lnTo>
                    <a:pt x="6470" y="10919"/>
                  </a:lnTo>
                  <a:close/>
                  <a:moveTo>
                    <a:pt x="7752" y="9958"/>
                  </a:moveTo>
                  <a:lnTo>
                    <a:pt x="6701" y="10736"/>
                  </a:lnTo>
                  <a:lnTo>
                    <a:pt x="6665" y="10688"/>
                  </a:lnTo>
                  <a:lnTo>
                    <a:pt x="7716" y="9909"/>
                  </a:lnTo>
                  <a:lnTo>
                    <a:pt x="7752" y="9958"/>
                  </a:lnTo>
                  <a:close/>
                  <a:moveTo>
                    <a:pt x="8801" y="8067"/>
                  </a:moveTo>
                  <a:lnTo>
                    <a:pt x="7842" y="9822"/>
                  </a:lnTo>
                  <a:lnTo>
                    <a:pt x="7816" y="9808"/>
                  </a:lnTo>
                  <a:lnTo>
                    <a:pt x="7798" y="9832"/>
                  </a:lnTo>
                  <a:lnTo>
                    <a:pt x="6802" y="9127"/>
                  </a:lnTo>
                  <a:lnTo>
                    <a:pt x="6837" y="9079"/>
                  </a:lnTo>
                  <a:lnTo>
                    <a:pt x="7806" y="9764"/>
                  </a:lnTo>
                  <a:lnTo>
                    <a:pt x="8749" y="8038"/>
                  </a:lnTo>
                  <a:lnTo>
                    <a:pt x="8801" y="8067"/>
                  </a:lnTo>
                  <a:close/>
                  <a:moveTo>
                    <a:pt x="6713" y="9066"/>
                  </a:moveTo>
                  <a:lnTo>
                    <a:pt x="6491" y="10590"/>
                  </a:lnTo>
                  <a:lnTo>
                    <a:pt x="6433" y="10581"/>
                  </a:lnTo>
                  <a:lnTo>
                    <a:pt x="6653" y="9057"/>
                  </a:lnTo>
                  <a:lnTo>
                    <a:pt x="6713" y="9066"/>
                  </a:lnTo>
                  <a:close/>
                  <a:moveTo>
                    <a:pt x="5298" y="9253"/>
                  </a:moveTo>
                  <a:lnTo>
                    <a:pt x="6327" y="10505"/>
                  </a:lnTo>
                  <a:lnTo>
                    <a:pt x="6281" y="10543"/>
                  </a:lnTo>
                  <a:lnTo>
                    <a:pt x="5251" y="9290"/>
                  </a:lnTo>
                  <a:lnTo>
                    <a:pt x="5298" y="9253"/>
                  </a:lnTo>
                  <a:close/>
                  <a:moveTo>
                    <a:pt x="5486" y="8216"/>
                  </a:moveTo>
                  <a:lnTo>
                    <a:pt x="6324" y="8162"/>
                  </a:lnTo>
                  <a:lnTo>
                    <a:pt x="6137" y="7152"/>
                  </a:lnTo>
                  <a:lnTo>
                    <a:pt x="6056" y="7154"/>
                  </a:lnTo>
                  <a:lnTo>
                    <a:pt x="5486" y="8216"/>
                  </a:lnTo>
                  <a:close/>
                  <a:moveTo>
                    <a:pt x="5320" y="8833"/>
                  </a:moveTo>
                  <a:lnTo>
                    <a:pt x="6382" y="8989"/>
                  </a:lnTo>
                  <a:lnTo>
                    <a:pt x="6374" y="9049"/>
                  </a:lnTo>
                  <a:lnTo>
                    <a:pt x="5312" y="8891"/>
                  </a:lnTo>
                  <a:lnTo>
                    <a:pt x="5320" y="8833"/>
                  </a:lnTo>
                  <a:close/>
                  <a:moveTo>
                    <a:pt x="4504" y="8280"/>
                  </a:moveTo>
                  <a:lnTo>
                    <a:pt x="4971" y="8249"/>
                  </a:lnTo>
                  <a:lnTo>
                    <a:pt x="4962" y="7399"/>
                  </a:lnTo>
                  <a:lnTo>
                    <a:pt x="4198" y="7851"/>
                  </a:lnTo>
                  <a:lnTo>
                    <a:pt x="4504" y="8280"/>
                  </a:lnTo>
                  <a:close/>
                  <a:moveTo>
                    <a:pt x="4973" y="9131"/>
                  </a:moveTo>
                  <a:lnTo>
                    <a:pt x="4128" y="10334"/>
                  </a:lnTo>
                  <a:lnTo>
                    <a:pt x="4079" y="10299"/>
                  </a:lnTo>
                  <a:lnTo>
                    <a:pt x="4924" y="9097"/>
                  </a:lnTo>
                  <a:lnTo>
                    <a:pt x="4973" y="9131"/>
                  </a:lnTo>
                  <a:close/>
                  <a:moveTo>
                    <a:pt x="2476" y="10369"/>
                  </a:moveTo>
                  <a:lnTo>
                    <a:pt x="3765" y="10556"/>
                  </a:lnTo>
                  <a:lnTo>
                    <a:pt x="3756" y="10615"/>
                  </a:lnTo>
                  <a:lnTo>
                    <a:pt x="2467" y="10428"/>
                  </a:lnTo>
                  <a:lnTo>
                    <a:pt x="2476" y="10369"/>
                  </a:lnTo>
                  <a:close/>
                  <a:moveTo>
                    <a:pt x="875" y="7431"/>
                  </a:moveTo>
                  <a:lnTo>
                    <a:pt x="2148" y="10247"/>
                  </a:lnTo>
                  <a:lnTo>
                    <a:pt x="2093" y="10271"/>
                  </a:lnTo>
                  <a:lnTo>
                    <a:pt x="821" y="7454"/>
                  </a:lnTo>
                  <a:lnTo>
                    <a:pt x="875" y="7431"/>
                  </a:lnTo>
                  <a:close/>
                  <a:moveTo>
                    <a:pt x="3176" y="6197"/>
                  </a:moveTo>
                  <a:lnTo>
                    <a:pt x="4732" y="7123"/>
                  </a:lnTo>
                  <a:lnTo>
                    <a:pt x="4701" y="7174"/>
                  </a:lnTo>
                  <a:lnTo>
                    <a:pt x="3146" y="6249"/>
                  </a:lnTo>
                  <a:lnTo>
                    <a:pt x="3176" y="6197"/>
                  </a:lnTo>
                  <a:close/>
                  <a:moveTo>
                    <a:pt x="789" y="7200"/>
                  </a:moveTo>
                  <a:lnTo>
                    <a:pt x="3226" y="8267"/>
                  </a:lnTo>
                  <a:lnTo>
                    <a:pt x="3202" y="8321"/>
                  </a:lnTo>
                  <a:lnTo>
                    <a:pt x="765" y="7254"/>
                  </a:lnTo>
                  <a:lnTo>
                    <a:pt x="789" y="7200"/>
                  </a:lnTo>
                  <a:close/>
                  <a:moveTo>
                    <a:pt x="954" y="7180"/>
                  </a:moveTo>
                  <a:lnTo>
                    <a:pt x="2821" y="6108"/>
                  </a:lnTo>
                  <a:lnTo>
                    <a:pt x="2850" y="6160"/>
                  </a:lnTo>
                  <a:lnTo>
                    <a:pt x="984" y="7232"/>
                  </a:lnTo>
                  <a:lnTo>
                    <a:pt x="954" y="7180"/>
                  </a:lnTo>
                  <a:close/>
                  <a:moveTo>
                    <a:pt x="125" y="4373"/>
                  </a:moveTo>
                  <a:lnTo>
                    <a:pt x="667" y="6990"/>
                  </a:lnTo>
                  <a:lnTo>
                    <a:pt x="608" y="7002"/>
                  </a:lnTo>
                  <a:lnTo>
                    <a:pt x="51" y="4311"/>
                  </a:lnTo>
                  <a:lnTo>
                    <a:pt x="80" y="4305"/>
                  </a:lnTo>
                  <a:lnTo>
                    <a:pt x="97" y="4280"/>
                  </a:lnTo>
                  <a:lnTo>
                    <a:pt x="1443" y="5251"/>
                  </a:lnTo>
                  <a:lnTo>
                    <a:pt x="1814" y="4750"/>
                  </a:lnTo>
                  <a:lnTo>
                    <a:pt x="313" y="4291"/>
                  </a:lnTo>
                  <a:lnTo>
                    <a:pt x="331" y="4235"/>
                  </a:lnTo>
                  <a:lnTo>
                    <a:pt x="1851" y="4699"/>
                  </a:lnTo>
                  <a:lnTo>
                    <a:pt x="2349" y="4024"/>
                  </a:lnTo>
                  <a:lnTo>
                    <a:pt x="2352" y="4020"/>
                  </a:lnTo>
                  <a:lnTo>
                    <a:pt x="2356" y="4018"/>
                  </a:lnTo>
                  <a:lnTo>
                    <a:pt x="2450" y="3954"/>
                  </a:lnTo>
                  <a:lnTo>
                    <a:pt x="2450" y="3954"/>
                  </a:lnTo>
                  <a:lnTo>
                    <a:pt x="4045" y="2879"/>
                  </a:lnTo>
                  <a:lnTo>
                    <a:pt x="4038" y="2864"/>
                  </a:lnTo>
                  <a:lnTo>
                    <a:pt x="4032" y="2849"/>
                  </a:lnTo>
                  <a:lnTo>
                    <a:pt x="4026" y="2834"/>
                  </a:lnTo>
                  <a:lnTo>
                    <a:pt x="4022" y="2819"/>
                  </a:lnTo>
                  <a:lnTo>
                    <a:pt x="4019" y="2804"/>
                  </a:lnTo>
                  <a:lnTo>
                    <a:pt x="4017" y="2788"/>
                  </a:lnTo>
                  <a:lnTo>
                    <a:pt x="4014" y="2772"/>
                  </a:lnTo>
                  <a:lnTo>
                    <a:pt x="4014" y="2754"/>
                  </a:lnTo>
                  <a:lnTo>
                    <a:pt x="4014" y="2741"/>
                  </a:lnTo>
                  <a:lnTo>
                    <a:pt x="4015" y="2728"/>
                  </a:lnTo>
                  <a:lnTo>
                    <a:pt x="4017" y="2715"/>
                  </a:lnTo>
                  <a:lnTo>
                    <a:pt x="4019" y="2704"/>
                  </a:lnTo>
                  <a:lnTo>
                    <a:pt x="4022" y="2692"/>
                  </a:lnTo>
                  <a:lnTo>
                    <a:pt x="4025" y="2679"/>
                  </a:lnTo>
                  <a:lnTo>
                    <a:pt x="4028" y="2667"/>
                  </a:lnTo>
                  <a:lnTo>
                    <a:pt x="4033" y="2656"/>
                  </a:lnTo>
                  <a:lnTo>
                    <a:pt x="4038" y="2644"/>
                  </a:lnTo>
                  <a:lnTo>
                    <a:pt x="4044" y="2633"/>
                  </a:lnTo>
                  <a:lnTo>
                    <a:pt x="4049" y="2623"/>
                  </a:lnTo>
                  <a:lnTo>
                    <a:pt x="4055" y="2612"/>
                  </a:lnTo>
                  <a:lnTo>
                    <a:pt x="4062" y="2602"/>
                  </a:lnTo>
                  <a:lnTo>
                    <a:pt x="4069" y="2592"/>
                  </a:lnTo>
                  <a:lnTo>
                    <a:pt x="4077" y="2583"/>
                  </a:lnTo>
                  <a:lnTo>
                    <a:pt x="4086" y="2574"/>
                  </a:lnTo>
                  <a:lnTo>
                    <a:pt x="2618" y="872"/>
                  </a:lnTo>
                  <a:lnTo>
                    <a:pt x="2663" y="833"/>
                  </a:lnTo>
                  <a:lnTo>
                    <a:pt x="4130" y="2535"/>
                  </a:lnTo>
                  <a:lnTo>
                    <a:pt x="4147" y="2524"/>
                  </a:lnTo>
                  <a:lnTo>
                    <a:pt x="4164" y="2515"/>
                  </a:lnTo>
                  <a:lnTo>
                    <a:pt x="4182" y="2507"/>
                  </a:lnTo>
                  <a:lnTo>
                    <a:pt x="4200" y="2501"/>
                  </a:lnTo>
                  <a:lnTo>
                    <a:pt x="4220" y="2495"/>
                  </a:lnTo>
                  <a:lnTo>
                    <a:pt x="4239" y="2492"/>
                  </a:lnTo>
                  <a:lnTo>
                    <a:pt x="4260" y="2489"/>
                  </a:lnTo>
                  <a:lnTo>
                    <a:pt x="4280" y="2489"/>
                  </a:lnTo>
                  <a:lnTo>
                    <a:pt x="4304" y="2490"/>
                  </a:lnTo>
                  <a:lnTo>
                    <a:pt x="4327" y="2492"/>
                  </a:lnTo>
                  <a:lnTo>
                    <a:pt x="4348" y="2497"/>
                  </a:lnTo>
                  <a:lnTo>
                    <a:pt x="4369" y="2504"/>
                  </a:lnTo>
                  <a:lnTo>
                    <a:pt x="5304" y="106"/>
                  </a:lnTo>
                  <a:lnTo>
                    <a:pt x="5359" y="127"/>
                  </a:lnTo>
                  <a:lnTo>
                    <a:pt x="4423" y="2530"/>
                  </a:lnTo>
                  <a:lnTo>
                    <a:pt x="4435" y="2537"/>
                  </a:lnTo>
                  <a:lnTo>
                    <a:pt x="4446" y="2547"/>
                  </a:lnTo>
                  <a:lnTo>
                    <a:pt x="4458" y="2557"/>
                  </a:lnTo>
                  <a:lnTo>
                    <a:pt x="4469" y="2566"/>
                  </a:lnTo>
                  <a:lnTo>
                    <a:pt x="4478" y="2575"/>
                  </a:lnTo>
                  <a:lnTo>
                    <a:pt x="4486" y="2585"/>
                  </a:lnTo>
                  <a:lnTo>
                    <a:pt x="4494" y="2596"/>
                  </a:lnTo>
                  <a:lnTo>
                    <a:pt x="4502" y="2605"/>
                  </a:lnTo>
                  <a:lnTo>
                    <a:pt x="4508" y="2616"/>
                  </a:lnTo>
                  <a:lnTo>
                    <a:pt x="4515" y="2628"/>
                  </a:lnTo>
                  <a:lnTo>
                    <a:pt x="4521" y="2639"/>
                  </a:lnTo>
                  <a:lnTo>
                    <a:pt x="4526" y="2651"/>
                  </a:lnTo>
                  <a:lnTo>
                    <a:pt x="4531" y="2663"/>
                  </a:lnTo>
                  <a:lnTo>
                    <a:pt x="4535" y="2675"/>
                  </a:lnTo>
                  <a:lnTo>
                    <a:pt x="4538" y="2688"/>
                  </a:lnTo>
                  <a:lnTo>
                    <a:pt x="4542" y="2701"/>
                  </a:lnTo>
                  <a:lnTo>
                    <a:pt x="4544" y="2714"/>
                  </a:lnTo>
                  <a:lnTo>
                    <a:pt x="4546" y="2727"/>
                  </a:lnTo>
                  <a:lnTo>
                    <a:pt x="4547" y="2741"/>
                  </a:lnTo>
                  <a:lnTo>
                    <a:pt x="4547" y="2754"/>
                  </a:lnTo>
                  <a:lnTo>
                    <a:pt x="4547" y="2768"/>
                  </a:lnTo>
                  <a:lnTo>
                    <a:pt x="4546" y="2781"/>
                  </a:lnTo>
                  <a:lnTo>
                    <a:pt x="4544" y="2795"/>
                  </a:lnTo>
                  <a:lnTo>
                    <a:pt x="4542" y="2808"/>
                  </a:lnTo>
                  <a:lnTo>
                    <a:pt x="4538" y="2821"/>
                  </a:lnTo>
                  <a:lnTo>
                    <a:pt x="4535" y="2834"/>
                  </a:lnTo>
                  <a:lnTo>
                    <a:pt x="4531" y="2846"/>
                  </a:lnTo>
                  <a:lnTo>
                    <a:pt x="4526" y="2858"/>
                  </a:lnTo>
                  <a:lnTo>
                    <a:pt x="4521" y="2870"/>
                  </a:lnTo>
                  <a:lnTo>
                    <a:pt x="4515" y="2882"/>
                  </a:lnTo>
                  <a:lnTo>
                    <a:pt x="4508" y="2893"/>
                  </a:lnTo>
                  <a:lnTo>
                    <a:pt x="4502" y="2903"/>
                  </a:lnTo>
                  <a:lnTo>
                    <a:pt x="4494" y="2914"/>
                  </a:lnTo>
                  <a:lnTo>
                    <a:pt x="4486" y="2924"/>
                  </a:lnTo>
                  <a:lnTo>
                    <a:pt x="4478" y="2934"/>
                  </a:lnTo>
                  <a:lnTo>
                    <a:pt x="4469" y="2943"/>
                  </a:lnTo>
                  <a:lnTo>
                    <a:pt x="4459" y="2952"/>
                  </a:lnTo>
                  <a:lnTo>
                    <a:pt x="4451" y="2960"/>
                  </a:lnTo>
                  <a:lnTo>
                    <a:pt x="4441" y="2967"/>
                  </a:lnTo>
                  <a:lnTo>
                    <a:pt x="4430" y="2975"/>
                  </a:lnTo>
                  <a:lnTo>
                    <a:pt x="4421" y="2981"/>
                  </a:lnTo>
                  <a:lnTo>
                    <a:pt x="4410" y="2988"/>
                  </a:lnTo>
                  <a:lnTo>
                    <a:pt x="4399" y="2993"/>
                  </a:lnTo>
                  <a:lnTo>
                    <a:pt x="4387" y="2998"/>
                  </a:lnTo>
                  <a:lnTo>
                    <a:pt x="4798" y="4328"/>
                  </a:lnTo>
                  <a:lnTo>
                    <a:pt x="4741" y="4345"/>
                  </a:lnTo>
                  <a:lnTo>
                    <a:pt x="4330" y="3017"/>
                  </a:lnTo>
                  <a:lnTo>
                    <a:pt x="4318" y="3018"/>
                  </a:lnTo>
                  <a:lnTo>
                    <a:pt x="4306" y="3020"/>
                  </a:lnTo>
                  <a:lnTo>
                    <a:pt x="4293" y="3021"/>
                  </a:lnTo>
                  <a:lnTo>
                    <a:pt x="4280" y="3021"/>
                  </a:lnTo>
                  <a:lnTo>
                    <a:pt x="4267" y="3020"/>
                  </a:lnTo>
                  <a:lnTo>
                    <a:pt x="4253" y="3020"/>
                  </a:lnTo>
                  <a:lnTo>
                    <a:pt x="4240" y="3018"/>
                  </a:lnTo>
                  <a:lnTo>
                    <a:pt x="4227" y="3016"/>
                  </a:lnTo>
                  <a:lnTo>
                    <a:pt x="4214" y="3012"/>
                  </a:lnTo>
                  <a:lnTo>
                    <a:pt x="4201" y="3009"/>
                  </a:lnTo>
                  <a:lnTo>
                    <a:pt x="4189" y="3005"/>
                  </a:lnTo>
                  <a:lnTo>
                    <a:pt x="4176" y="2999"/>
                  </a:lnTo>
                  <a:lnTo>
                    <a:pt x="4164" y="2994"/>
                  </a:lnTo>
                  <a:lnTo>
                    <a:pt x="4154" y="2989"/>
                  </a:lnTo>
                  <a:lnTo>
                    <a:pt x="4143" y="2982"/>
                  </a:lnTo>
                  <a:lnTo>
                    <a:pt x="4132" y="2976"/>
                  </a:lnTo>
                  <a:lnTo>
                    <a:pt x="4121" y="2968"/>
                  </a:lnTo>
                  <a:lnTo>
                    <a:pt x="4112" y="2961"/>
                  </a:lnTo>
                  <a:lnTo>
                    <a:pt x="4102" y="2952"/>
                  </a:lnTo>
                  <a:lnTo>
                    <a:pt x="4092" y="2943"/>
                  </a:lnTo>
                  <a:lnTo>
                    <a:pt x="4085" y="2936"/>
                  </a:lnTo>
                  <a:lnTo>
                    <a:pt x="4078" y="2927"/>
                  </a:lnTo>
                  <a:lnTo>
                    <a:pt x="2484" y="4004"/>
                  </a:lnTo>
                  <a:lnTo>
                    <a:pt x="2467" y="3979"/>
                  </a:lnTo>
                  <a:lnTo>
                    <a:pt x="2484" y="4004"/>
                  </a:lnTo>
                  <a:lnTo>
                    <a:pt x="2393" y="4064"/>
                  </a:lnTo>
                  <a:lnTo>
                    <a:pt x="1911" y="4718"/>
                  </a:lnTo>
                  <a:lnTo>
                    <a:pt x="2605" y="4929"/>
                  </a:lnTo>
                  <a:lnTo>
                    <a:pt x="2587" y="4987"/>
                  </a:lnTo>
                  <a:lnTo>
                    <a:pt x="1873" y="4769"/>
                  </a:lnTo>
                  <a:lnTo>
                    <a:pt x="1476" y="5307"/>
                  </a:lnTo>
                  <a:lnTo>
                    <a:pt x="1449" y="5381"/>
                  </a:lnTo>
                  <a:lnTo>
                    <a:pt x="2775" y="6008"/>
                  </a:lnTo>
                  <a:lnTo>
                    <a:pt x="2750" y="6062"/>
                  </a:lnTo>
                  <a:lnTo>
                    <a:pt x="1428" y="5437"/>
                  </a:lnTo>
                  <a:lnTo>
                    <a:pt x="886" y="6891"/>
                  </a:lnTo>
                  <a:lnTo>
                    <a:pt x="831" y="6870"/>
                  </a:lnTo>
                  <a:lnTo>
                    <a:pt x="1414" y="5304"/>
                  </a:lnTo>
                  <a:lnTo>
                    <a:pt x="125" y="4373"/>
                  </a:lnTo>
                  <a:close/>
                  <a:moveTo>
                    <a:pt x="2853" y="4985"/>
                  </a:moveTo>
                  <a:lnTo>
                    <a:pt x="2959" y="6047"/>
                  </a:lnTo>
                  <a:lnTo>
                    <a:pt x="2901" y="6053"/>
                  </a:lnTo>
                  <a:lnTo>
                    <a:pt x="2791" y="4965"/>
                  </a:lnTo>
                  <a:lnTo>
                    <a:pt x="2502" y="4126"/>
                  </a:lnTo>
                  <a:lnTo>
                    <a:pt x="2558" y="4106"/>
                  </a:lnTo>
                  <a:lnTo>
                    <a:pt x="2841" y="4926"/>
                  </a:lnTo>
                  <a:lnTo>
                    <a:pt x="4599" y="4759"/>
                  </a:lnTo>
                  <a:lnTo>
                    <a:pt x="4604" y="4818"/>
                  </a:lnTo>
                  <a:lnTo>
                    <a:pt x="2853" y="4985"/>
                  </a:lnTo>
                  <a:close/>
                  <a:moveTo>
                    <a:pt x="2666" y="3888"/>
                  </a:moveTo>
                  <a:lnTo>
                    <a:pt x="4517" y="4571"/>
                  </a:lnTo>
                  <a:lnTo>
                    <a:pt x="4496" y="4627"/>
                  </a:lnTo>
                  <a:lnTo>
                    <a:pt x="2646" y="3944"/>
                  </a:lnTo>
                  <a:lnTo>
                    <a:pt x="2666" y="3888"/>
                  </a:lnTo>
                  <a:close/>
                  <a:moveTo>
                    <a:pt x="1554" y="5348"/>
                  </a:moveTo>
                  <a:lnTo>
                    <a:pt x="2598" y="5001"/>
                  </a:lnTo>
                  <a:lnTo>
                    <a:pt x="2616" y="5057"/>
                  </a:lnTo>
                  <a:lnTo>
                    <a:pt x="1572" y="5406"/>
                  </a:lnTo>
                  <a:lnTo>
                    <a:pt x="1554" y="5348"/>
                  </a:lnTo>
                  <a:close/>
                  <a:moveTo>
                    <a:pt x="138" y="4151"/>
                  </a:moveTo>
                  <a:lnTo>
                    <a:pt x="2277" y="3872"/>
                  </a:lnTo>
                  <a:lnTo>
                    <a:pt x="960" y="2063"/>
                  </a:lnTo>
                  <a:lnTo>
                    <a:pt x="1009" y="2027"/>
                  </a:lnTo>
                  <a:lnTo>
                    <a:pt x="2304" y="3808"/>
                  </a:lnTo>
                  <a:lnTo>
                    <a:pt x="2417" y="962"/>
                  </a:lnTo>
                  <a:lnTo>
                    <a:pt x="2476" y="964"/>
                  </a:lnTo>
                  <a:lnTo>
                    <a:pt x="2360" y="3896"/>
                  </a:lnTo>
                  <a:lnTo>
                    <a:pt x="2330" y="3895"/>
                  </a:lnTo>
                  <a:lnTo>
                    <a:pt x="2335" y="3924"/>
                  </a:lnTo>
                  <a:lnTo>
                    <a:pt x="146" y="4209"/>
                  </a:lnTo>
                  <a:lnTo>
                    <a:pt x="138" y="4151"/>
                  </a:lnTo>
                  <a:close/>
                  <a:moveTo>
                    <a:pt x="884" y="1990"/>
                  </a:moveTo>
                  <a:lnTo>
                    <a:pt x="56" y="4199"/>
                  </a:lnTo>
                  <a:lnTo>
                    <a:pt x="0" y="4179"/>
                  </a:lnTo>
                  <a:lnTo>
                    <a:pt x="831" y="1962"/>
                  </a:lnTo>
                  <a:lnTo>
                    <a:pt x="859" y="1971"/>
                  </a:lnTo>
                  <a:lnTo>
                    <a:pt x="841" y="1949"/>
                  </a:lnTo>
                  <a:lnTo>
                    <a:pt x="2333" y="771"/>
                  </a:lnTo>
                  <a:lnTo>
                    <a:pt x="2370" y="818"/>
                  </a:lnTo>
                  <a:lnTo>
                    <a:pt x="884" y="1990"/>
                  </a:lnTo>
                  <a:close/>
                  <a:moveTo>
                    <a:pt x="4094" y="2844"/>
                  </a:moveTo>
                  <a:lnTo>
                    <a:pt x="4264" y="2729"/>
                  </a:lnTo>
                  <a:lnTo>
                    <a:pt x="4295" y="2709"/>
                  </a:lnTo>
                  <a:lnTo>
                    <a:pt x="4290" y="2707"/>
                  </a:lnTo>
                  <a:lnTo>
                    <a:pt x="4347" y="2559"/>
                  </a:lnTo>
                  <a:lnTo>
                    <a:pt x="4332" y="2555"/>
                  </a:lnTo>
                  <a:lnTo>
                    <a:pt x="4315" y="2550"/>
                  </a:lnTo>
                  <a:lnTo>
                    <a:pt x="4297" y="2549"/>
                  </a:lnTo>
                  <a:lnTo>
                    <a:pt x="4280" y="2548"/>
                  </a:lnTo>
                  <a:lnTo>
                    <a:pt x="4260" y="2549"/>
                  </a:lnTo>
                  <a:lnTo>
                    <a:pt x="4239" y="2552"/>
                  </a:lnTo>
                  <a:lnTo>
                    <a:pt x="4219" y="2557"/>
                  </a:lnTo>
                  <a:lnTo>
                    <a:pt x="4200" y="2564"/>
                  </a:lnTo>
                  <a:lnTo>
                    <a:pt x="4182" y="2573"/>
                  </a:lnTo>
                  <a:lnTo>
                    <a:pt x="4164" y="2584"/>
                  </a:lnTo>
                  <a:lnTo>
                    <a:pt x="4149" y="2596"/>
                  </a:lnTo>
                  <a:lnTo>
                    <a:pt x="4134" y="2609"/>
                  </a:lnTo>
                  <a:lnTo>
                    <a:pt x="4121" y="2624"/>
                  </a:lnTo>
                  <a:lnTo>
                    <a:pt x="4109" y="2639"/>
                  </a:lnTo>
                  <a:lnTo>
                    <a:pt x="4099" y="2656"/>
                  </a:lnTo>
                  <a:lnTo>
                    <a:pt x="4090" y="2674"/>
                  </a:lnTo>
                  <a:lnTo>
                    <a:pt x="4083" y="2693"/>
                  </a:lnTo>
                  <a:lnTo>
                    <a:pt x="4078" y="2713"/>
                  </a:lnTo>
                  <a:lnTo>
                    <a:pt x="4075" y="2734"/>
                  </a:lnTo>
                  <a:lnTo>
                    <a:pt x="4074" y="2754"/>
                  </a:lnTo>
                  <a:lnTo>
                    <a:pt x="4074" y="2766"/>
                  </a:lnTo>
                  <a:lnTo>
                    <a:pt x="4075" y="2778"/>
                  </a:lnTo>
                  <a:lnTo>
                    <a:pt x="4077" y="2790"/>
                  </a:lnTo>
                  <a:lnTo>
                    <a:pt x="4079" y="2802"/>
                  </a:lnTo>
                  <a:lnTo>
                    <a:pt x="4082" y="2813"/>
                  </a:lnTo>
                  <a:lnTo>
                    <a:pt x="4086" y="2823"/>
                  </a:lnTo>
                  <a:lnTo>
                    <a:pt x="4090" y="2834"/>
                  </a:lnTo>
                  <a:lnTo>
                    <a:pt x="4094" y="2844"/>
                  </a:lnTo>
                  <a:close/>
                  <a:moveTo>
                    <a:pt x="4298" y="2710"/>
                  </a:moveTo>
                  <a:lnTo>
                    <a:pt x="4309" y="2746"/>
                  </a:lnTo>
                  <a:lnTo>
                    <a:pt x="4370" y="2941"/>
                  </a:lnTo>
                  <a:lnTo>
                    <a:pt x="4385" y="2933"/>
                  </a:lnTo>
                  <a:lnTo>
                    <a:pt x="4400" y="2924"/>
                  </a:lnTo>
                  <a:lnTo>
                    <a:pt x="4414" y="2913"/>
                  </a:lnTo>
                  <a:lnTo>
                    <a:pt x="4427" y="2901"/>
                  </a:lnTo>
                  <a:lnTo>
                    <a:pt x="4440" y="2886"/>
                  </a:lnTo>
                  <a:lnTo>
                    <a:pt x="4452" y="2870"/>
                  </a:lnTo>
                  <a:lnTo>
                    <a:pt x="4463" y="2853"/>
                  </a:lnTo>
                  <a:lnTo>
                    <a:pt x="4471" y="2835"/>
                  </a:lnTo>
                  <a:lnTo>
                    <a:pt x="4478" y="2816"/>
                  </a:lnTo>
                  <a:lnTo>
                    <a:pt x="4483" y="2796"/>
                  </a:lnTo>
                  <a:lnTo>
                    <a:pt x="4486" y="2776"/>
                  </a:lnTo>
                  <a:lnTo>
                    <a:pt x="4487" y="2754"/>
                  </a:lnTo>
                  <a:lnTo>
                    <a:pt x="4486" y="2734"/>
                  </a:lnTo>
                  <a:lnTo>
                    <a:pt x="4483" y="2713"/>
                  </a:lnTo>
                  <a:lnTo>
                    <a:pt x="4478" y="2693"/>
                  </a:lnTo>
                  <a:lnTo>
                    <a:pt x="4471" y="2674"/>
                  </a:lnTo>
                  <a:lnTo>
                    <a:pt x="4463" y="2656"/>
                  </a:lnTo>
                  <a:lnTo>
                    <a:pt x="4452" y="2639"/>
                  </a:lnTo>
                  <a:lnTo>
                    <a:pt x="4440" y="2624"/>
                  </a:lnTo>
                  <a:lnTo>
                    <a:pt x="4427" y="2609"/>
                  </a:lnTo>
                  <a:lnTo>
                    <a:pt x="4414" y="2597"/>
                  </a:lnTo>
                  <a:lnTo>
                    <a:pt x="4401" y="2586"/>
                  </a:lnTo>
                  <a:lnTo>
                    <a:pt x="4345" y="2728"/>
                  </a:lnTo>
                  <a:lnTo>
                    <a:pt x="4298" y="2710"/>
                  </a:lnTo>
                  <a:close/>
                  <a:moveTo>
                    <a:pt x="4312" y="2958"/>
                  </a:moveTo>
                  <a:lnTo>
                    <a:pt x="4264" y="2802"/>
                  </a:lnTo>
                  <a:lnTo>
                    <a:pt x="4128" y="2894"/>
                  </a:lnTo>
                  <a:lnTo>
                    <a:pt x="4131" y="2897"/>
                  </a:lnTo>
                  <a:lnTo>
                    <a:pt x="4134" y="2901"/>
                  </a:lnTo>
                  <a:lnTo>
                    <a:pt x="4149" y="2914"/>
                  </a:lnTo>
                  <a:lnTo>
                    <a:pt x="4164" y="2926"/>
                  </a:lnTo>
                  <a:lnTo>
                    <a:pt x="4182" y="2937"/>
                  </a:lnTo>
                  <a:lnTo>
                    <a:pt x="4200" y="2945"/>
                  </a:lnTo>
                  <a:lnTo>
                    <a:pt x="4219" y="2952"/>
                  </a:lnTo>
                  <a:lnTo>
                    <a:pt x="4239" y="2957"/>
                  </a:lnTo>
                  <a:lnTo>
                    <a:pt x="4260" y="2961"/>
                  </a:lnTo>
                  <a:lnTo>
                    <a:pt x="4280" y="2962"/>
                  </a:lnTo>
                  <a:lnTo>
                    <a:pt x="4296" y="2961"/>
                  </a:lnTo>
                  <a:lnTo>
                    <a:pt x="4312" y="2958"/>
                  </a:lnTo>
                  <a:close/>
                  <a:moveTo>
                    <a:pt x="5973" y="2722"/>
                  </a:moveTo>
                  <a:lnTo>
                    <a:pt x="5069" y="4403"/>
                  </a:lnTo>
                  <a:lnTo>
                    <a:pt x="5017" y="4375"/>
                  </a:lnTo>
                  <a:lnTo>
                    <a:pt x="5921" y="2693"/>
                  </a:lnTo>
                  <a:lnTo>
                    <a:pt x="5973" y="2722"/>
                  </a:lnTo>
                  <a:close/>
                  <a:moveTo>
                    <a:pt x="8527" y="4046"/>
                  </a:moveTo>
                  <a:lnTo>
                    <a:pt x="9578" y="5571"/>
                  </a:lnTo>
                  <a:lnTo>
                    <a:pt x="9529" y="5604"/>
                  </a:lnTo>
                  <a:lnTo>
                    <a:pt x="8477" y="4081"/>
                  </a:lnTo>
                  <a:lnTo>
                    <a:pt x="8527" y="4046"/>
                  </a:lnTo>
                  <a:close/>
                  <a:moveTo>
                    <a:pt x="6196" y="2499"/>
                  </a:moveTo>
                  <a:lnTo>
                    <a:pt x="7847" y="1228"/>
                  </a:lnTo>
                  <a:lnTo>
                    <a:pt x="7884" y="1275"/>
                  </a:lnTo>
                  <a:lnTo>
                    <a:pt x="6233" y="2547"/>
                  </a:lnTo>
                  <a:lnTo>
                    <a:pt x="6196" y="2499"/>
                  </a:lnTo>
                  <a:close/>
                  <a:moveTo>
                    <a:pt x="5702" y="2"/>
                  </a:moveTo>
                  <a:lnTo>
                    <a:pt x="7963" y="1035"/>
                  </a:lnTo>
                  <a:lnTo>
                    <a:pt x="7938" y="1089"/>
                  </a:lnTo>
                  <a:lnTo>
                    <a:pt x="5677" y="56"/>
                  </a:lnTo>
                  <a:lnTo>
                    <a:pt x="5702" y="2"/>
                  </a:lnTo>
                  <a:close/>
                  <a:moveTo>
                    <a:pt x="5508" y="130"/>
                  </a:moveTo>
                  <a:lnTo>
                    <a:pt x="6097" y="2432"/>
                  </a:lnTo>
                  <a:lnTo>
                    <a:pt x="6039" y="2447"/>
                  </a:lnTo>
                  <a:lnTo>
                    <a:pt x="5450" y="145"/>
                  </a:lnTo>
                  <a:lnTo>
                    <a:pt x="5508" y="130"/>
                  </a:lnTo>
                  <a:close/>
                  <a:moveTo>
                    <a:pt x="2608" y="607"/>
                  </a:moveTo>
                  <a:lnTo>
                    <a:pt x="5423" y="0"/>
                  </a:lnTo>
                  <a:lnTo>
                    <a:pt x="5435" y="59"/>
                  </a:lnTo>
                  <a:lnTo>
                    <a:pt x="2621" y="666"/>
                  </a:lnTo>
                  <a:lnTo>
                    <a:pt x="2608" y="607"/>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5"/>
            <p:cNvSpPr>
              <a:spLocks/>
            </p:cNvSpPr>
            <p:nvPr/>
          </p:nvSpPr>
          <p:spPr bwMode="auto">
            <a:xfrm>
              <a:off x="2424648" y="4618457"/>
              <a:ext cx="349728" cy="351178"/>
            </a:xfrm>
            <a:custGeom>
              <a:avLst/>
              <a:gdLst>
                <a:gd name="T0" fmla="*/ 534 w 967"/>
                <a:gd name="T1" fmla="*/ 3 h 968"/>
                <a:gd name="T2" fmla="*/ 605 w 967"/>
                <a:gd name="T3" fmla="*/ 15 h 968"/>
                <a:gd name="T4" fmla="*/ 672 w 967"/>
                <a:gd name="T5" fmla="*/ 38 h 968"/>
                <a:gd name="T6" fmla="*/ 735 w 967"/>
                <a:gd name="T7" fmla="*/ 70 h 968"/>
                <a:gd name="T8" fmla="*/ 792 w 967"/>
                <a:gd name="T9" fmla="*/ 110 h 968"/>
                <a:gd name="T10" fmla="*/ 842 w 967"/>
                <a:gd name="T11" fmla="*/ 159 h 968"/>
                <a:gd name="T12" fmla="*/ 885 w 967"/>
                <a:gd name="T13" fmla="*/ 214 h 968"/>
                <a:gd name="T14" fmla="*/ 919 w 967"/>
                <a:gd name="T15" fmla="*/ 275 h 968"/>
                <a:gd name="T16" fmla="*/ 945 w 967"/>
                <a:gd name="T17" fmla="*/ 340 h 968"/>
                <a:gd name="T18" fmla="*/ 962 w 967"/>
                <a:gd name="T19" fmla="*/ 411 h 968"/>
                <a:gd name="T20" fmla="*/ 967 w 967"/>
                <a:gd name="T21" fmla="*/ 484 h 968"/>
                <a:gd name="T22" fmla="*/ 962 w 967"/>
                <a:gd name="T23" fmla="*/ 558 h 968"/>
                <a:gd name="T24" fmla="*/ 945 w 967"/>
                <a:gd name="T25" fmla="*/ 628 h 968"/>
                <a:gd name="T26" fmla="*/ 919 w 967"/>
                <a:gd name="T27" fmla="*/ 694 h 968"/>
                <a:gd name="T28" fmla="*/ 885 w 967"/>
                <a:gd name="T29" fmla="*/ 754 h 968"/>
                <a:gd name="T30" fmla="*/ 842 w 967"/>
                <a:gd name="T31" fmla="*/ 809 h 968"/>
                <a:gd name="T32" fmla="*/ 792 w 967"/>
                <a:gd name="T33" fmla="*/ 857 h 968"/>
                <a:gd name="T34" fmla="*/ 735 w 967"/>
                <a:gd name="T35" fmla="*/ 898 h 968"/>
                <a:gd name="T36" fmla="*/ 672 w 967"/>
                <a:gd name="T37" fmla="*/ 929 h 968"/>
                <a:gd name="T38" fmla="*/ 605 w 967"/>
                <a:gd name="T39" fmla="*/ 953 h 968"/>
                <a:gd name="T40" fmla="*/ 534 w 967"/>
                <a:gd name="T41" fmla="*/ 965 h 968"/>
                <a:gd name="T42" fmla="*/ 459 w 967"/>
                <a:gd name="T43" fmla="*/ 967 h 968"/>
                <a:gd name="T44" fmla="*/ 387 w 967"/>
                <a:gd name="T45" fmla="*/ 958 h 968"/>
                <a:gd name="T46" fmla="*/ 318 w 967"/>
                <a:gd name="T47" fmla="*/ 938 h 968"/>
                <a:gd name="T48" fmla="*/ 253 w 967"/>
                <a:gd name="T49" fmla="*/ 910 h 968"/>
                <a:gd name="T50" fmla="*/ 195 w 967"/>
                <a:gd name="T51" fmla="*/ 872 h 968"/>
                <a:gd name="T52" fmla="*/ 142 w 967"/>
                <a:gd name="T53" fmla="*/ 826 h 968"/>
                <a:gd name="T54" fmla="*/ 96 w 967"/>
                <a:gd name="T55" fmla="*/ 774 h 968"/>
                <a:gd name="T56" fmla="*/ 58 w 967"/>
                <a:gd name="T57" fmla="*/ 714 h 968"/>
                <a:gd name="T58" fmla="*/ 29 w 967"/>
                <a:gd name="T59" fmla="*/ 650 h 968"/>
                <a:gd name="T60" fmla="*/ 10 w 967"/>
                <a:gd name="T61" fmla="*/ 581 h 968"/>
                <a:gd name="T62" fmla="*/ 1 w 967"/>
                <a:gd name="T63" fmla="*/ 509 h 968"/>
                <a:gd name="T64" fmla="*/ 2 w 967"/>
                <a:gd name="T65" fmla="*/ 434 h 968"/>
                <a:gd name="T66" fmla="*/ 15 w 967"/>
                <a:gd name="T67" fmla="*/ 363 h 968"/>
                <a:gd name="T68" fmla="*/ 38 w 967"/>
                <a:gd name="T69" fmla="*/ 296 h 968"/>
                <a:gd name="T70" fmla="*/ 70 w 967"/>
                <a:gd name="T71" fmla="*/ 234 h 968"/>
                <a:gd name="T72" fmla="*/ 110 w 967"/>
                <a:gd name="T73" fmla="*/ 176 h 968"/>
                <a:gd name="T74" fmla="*/ 159 w 967"/>
                <a:gd name="T75" fmla="*/ 127 h 968"/>
                <a:gd name="T76" fmla="*/ 213 w 967"/>
                <a:gd name="T77" fmla="*/ 83 h 968"/>
                <a:gd name="T78" fmla="*/ 275 w 967"/>
                <a:gd name="T79" fmla="*/ 48 h 968"/>
                <a:gd name="T80" fmla="*/ 340 w 967"/>
                <a:gd name="T81" fmla="*/ 22 h 968"/>
                <a:gd name="T82" fmla="*/ 411 w 967"/>
                <a:gd name="T83" fmla="*/ 6 h 968"/>
                <a:gd name="T84" fmla="*/ 484 w 967"/>
                <a:gd name="T85" fmla="*/ 0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7" h="968">
                  <a:moveTo>
                    <a:pt x="484" y="0"/>
                  </a:moveTo>
                  <a:lnTo>
                    <a:pt x="509" y="1"/>
                  </a:lnTo>
                  <a:lnTo>
                    <a:pt x="534" y="3"/>
                  </a:lnTo>
                  <a:lnTo>
                    <a:pt x="558" y="6"/>
                  </a:lnTo>
                  <a:lnTo>
                    <a:pt x="581" y="10"/>
                  </a:lnTo>
                  <a:lnTo>
                    <a:pt x="605" y="15"/>
                  </a:lnTo>
                  <a:lnTo>
                    <a:pt x="628" y="22"/>
                  </a:lnTo>
                  <a:lnTo>
                    <a:pt x="650" y="29"/>
                  </a:lnTo>
                  <a:lnTo>
                    <a:pt x="672" y="38"/>
                  </a:lnTo>
                  <a:lnTo>
                    <a:pt x="694" y="48"/>
                  </a:lnTo>
                  <a:lnTo>
                    <a:pt x="714" y="59"/>
                  </a:lnTo>
                  <a:lnTo>
                    <a:pt x="735" y="70"/>
                  </a:lnTo>
                  <a:lnTo>
                    <a:pt x="754" y="83"/>
                  </a:lnTo>
                  <a:lnTo>
                    <a:pt x="774" y="96"/>
                  </a:lnTo>
                  <a:lnTo>
                    <a:pt x="792" y="110"/>
                  </a:lnTo>
                  <a:lnTo>
                    <a:pt x="809" y="127"/>
                  </a:lnTo>
                  <a:lnTo>
                    <a:pt x="825" y="142"/>
                  </a:lnTo>
                  <a:lnTo>
                    <a:pt x="842" y="159"/>
                  </a:lnTo>
                  <a:lnTo>
                    <a:pt x="857" y="176"/>
                  </a:lnTo>
                  <a:lnTo>
                    <a:pt x="872" y="195"/>
                  </a:lnTo>
                  <a:lnTo>
                    <a:pt x="885" y="214"/>
                  </a:lnTo>
                  <a:lnTo>
                    <a:pt x="898" y="234"/>
                  </a:lnTo>
                  <a:lnTo>
                    <a:pt x="909" y="254"/>
                  </a:lnTo>
                  <a:lnTo>
                    <a:pt x="919" y="275"/>
                  </a:lnTo>
                  <a:lnTo>
                    <a:pt x="929" y="296"/>
                  </a:lnTo>
                  <a:lnTo>
                    <a:pt x="938" y="318"/>
                  </a:lnTo>
                  <a:lnTo>
                    <a:pt x="945" y="340"/>
                  </a:lnTo>
                  <a:lnTo>
                    <a:pt x="952" y="363"/>
                  </a:lnTo>
                  <a:lnTo>
                    <a:pt x="957" y="387"/>
                  </a:lnTo>
                  <a:lnTo>
                    <a:pt x="962" y="411"/>
                  </a:lnTo>
                  <a:lnTo>
                    <a:pt x="965" y="434"/>
                  </a:lnTo>
                  <a:lnTo>
                    <a:pt x="967" y="459"/>
                  </a:lnTo>
                  <a:lnTo>
                    <a:pt x="967" y="484"/>
                  </a:lnTo>
                  <a:lnTo>
                    <a:pt x="967" y="509"/>
                  </a:lnTo>
                  <a:lnTo>
                    <a:pt x="965" y="534"/>
                  </a:lnTo>
                  <a:lnTo>
                    <a:pt x="962" y="558"/>
                  </a:lnTo>
                  <a:lnTo>
                    <a:pt x="957" y="581"/>
                  </a:lnTo>
                  <a:lnTo>
                    <a:pt x="952" y="605"/>
                  </a:lnTo>
                  <a:lnTo>
                    <a:pt x="945" y="628"/>
                  </a:lnTo>
                  <a:lnTo>
                    <a:pt x="938" y="650"/>
                  </a:lnTo>
                  <a:lnTo>
                    <a:pt x="929" y="672"/>
                  </a:lnTo>
                  <a:lnTo>
                    <a:pt x="919" y="694"/>
                  </a:lnTo>
                  <a:lnTo>
                    <a:pt x="909" y="714"/>
                  </a:lnTo>
                  <a:lnTo>
                    <a:pt x="898" y="735"/>
                  </a:lnTo>
                  <a:lnTo>
                    <a:pt x="885" y="754"/>
                  </a:lnTo>
                  <a:lnTo>
                    <a:pt x="872" y="774"/>
                  </a:lnTo>
                  <a:lnTo>
                    <a:pt x="857" y="792"/>
                  </a:lnTo>
                  <a:lnTo>
                    <a:pt x="842" y="809"/>
                  </a:lnTo>
                  <a:lnTo>
                    <a:pt x="825" y="826"/>
                  </a:lnTo>
                  <a:lnTo>
                    <a:pt x="809" y="842"/>
                  </a:lnTo>
                  <a:lnTo>
                    <a:pt x="792" y="857"/>
                  </a:lnTo>
                  <a:lnTo>
                    <a:pt x="774" y="872"/>
                  </a:lnTo>
                  <a:lnTo>
                    <a:pt x="754" y="885"/>
                  </a:lnTo>
                  <a:lnTo>
                    <a:pt x="735" y="898"/>
                  </a:lnTo>
                  <a:lnTo>
                    <a:pt x="714" y="910"/>
                  </a:lnTo>
                  <a:lnTo>
                    <a:pt x="694" y="919"/>
                  </a:lnTo>
                  <a:lnTo>
                    <a:pt x="672" y="929"/>
                  </a:lnTo>
                  <a:lnTo>
                    <a:pt x="650" y="938"/>
                  </a:lnTo>
                  <a:lnTo>
                    <a:pt x="628" y="946"/>
                  </a:lnTo>
                  <a:lnTo>
                    <a:pt x="605" y="953"/>
                  </a:lnTo>
                  <a:lnTo>
                    <a:pt x="581" y="958"/>
                  </a:lnTo>
                  <a:lnTo>
                    <a:pt x="558" y="961"/>
                  </a:lnTo>
                  <a:lnTo>
                    <a:pt x="534" y="965"/>
                  </a:lnTo>
                  <a:lnTo>
                    <a:pt x="509" y="967"/>
                  </a:lnTo>
                  <a:lnTo>
                    <a:pt x="484" y="968"/>
                  </a:lnTo>
                  <a:lnTo>
                    <a:pt x="459" y="967"/>
                  </a:lnTo>
                  <a:lnTo>
                    <a:pt x="434" y="965"/>
                  </a:lnTo>
                  <a:lnTo>
                    <a:pt x="411" y="961"/>
                  </a:lnTo>
                  <a:lnTo>
                    <a:pt x="387" y="958"/>
                  </a:lnTo>
                  <a:lnTo>
                    <a:pt x="363" y="953"/>
                  </a:lnTo>
                  <a:lnTo>
                    <a:pt x="340" y="946"/>
                  </a:lnTo>
                  <a:lnTo>
                    <a:pt x="318" y="938"/>
                  </a:lnTo>
                  <a:lnTo>
                    <a:pt x="296" y="929"/>
                  </a:lnTo>
                  <a:lnTo>
                    <a:pt x="275" y="919"/>
                  </a:lnTo>
                  <a:lnTo>
                    <a:pt x="253" y="910"/>
                  </a:lnTo>
                  <a:lnTo>
                    <a:pt x="233" y="898"/>
                  </a:lnTo>
                  <a:lnTo>
                    <a:pt x="213" y="885"/>
                  </a:lnTo>
                  <a:lnTo>
                    <a:pt x="195" y="872"/>
                  </a:lnTo>
                  <a:lnTo>
                    <a:pt x="176" y="857"/>
                  </a:lnTo>
                  <a:lnTo>
                    <a:pt x="159" y="842"/>
                  </a:lnTo>
                  <a:lnTo>
                    <a:pt x="142" y="826"/>
                  </a:lnTo>
                  <a:lnTo>
                    <a:pt x="125" y="809"/>
                  </a:lnTo>
                  <a:lnTo>
                    <a:pt x="110" y="792"/>
                  </a:lnTo>
                  <a:lnTo>
                    <a:pt x="96" y="774"/>
                  </a:lnTo>
                  <a:lnTo>
                    <a:pt x="83" y="754"/>
                  </a:lnTo>
                  <a:lnTo>
                    <a:pt x="70" y="735"/>
                  </a:lnTo>
                  <a:lnTo>
                    <a:pt x="58" y="714"/>
                  </a:lnTo>
                  <a:lnTo>
                    <a:pt x="48" y="694"/>
                  </a:lnTo>
                  <a:lnTo>
                    <a:pt x="38" y="672"/>
                  </a:lnTo>
                  <a:lnTo>
                    <a:pt x="29" y="650"/>
                  </a:lnTo>
                  <a:lnTo>
                    <a:pt x="22" y="628"/>
                  </a:lnTo>
                  <a:lnTo>
                    <a:pt x="15" y="605"/>
                  </a:lnTo>
                  <a:lnTo>
                    <a:pt x="10" y="581"/>
                  </a:lnTo>
                  <a:lnTo>
                    <a:pt x="6" y="558"/>
                  </a:lnTo>
                  <a:lnTo>
                    <a:pt x="2" y="534"/>
                  </a:lnTo>
                  <a:lnTo>
                    <a:pt x="1" y="509"/>
                  </a:lnTo>
                  <a:lnTo>
                    <a:pt x="0" y="484"/>
                  </a:lnTo>
                  <a:lnTo>
                    <a:pt x="1" y="459"/>
                  </a:lnTo>
                  <a:lnTo>
                    <a:pt x="2" y="434"/>
                  </a:lnTo>
                  <a:lnTo>
                    <a:pt x="6" y="411"/>
                  </a:lnTo>
                  <a:lnTo>
                    <a:pt x="10" y="387"/>
                  </a:lnTo>
                  <a:lnTo>
                    <a:pt x="15" y="363"/>
                  </a:lnTo>
                  <a:lnTo>
                    <a:pt x="22" y="340"/>
                  </a:lnTo>
                  <a:lnTo>
                    <a:pt x="29" y="318"/>
                  </a:lnTo>
                  <a:lnTo>
                    <a:pt x="38" y="296"/>
                  </a:lnTo>
                  <a:lnTo>
                    <a:pt x="48" y="275"/>
                  </a:lnTo>
                  <a:lnTo>
                    <a:pt x="58" y="254"/>
                  </a:lnTo>
                  <a:lnTo>
                    <a:pt x="70" y="234"/>
                  </a:lnTo>
                  <a:lnTo>
                    <a:pt x="83" y="214"/>
                  </a:lnTo>
                  <a:lnTo>
                    <a:pt x="96" y="195"/>
                  </a:lnTo>
                  <a:lnTo>
                    <a:pt x="110" y="176"/>
                  </a:lnTo>
                  <a:lnTo>
                    <a:pt x="125" y="159"/>
                  </a:lnTo>
                  <a:lnTo>
                    <a:pt x="142" y="142"/>
                  </a:lnTo>
                  <a:lnTo>
                    <a:pt x="159" y="127"/>
                  </a:lnTo>
                  <a:lnTo>
                    <a:pt x="176" y="110"/>
                  </a:lnTo>
                  <a:lnTo>
                    <a:pt x="195" y="96"/>
                  </a:lnTo>
                  <a:lnTo>
                    <a:pt x="213" y="83"/>
                  </a:lnTo>
                  <a:lnTo>
                    <a:pt x="233" y="70"/>
                  </a:lnTo>
                  <a:lnTo>
                    <a:pt x="253" y="59"/>
                  </a:lnTo>
                  <a:lnTo>
                    <a:pt x="275" y="48"/>
                  </a:lnTo>
                  <a:lnTo>
                    <a:pt x="296" y="38"/>
                  </a:lnTo>
                  <a:lnTo>
                    <a:pt x="318" y="29"/>
                  </a:lnTo>
                  <a:lnTo>
                    <a:pt x="340" y="22"/>
                  </a:lnTo>
                  <a:lnTo>
                    <a:pt x="363" y="15"/>
                  </a:lnTo>
                  <a:lnTo>
                    <a:pt x="387" y="10"/>
                  </a:lnTo>
                  <a:lnTo>
                    <a:pt x="411" y="6"/>
                  </a:lnTo>
                  <a:lnTo>
                    <a:pt x="434" y="3"/>
                  </a:lnTo>
                  <a:lnTo>
                    <a:pt x="459" y="1"/>
                  </a:lnTo>
                  <a:lnTo>
                    <a:pt x="484"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6"/>
            <p:cNvSpPr>
              <a:spLocks/>
            </p:cNvSpPr>
            <p:nvPr/>
          </p:nvSpPr>
          <p:spPr bwMode="auto">
            <a:xfrm>
              <a:off x="1672952" y="4720038"/>
              <a:ext cx="187199" cy="187199"/>
            </a:xfrm>
            <a:custGeom>
              <a:avLst/>
              <a:gdLst>
                <a:gd name="T0" fmla="*/ 284 w 516"/>
                <a:gd name="T1" fmla="*/ 1 h 515"/>
                <a:gd name="T2" fmla="*/ 322 w 516"/>
                <a:gd name="T3" fmla="*/ 9 h 515"/>
                <a:gd name="T4" fmla="*/ 358 w 516"/>
                <a:gd name="T5" fmla="*/ 20 h 515"/>
                <a:gd name="T6" fmla="*/ 391 w 516"/>
                <a:gd name="T7" fmla="*/ 38 h 515"/>
                <a:gd name="T8" fmla="*/ 422 w 516"/>
                <a:gd name="T9" fmla="*/ 59 h 515"/>
                <a:gd name="T10" fmla="*/ 449 w 516"/>
                <a:gd name="T11" fmla="*/ 84 h 515"/>
                <a:gd name="T12" fmla="*/ 471 w 516"/>
                <a:gd name="T13" fmla="*/ 113 h 515"/>
                <a:gd name="T14" fmla="*/ 490 w 516"/>
                <a:gd name="T15" fmla="*/ 146 h 515"/>
                <a:gd name="T16" fmla="*/ 504 w 516"/>
                <a:gd name="T17" fmla="*/ 181 h 515"/>
                <a:gd name="T18" fmla="*/ 512 w 516"/>
                <a:gd name="T19" fmla="*/ 218 h 515"/>
                <a:gd name="T20" fmla="*/ 516 w 516"/>
                <a:gd name="T21" fmla="*/ 258 h 515"/>
                <a:gd name="T22" fmla="*/ 512 w 516"/>
                <a:gd name="T23" fmla="*/ 297 h 515"/>
                <a:gd name="T24" fmla="*/ 504 w 516"/>
                <a:gd name="T25" fmla="*/ 335 h 515"/>
                <a:gd name="T26" fmla="*/ 490 w 516"/>
                <a:gd name="T27" fmla="*/ 369 h 515"/>
                <a:gd name="T28" fmla="*/ 471 w 516"/>
                <a:gd name="T29" fmla="*/ 402 h 515"/>
                <a:gd name="T30" fmla="*/ 449 w 516"/>
                <a:gd name="T31" fmla="*/ 431 h 515"/>
                <a:gd name="T32" fmla="*/ 422 w 516"/>
                <a:gd name="T33" fmla="*/ 457 h 515"/>
                <a:gd name="T34" fmla="*/ 391 w 516"/>
                <a:gd name="T35" fmla="*/ 478 h 515"/>
                <a:gd name="T36" fmla="*/ 358 w 516"/>
                <a:gd name="T37" fmla="*/ 495 h 515"/>
                <a:gd name="T38" fmla="*/ 322 w 516"/>
                <a:gd name="T39" fmla="*/ 507 h 515"/>
                <a:gd name="T40" fmla="*/ 284 w 516"/>
                <a:gd name="T41" fmla="*/ 514 h 515"/>
                <a:gd name="T42" fmla="*/ 244 w 516"/>
                <a:gd name="T43" fmla="*/ 515 h 515"/>
                <a:gd name="T44" fmla="*/ 206 w 516"/>
                <a:gd name="T45" fmla="*/ 510 h 515"/>
                <a:gd name="T46" fmla="*/ 169 w 516"/>
                <a:gd name="T47" fmla="*/ 500 h 515"/>
                <a:gd name="T48" fmla="*/ 135 w 516"/>
                <a:gd name="T49" fmla="*/ 484 h 515"/>
                <a:gd name="T50" fmla="*/ 104 w 516"/>
                <a:gd name="T51" fmla="*/ 464 h 515"/>
                <a:gd name="T52" fmla="*/ 76 w 516"/>
                <a:gd name="T53" fmla="*/ 439 h 515"/>
                <a:gd name="T54" fmla="*/ 51 w 516"/>
                <a:gd name="T55" fmla="*/ 411 h 515"/>
                <a:gd name="T56" fmla="*/ 32 w 516"/>
                <a:gd name="T57" fmla="*/ 380 h 515"/>
                <a:gd name="T58" fmla="*/ 15 w 516"/>
                <a:gd name="T59" fmla="*/ 347 h 515"/>
                <a:gd name="T60" fmla="*/ 6 w 516"/>
                <a:gd name="T61" fmla="*/ 310 h 515"/>
                <a:gd name="T62" fmla="*/ 0 w 516"/>
                <a:gd name="T63" fmla="*/ 271 h 515"/>
                <a:gd name="T64" fmla="*/ 1 w 516"/>
                <a:gd name="T65" fmla="*/ 231 h 515"/>
                <a:gd name="T66" fmla="*/ 8 w 516"/>
                <a:gd name="T67" fmla="*/ 193 h 515"/>
                <a:gd name="T68" fmla="*/ 21 w 516"/>
                <a:gd name="T69" fmla="*/ 158 h 515"/>
                <a:gd name="T70" fmla="*/ 37 w 516"/>
                <a:gd name="T71" fmla="*/ 124 h 515"/>
                <a:gd name="T72" fmla="*/ 59 w 516"/>
                <a:gd name="T73" fmla="*/ 94 h 515"/>
                <a:gd name="T74" fmla="*/ 85 w 516"/>
                <a:gd name="T75" fmla="*/ 67 h 515"/>
                <a:gd name="T76" fmla="*/ 114 w 516"/>
                <a:gd name="T77" fmla="*/ 44 h 515"/>
                <a:gd name="T78" fmla="*/ 146 w 516"/>
                <a:gd name="T79" fmla="*/ 26 h 515"/>
                <a:gd name="T80" fmla="*/ 181 w 516"/>
                <a:gd name="T81" fmla="*/ 12 h 515"/>
                <a:gd name="T82" fmla="*/ 219 w 516"/>
                <a:gd name="T83" fmla="*/ 3 h 515"/>
                <a:gd name="T84" fmla="*/ 257 w 516"/>
                <a:gd name="T85" fmla="*/ 0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6" h="515">
                  <a:moveTo>
                    <a:pt x="257" y="0"/>
                  </a:moveTo>
                  <a:lnTo>
                    <a:pt x="270" y="0"/>
                  </a:lnTo>
                  <a:lnTo>
                    <a:pt x="284" y="1"/>
                  </a:lnTo>
                  <a:lnTo>
                    <a:pt x="297" y="3"/>
                  </a:lnTo>
                  <a:lnTo>
                    <a:pt x="309" y="5"/>
                  </a:lnTo>
                  <a:lnTo>
                    <a:pt x="322" y="9"/>
                  </a:lnTo>
                  <a:lnTo>
                    <a:pt x="334" y="12"/>
                  </a:lnTo>
                  <a:lnTo>
                    <a:pt x="346" y="16"/>
                  </a:lnTo>
                  <a:lnTo>
                    <a:pt x="358" y="20"/>
                  </a:lnTo>
                  <a:lnTo>
                    <a:pt x="370" y="26"/>
                  </a:lnTo>
                  <a:lnTo>
                    <a:pt x="381" y="31"/>
                  </a:lnTo>
                  <a:lnTo>
                    <a:pt x="391" y="38"/>
                  </a:lnTo>
                  <a:lnTo>
                    <a:pt x="402" y="44"/>
                  </a:lnTo>
                  <a:lnTo>
                    <a:pt x="412" y="52"/>
                  </a:lnTo>
                  <a:lnTo>
                    <a:pt x="422" y="59"/>
                  </a:lnTo>
                  <a:lnTo>
                    <a:pt x="431" y="67"/>
                  </a:lnTo>
                  <a:lnTo>
                    <a:pt x="440" y="75"/>
                  </a:lnTo>
                  <a:lnTo>
                    <a:pt x="449" y="84"/>
                  </a:lnTo>
                  <a:lnTo>
                    <a:pt x="456" y="94"/>
                  </a:lnTo>
                  <a:lnTo>
                    <a:pt x="464" y="104"/>
                  </a:lnTo>
                  <a:lnTo>
                    <a:pt x="471" y="113"/>
                  </a:lnTo>
                  <a:lnTo>
                    <a:pt x="478" y="124"/>
                  </a:lnTo>
                  <a:lnTo>
                    <a:pt x="484" y="135"/>
                  </a:lnTo>
                  <a:lnTo>
                    <a:pt x="490" y="146"/>
                  </a:lnTo>
                  <a:lnTo>
                    <a:pt x="495" y="158"/>
                  </a:lnTo>
                  <a:lnTo>
                    <a:pt x="499" y="169"/>
                  </a:lnTo>
                  <a:lnTo>
                    <a:pt x="504" y="181"/>
                  </a:lnTo>
                  <a:lnTo>
                    <a:pt x="507" y="193"/>
                  </a:lnTo>
                  <a:lnTo>
                    <a:pt x="510" y="206"/>
                  </a:lnTo>
                  <a:lnTo>
                    <a:pt x="512" y="218"/>
                  </a:lnTo>
                  <a:lnTo>
                    <a:pt x="513" y="231"/>
                  </a:lnTo>
                  <a:lnTo>
                    <a:pt x="514" y="244"/>
                  </a:lnTo>
                  <a:lnTo>
                    <a:pt x="516" y="258"/>
                  </a:lnTo>
                  <a:lnTo>
                    <a:pt x="514" y="271"/>
                  </a:lnTo>
                  <a:lnTo>
                    <a:pt x="513" y="284"/>
                  </a:lnTo>
                  <a:lnTo>
                    <a:pt x="512" y="297"/>
                  </a:lnTo>
                  <a:lnTo>
                    <a:pt x="510" y="310"/>
                  </a:lnTo>
                  <a:lnTo>
                    <a:pt x="507" y="322"/>
                  </a:lnTo>
                  <a:lnTo>
                    <a:pt x="504" y="335"/>
                  </a:lnTo>
                  <a:lnTo>
                    <a:pt x="499" y="347"/>
                  </a:lnTo>
                  <a:lnTo>
                    <a:pt x="495" y="357"/>
                  </a:lnTo>
                  <a:lnTo>
                    <a:pt x="490" y="369"/>
                  </a:lnTo>
                  <a:lnTo>
                    <a:pt x="484" y="380"/>
                  </a:lnTo>
                  <a:lnTo>
                    <a:pt x="478" y="391"/>
                  </a:lnTo>
                  <a:lnTo>
                    <a:pt x="471" y="402"/>
                  </a:lnTo>
                  <a:lnTo>
                    <a:pt x="464" y="411"/>
                  </a:lnTo>
                  <a:lnTo>
                    <a:pt x="456" y="421"/>
                  </a:lnTo>
                  <a:lnTo>
                    <a:pt x="449" y="431"/>
                  </a:lnTo>
                  <a:lnTo>
                    <a:pt x="440" y="439"/>
                  </a:lnTo>
                  <a:lnTo>
                    <a:pt x="431" y="448"/>
                  </a:lnTo>
                  <a:lnTo>
                    <a:pt x="422" y="457"/>
                  </a:lnTo>
                  <a:lnTo>
                    <a:pt x="412" y="464"/>
                  </a:lnTo>
                  <a:lnTo>
                    <a:pt x="402" y="471"/>
                  </a:lnTo>
                  <a:lnTo>
                    <a:pt x="391" y="478"/>
                  </a:lnTo>
                  <a:lnTo>
                    <a:pt x="381" y="484"/>
                  </a:lnTo>
                  <a:lnTo>
                    <a:pt x="370" y="490"/>
                  </a:lnTo>
                  <a:lnTo>
                    <a:pt x="358" y="495"/>
                  </a:lnTo>
                  <a:lnTo>
                    <a:pt x="346" y="500"/>
                  </a:lnTo>
                  <a:lnTo>
                    <a:pt x="334" y="503"/>
                  </a:lnTo>
                  <a:lnTo>
                    <a:pt x="322" y="507"/>
                  </a:lnTo>
                  <a:lnTo>
                    <a:pt x="309" y="510"/>
                  </a:lnTo>
                  <a:lnTo>
                    <a:pt x="297" y="512"/>
                  </a:lnTo>
                  <a:lnTo>
                    <a:pt x="284" y="514"/>
                  </a:lnTo>
                  <a:lnTo>
                    <a:pt x="270" y="515"/>
                  </a:lnTo>
                  <a:lnTo>
                    <a:pt x="257" y="515"/>
                  </a:lnTo>
                  <a:lnTo>
                    <a:pt x="244" y="515"/>
                  </a:lnTo>
                  <a:lnTo>
                    <a:pt x="231" y="514"/>
                  </a:lnTo>
                  <a:lnTo>
                    <a:pt x="219" y="512"/>
                  </a:lnTo>
                  <a:lnTo>
                    <a:pt x="206" y="510"/>
                  </a:lnTo>
                  <a:lnTo>
                    <a:pt x="194" y="507"/>
                  </a:lnTo>
                  <a:lnTo>
                    <a:pt x="181" y="503"/>
                  </a:lnTo>
                  <a:lnTo>
                    <a:pt x="169" y="500"/>
                  </a:lnTo>
                  <a:lnTo>
                    <a:pt x="157" y="495"/>
                  </a:lnTo>
                  <a:lnTo>
                    <a:pt x="146" y="490"/>
                  </a:lnTo>
                  <a:lnTo>
                    <a:pt x="135" y="484"/>
                  </a:lnTo>
                  <a:lnTo>
                    <a:pt x="125" y="478"/>
                  </a:lnTo>
                  <a:lnTo>
                    <a:pt x="114" y="471"/>
                  </a:lnTo>
                  <a:lnTo>
                    <a:pt x="104" y="464"/>
                  </a:lnTo>
                  <a:lnTo>
                    <a:pt x="94" y="457"/>
                  </a:lnTo>
                  <a:lnTo>
                    <a:pt x="85" y="448"/>
                  </a:lnTo>
                  <a:lnTo>
                    <a:pt x="76" y="439"/>
                  </a:lnTo>
                  <a:lnTo>
                    <a:pt x="67" y="431"/>
                  </a:lnTo>
                  <a:lnTo>
                    <a:pt x="59" y="421"/>
                  </a:lnTo>
                  <a:lnTo>
                    <a:pt x="51" y="411"/>
                  </a:lnTo>
                  <a:lnTo>
                    <a:pt x="44" y="402"/>
                  </a:lnTo>
                  <a:lnTo>
                    <a:pt x="37" y="391"/>
                  </a:lnTo>
                  <a:lnTo>
                    <a:pt x="32" y="380"/>
                  </a:lnTo>
                  <a:lnTo>
                    <a:pt x="25" y="369"/>
                  </a:lnTo>
                  <a:lnTo>
                    <a:pt x="21" y="357"/>
                  </a:lnTo>
                  <a:lnTo>
                    <a:pt x="15" y="347"/>
                  </a:lnTo>
                  <a:lnTo>
                    <a:pt x="11" y="335"/>
                  </a:lnTo>
                  <a:lnTo>
                    <a:pt x="8" y="322"/>
                  </a:lnTo>
                  <a:lnTo>
                    <a:pt x="6" y="310"/>
                  </a:lnTo>
                  <a:lnTo>
                    <a:pt x="4" y="297"/>
                  </a:lnTo>
                  <a:lnTo>
                    <a:pt x="1" y="284"/>
                  </a:lnTo>
                  <a:lnTo>
                    <a:pt x="0" y="271"/>
                  </a:lnTo>
                  <a:lnTo>
                    <a:pt x="0" y="258"/>
                  </a:lnTo>
                  <a:lnTo>
                    <a:pt x="0" y="244"/>
                  </a:lnTo>
                  <a:lnTo>
                    <a:pt x="1" y="231"/>
                  </a:lnTo>
                  <a:lnTo>
                    <a:pt x="4" y="218"/>
                  </a:lnTo>
                  <a:lnTo>
                    <a:pt x="6" y="206"/>
                  </a:lnTo>
                  <a:lnTo>
                    <a:pt x="8" y="193"/>
                  </a:lnTo>
                  <a:lnTo>
                    <a:pt x="11" y="181"/>
                  </a:lnTo>
                  <a:lnTo>
                    <a:pt x="15" y="169"/>
                  </a:lnTo>
                  <a:lnTo>
                    <a:pt x="21" y="158"/>
                  </a:lnTo>
                  <a:lnTo>
                    <a:pt x="25" y="146"/>
                  </a:lnTo>
                  <a:lnTo>
                    <a:pt x="32" y="135"/>
                  </a:lnTo>
                  <a:lnTo>
                    <a:pt x="37" y="124"/>
                  </a:lnTo>
                  <a:lnTo>
                    <a:pt x="44" y="113"/>
                  </a:lnTo>
                  <a:lnTo>
                    <a:pt x="51" y="104"/>
                  </a:lnTo>
                  <a:lnTo>
                    <a:pt x="59" y="94"/>
                  </a:lnTo>
                  <a:lnTo>
                    <a:pt x="67" y="84"/>
                  </a:lnTo>
                  <a:lnTo>
                    <a:pt x="76" y="75"/>
                  </a:lnTo>
                  <a:lnTo>
                    <a:pt x="85" y="67"/>
                  </a:lnTo>
                  <a:lnTo>
                    <a:pt x="94" y="59"/>
                  </a:lnTo>
                  <a:lnTo>
                    <a:pt x="104" y="52"/>
                  </a:lnTo>
                  <a:lnTo>
                    <a:pt x="114" y="44"/>
                  </a:lnTo>
                  <a:lnTo>
                    <a:pt x="125" y="38"/>
                  </a:lnTo>
                  <a:lnTo>
                    <a:pt x="135" y="31"/>
                  </a:lnTo>
                  <a:lnTo>
                    <a:pt x="146" y="26"/>
                  </a:lnTo>
                  <a:lnTo>
                    <a:pt x="157" y="20"/>
                  </a:lnTo>
                  <a:lnTo>
                    <a:pt x="169" y="16"/>
                  </a:lnTo>
                  <a:lnTo>
                    <a:pt x="181" y="12"/>
                  </a:lnTo>
                  <a:lnTo>
                    <a:pt x="194" y="9"/>
                  </a:lnTo>
                  <a:lnTo>
                    <a:pt x="206" y="5"/>
                  </a:lnTo>
                  <a:lnTo>
                    <a:pt x="219" y="3"/>
                  </a:lnTo>
                  <a:lnTo>
                    <a:pt x="231" y="1"/>
                  </a:lnTo>
                  <a:lnTo>
                    <a:pt x="244" y="0"/>
                  </a:lnTo>
                  <a:lnTo>
                    <a:pt x="257"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27"/>
            <p:cNvSpPr>
              <a:spLocks/>
            </p:cNvSpPr>
            <p:nvPr/>
          </p:nvSpPr>
          <p:spPr bwMode="auto">
            <a:xfrm>
              <a:off x="3057349" y="4721488"/>
              <a:ext cx="181394" cy="181394"/>
            </a:xfrm>
            <a:custGeom>
              <a:avLst/>
              <a:gdLst>
                <a:gd name="T0" fmla="*/ 274 w 499"/>
                <a:gd name="T1" fmla="*/ 1 h 499"/>
                <a:gd name="T2" fmla="*/ 312 w 499"/>
                <a:gd name="T3" fmla="*/ 8 h 499"/>
                <a:gd name="T4" fmla="*/ 347 w 499"/>
                <a:gd name="T5" fmla="*/ 20 h 499"/>
                <a:gd name="T6" fmla="*/ 379 w 499"/>
                <a:gd name="T7" fmla="*/ 37 h 499"/>
                <a:gd name="T8" fmla="*/ 408 w 499"/>
                <a:gd name="T9" fmla="*/ 58 h 499"/>
                <a:gd name="T10" fmla="*/ 434 w 499"/>
                <a:gd name="T11" fmla="*/ 82 h 499"/>
                <a:gd name="T12" fmla="*/ 456 w 499"/>
                <a:gd name="T13" fmla="*/ 110 h 499"/>
                <a:gd name="T14" fmla="*/ 474 w 499"/>
                <a:gd name="T15" fmla="*/ 142 h 499"/>
                <a:gd name="T16" fmla="*/ 488 w 499"/>
                <a:gd name="T17" fmla="*/ 175 h 499"/>
                <a:gd name="T18" fmla="*/ 496 w 499"/>
                <a:gd name="T19" fmla="*/ 212 h 499"/>
                <a:gd name="T20" fmla="*/ 499 w 499"/>
                <a:gd name="T21" fmla="*/ 250 h 499"/>
                <a:gd name="T22" fmla="*/ 496 w 499"/>
                <a:gd name="T23" fmla="*/ 288 h 499"/>
                <a:gd name="T24" fmla="*/ 488 w 499"/>
                <a:gd name="T25" fmla="*/ 324 h 499"/>
                <a:gd name="T26" fmla="*/ 474 w 499"/>
                <a:gd name="T27" fmla="*/ 358 h 499"/>
                <a:gd name="T28" fmla="*/ 456 w 499"/>
                <a:gd name="T29" fmla="*/ 389 h 499"/>
                <a:gd name="T30" fmla="*/ 434 w 499"/>
                <a:gd name="T31" fmla="*/ 418 h 499"/>
                <a:gd name="T32" fmla="*/ 408 w 499"/>
                <a:gd name="T33" fmla="*/ 443 h 499"/>
                <a:gd name="T34" fmla="*/ 379 w 499"/>
                <a:gd name="T35" fmla="*/ 464 h 499"/>
                <a:gd name="T36" fmla="*/ 347 w 499"/>
                <a:gd name="T37" fmla="*/ 480 h 499"/>
                <a:gd name="T38" fmla="*/ 312 w 499"/>
                <a:gd name="T39" fmla="*/ 492 h 499"/>
                <a:gd name="T40" fmla="*/ 274 w 499"/>
                <a:gd name="T41" fmla="*/ 498 h 499"/>
                <a:gd name="T42" fmla="*/ 236 w 499"/>
                <a:gd name="T43" fmla="*/ 499 h 499"/>
                <a:gd name="T44" fmla="*/ 199 w 499"/>
                <a:gd name="T45" fmla="*/ 495 h 499"/>
                <a:gd name="T46" fmla="*/ 163 w 499"/>
                <a:gd name="T47" fmla="*/ 484 h 499"/>
                <a:gd name="T48" fmla="*/ 131 w 499"/>
                <a:gd name="T49" fmla="*/ 469 h 499"/>
                <a:gd name="T50" fmla="*/ 100 w 499"/>
                <a:gd name="T51" fmla="*/ 450 h 499"/>
                <a:gd name="T52" fmla="*/ 72 w 499"/>
                <a:gd name="T53" fmla="*/ 427 h 499"/>
                <a:gd name="T54" fmla="*/ 50 w 499"/>
                <a:gd name="T55" fmla="*/ 399 h 499"/>
                <a:gd name="T56" fmla="*/ 30 w 499"/>
                <a:gd name="T57" fmla="*/ 369 h 499"/>
                <a:gd name="T58" fmla="*/ 15 w 499"/>
                <a:gd name="T59" fmla="*/ 336 h 499"/>
                <a:gd name="T60" fmla="*/ 4 w 499"/>
                <a:gd name="T61" fmla="*/ 301 h 499"/>
                <a:gd name="T62" fmla="*/ 0 w 499"/>
                <a:gd name="T63" fmla="*/ 263 h 499"/>
                <a:gd name="T64" fmla="*/ 1 w 499"/>
                <a:gd name="T65" fmla="*/ 225 h 499"/>
                <a:gd name="T66" fmla="*/ 7 w 499"/>
                <a:gd name="T67" fmla="*/ 187 h 499"/>
                <a:gd name="T68" fmla="*/ 19 w 499"/>
                <a:gd name="T69" fmla="*/ 153 h 499"/>
                <a:gd name="T70" fmla="*/ 35 w 499"/>
                <a:gd name="T71" fmla="*/ 120 h 499"/>
                <a:gd name="T72" fmla="*/ 56 w 499"/>
                <a:gd name="T73" fmla="*/ 91 h 499"/>
                <a:gd name="T74" fmla="*/ 81 w 499"/>
                <a:gd name="T75" fmla="*/ 65 h 499"/>
                <a:gd name="T76" fmla="*/ 110 w 499"/>
                <a:gd name="T77" fmla="*/ 43 h 499"/>
                <a:gd name="T78" fmla="*/ 141 w 499"/>
                <a:gd name="T79" fmla="*/ 25 h 499"/>
                <a:gd name="T80" fmla="*/ 175 w 499"/>
                <a:gd name="T81" fmla="*/ 11 h 499"/>
                <a:gd name="T82" fmla="*/ 212 w 499"/>
                <a:gd name="T83" fmla="*/ 4 h 499"/>
                <a:gd name="T84" fmla="*/ 249 w 499"/>
                <a:gd name="T85" fmla="*/ 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9" h="499">
                  <a:moveTo>
                    <a:pt x="249" y="0"/>
                  </a:moveTo>
                  <a:lnTo>
                    <a:pt x="262" y="0"/>
                  </a:lnTo>
                  <a:lnTo>
                    <a:pt x="274" y="1"/>
                  </a:lnTo>
                  <a:lnTo>
                    <a:pt x="287" y="4"/>
                  </a:lnTo>
                  <a:lnTo>
                    <a:pt x="299" y="6"/>
                  </a:lnTo>
                  <a:lnTo>
                    <a:pt x="312" y="8"/>
                  </a:lnTo>
                  <a:lnTo>
                    <a:pt x="324" y="11"/>
                  </a:lnTo>
                  <a:lnTo>
                    <a:pt x="335" y="15"/>
                  </a:lnTo>
                  <a:lnTo>
                    <a:pt x="347" y="20"/>
                  </a:lnTo>
                  <a:lnTo>
                    <a:pt x="357" y="25"/>
                  </a:lnTo>
                  <a:lnTo>
                    <a:pt x="368" y="31"/>
                  </a:lnTo>
                  <a:lnTo>
                    <a:pt x="379" y="37"/>
                  </a:lnTo>
                  <a:lnTo>
                    <a:pt x="389" y="43"/>
                  </a:lnTo>
                  <a:lnTo>
                    <a:pt x="398" y="50"/>
                  </a:lnTo>
                  <a:lnTo>
                    <a:pt x="408" y="58"/>
                  </a:lnTo>
                  <a:lnTo>
                    <a:pt x="417" y="65"/>
                  </a:lnTo>
                  <a:lnTo>
                    <a:pt x="425" y="74"/>
                  </a:lnTo>
                  <a:lnTo>
                    <a:pt x="434" y="82"/>
                  </a:lnTo>
                  <a:lnTo>
                    <a:pt x="442" y="91"/>
                  </a:lnTo>
                  <a:lnTo>
                    <a:pt x="449" y="101"/>
                  </a:lnTo>
                  <a:lnTo>
                    <a:pt x="456" y="110"/>
                  </a:lnTo>
                  <a:lnTo>
                    <a:pt x="462" y="120"/>
                  </a:lnTo>
                  <a:lnTo>
                    <a:pt x="469" y="131"/>
                  </a:lnTo>
                  <a:lnTo>
                    <a:pt x="474" y="142"/>
                  </a:lnTo>
                  <a:lnTo>
                    <a:pt x="479" y="153"/>
                  </a:lnTo>
                  <a:lnTo>
                    <a:pt x="484" y="164"/>
                  </a:lnTo>
                  <a:lnTo>
                    <a:pt x="488" y="175"/>
                  </a:lnTo>
                  <a:lnTo>
                    <a:pt x="491" y="187"/>
                  </a:lnTo>
                  <a:lnTo>
                    <a:pt x="493" y="200"/>
                  </a:lnTo>
                  <a:lnTo>
                    <a:pt x="496" y="212"/>
                  </a:lnTo>
                  <a:lnTo>
                    <a:pt x="498" y="225"/>
                  </a:lnTo>
                  <a:lnTo>
                    <a:pt x="499" y="237"/>
                  </a:lnTo>
                  <a:lnTo>
                    <a:pt x="499" y="250"/>
                  </a:lnTo>
                  <a:lnTo>
                    <a:pt x="499" y="263"/>
                  </a:lnTo>
                  <a:lnTo>
                    <a:pt x="498" y="276"/>
                  </a:lnTo>
                  <a:lnTo>
                    <a:pt x="496" y="288"/>
                  </a:lnTo>
                  <a:lnTo>
                    <a:pt x="493" y="301"/>
                  </a:lnTo>
                  <a:lnTo>
                    <a:pt x="491" y="312"/>
                  </a:lnTo>
                  <a:lnTo>
                    <a:pt x="488" y="324"/>
                  </a:lnTo>
                  <a:lnTo>
                    <a:pt x="484" y="336"/>
                  </a:lnTo>
                  <a:lnTo>
                    <a:pt x="479" y="347"/>
                  </a:lnTo>
                  <a:lnTo>
                    <a:pt x="474" y="358"/>
                  </a:lnTo>
                  <a:lnTo>
                    <a:pt x="469" y="369"/>
                  </a:lnTo>
                  <a:lnTo>
                    <a:pt x="462" y="379"/>
                  </a:lnTo>
                  <a:lnTo>
                    <a:pt x="456" y="389"/>
                  </a:lnTo>
                  <a:lnTo>
                    <a:pt x="449" y="399"/>
                  </a:lnTo>
                  <a:lnTo>
                    <a:pt x="442" y="409"/>
                  </a:lnTo>
                  <a:lnTo>
                    <a:pt x="434" y="418"/>
                  </a:lnTo>
                  <a:lnTo>
                    <a:pt x="425" y="427"/>
                  </a:lnTo>
                  <a:lnTo>
                    <a:pt x="417" y="434"/>
                  </a:lnTo>
                  <a:lnTo>
                    <a:pt x="408" y="443"/>
                  </a:lnTo>
                  <a:lnTo>
                    <a:pt x="398" y="450"/>
                  </a:lnTo>
                  <a:lnTo>
                    <a:pt x="389" y="457"/>
                  </a:lnTo>
                  <a:lnTo>
                    <a:pt x="379" y="464"/>
                  </a:lnTo>
                  <a:lnTo>
                    <a:pt x="368" y="469"/>
                  </a:lnTo>
                  <a:lnTo>
                    <a:pt x="357" y="475"/>
                  </a:lnTo>
                  <a:lnTo>
                    <a:pt x="347" y="480"/>
                  </a:lnTo>
                  <a:lnTo>
                    <a:pt x="335" y="484"/>
                  </a:lnTo>
                  <a:lnTo>
                    <a:pt x="324" y="488"/>
                  </a:lnTo>
                  <a:lnTo>
                    <a:pt x="312" y="492"/>
                  </a:lnTo>
                  <a:lnTo>
                    <a:pt x="299" y="495"/>
                  </a:lnTo>
                  <a:lnTo>
                    <a:pt x="287" y="497"/>
                  </a:lnTo>
                  <a:lnTo>
                    <a:pt x="274" y="498"/>
                  </a:lnTo>
                  <a:lnTo>
                    <a:pt x="262" y="499"/>
                  </a:lnTo>
                  <a:lnTo>
                    <a:pt x="249" y="499"/>
                  </a:lnTo>
                  <a:lnTo>
                    <a:pt x="236" y="499"/>
                  </a:lnTo>
                  <a:lnTo>
                    <a:pt x="223" y="498"/>
                  </a:lnTo>
                  <a:lnTo>
                    <a:pt x="212" y="497"/>
                  </a:lnTo>
                  <a:lnTo>
                    <a:pt x="199" y="495"/>
                  </a:lnTo>
                  <a:lnTo>
                    <a:pt x="187" y="492"/>
                  </a:lnTo>
                  <a:lnTo>
                    <a:pt x="175" y="488"/>
                  </a:lnTo>
                  <a:lnTo>
                    <a:pt x="163" y="484"/>
                  </a:lnTo>
                  <a:lnTo>
                    <a:pt x="152" y="480"/>
                  </a:lnTo>
                  <a:lnTo>
                    <a:pt x="141" y="475"/>
                  </a:lnTo>
                  <a:lnTo>
                    <a:pt x="131" y="469"/>
                  </a:lnTo>
                  <a:lnTo>
                    <a:pt x="120" y="464"/>
                  </a:lnTo>
                  <a:lnTo>
                    <a:pt x="110" y="457"/>
                  </a:lnTo>
                  <a:lnTo>
                    <a:pt x="100" y="450"/>
                  </a:lnTo>
                  <a:lnTo>
                    <a:pt x="91" y="443"/>
                  </a:lnTo>
                  <a:lnTo>
                    <a:pt x="81" y="434"/>
                  </a:lnTo>
                  <a:lnTo>
                    <a:pt x="72" y="427"/>
                  </a:lnTo>
                  <a:lnTo>
                    <a:pt x="65" y="418"/>
                  </a:lnTo>
                  <a:lnTo>
                    <a:pt x="56" y="409"/>
                  </a:lnTo>
                  <a:lnTo>
                    <a:pt x="50" y="399"/>
                  </a:lnTo>
                  <a:lnTo>
                    <a:pt x="42" y="389"/>
                  </a:lnTo>
                  <a:lnTo>
                    <a:pt x="35" y="379"/>
                  </a:lnTo>
                  <a:lnTo>
                    <a:pt x="30" y="369"/>
                  </a:lnTo>
                  <a:lnTo>
                    <a:pt x="24" y="358"/>
                  </a:lnTo>
                  <a:lnTo>
                    <a:pt x="19" y="347"/>
                  </a:lnTo>
                  <a:lnTo>
                    <a:pt x="15" y="336"/>
                  </a:lnTo>
                  <a:lnTo>
                    <a:pt x="11" y="324"/>
                  </a:lnTo>
                  <a:lnTo>
                    <a:pt x="7" y="312"/>
                  </a:lnTo>
                  <a:lnTo>
                    <a:pt x="4" y="301"/>
                  </a:lnTo>
                  <a:lnTo>
                    <a:pt x="2" y="288"/>
                  </a:lnTo>
                  <a:lnTo>
                    <a:pt x="1" y="276"/>
                  </a:lnTo>
                  <a:lnTo>
                    <a:pt x="0" y="263"/>
                  </a:lnTo>
                  <a:lnTo>
                    <a:pt x="0" y="250"/>
                  </a:lnTo>
                  <a:lnTo>
                    <a:pt x="0" y="237"/>
                  </a:lnTo>
                  <a:lnTo>
                    <a:pt x="1" y="225"/>
                  </a:lnTo>
                  <a:lnTo>
                    <a:pt x="2" y="212"/>
                  </a:lnTo>
                  <a:lnTo>
                    <a:pt x="4" y="200"/>
                  </a:lnTo>
                  <a:lnTo>
                    <a:pt x="7" y="187"/>
                  </a:lnTo>
                  <a:lnTo>
                    <a:pt x="11" y="175"/>
                  </a:lnTo>
                  <a:lnTo>
                    <a:pt x="15" y="164"/>
                  </a:lnTo>
                  <a:lnTo>
                    <a:pt x="19" y="153"/>
                  </a:lnTo>
                  <a:lnTo>
                    <a:pt x="24" y="142"/>
                  </a:lnTo>
                  <a:lnTo>
                    <a:pt x="30" y="131"/>
                  </a:lnTo>
                  <a:lnTo>
                    <a:pt x="35" y="120"/>
                  </a:lnTo>
                  <a:lnTo>
                    <a:pt x="42" y="110"/>
                  </a:lnTo>
                  <a:lnTo>
                    <a:pt x="50" y="101"/>
                  </a:lnTo>
                  <a:lnTo>
                    <a:pt x="56" y="91"/>
                  </a:lnTo>
                  <a:lnTo>
                    <a:pt x="65" y="82"/>
                  </a:lnTo>
                  <a:lnTo>
                    <a:pt x="72" y="74"/>
                  </a:lnTo>
                  <a:lnTo>
                    <a:pt x="81" y="65"/>
                  </a:lnTo>
                  <a:lnTo>
                    <a:pt x="91" y="58"/>
                  </a:lnTo>
                  <a:lnTo>
                    <a:pt x="100" y="50"/>
                  </a:lnTo>
                  <a:lnTo>
                    <a:pt x="110" y="43"/>
                  </a:lnTo>
                  <a:lnTo>
                    <a:pt x="120" y="37"/>
                  </a:lnTo>
                  <a:lnTo>
                    <a:pt x="131" y="31"/>
                  </a:lnTo>
                  <a:lnTo>
                    <a:pt x="141" y="25"/>
                  </a:lnTo>
                  <a:lnTo>
                    <a:pt x="152" y="20"/>
                  </a:lnTo>
                  <a:lnTo>
                    <a:pt x="163" y="15"/>
                  </a:lnTo>
                  <a:lnTo>
                    <a:pt x="175" y="11"/>
                  </a:lnTo>
                  <a:lnTo>
                    <a:pt x="187" y="8"/>
                  </a:lnTo>
                  <a:lnTo>
                    <a:pt x="199" y="6"/>
                  </a:lnTo>
                  <a:lnTo>
                    <a:pt x="212" y="4"/>
                  </a:lnTo>
                  <a:lnTo>
                    <a:pt x="223" y="1"/>
                  </a:lnTo>
                  <a:lnTo>
                    <a:pt x="236" y="0"/>
                  </a:lnTo>
                  <a:lnTo>
                    <a:pt x="249"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28"/>
            <p:cNvSpPr>
              <a:spLocks/>
            </p:cNvSpPr>
            <p:nvPr/>
          </p:nvSpPr>
          <p:spPr bwMode="auto">
            <a:xfrm>
              <a:off x="2095237" y="4161344"/>
              <a:ext cx="239440" cy="237989"/>
            </a:xfrm>
            <a:custGeom>
              <a:avLst/>
              <a:gdLst>
                <a:gd name="T0" fmla="*/ 362 w 657"/>
                <a:gd name="T1" fmla="*/ 2 h 658"/>
                <a:gd name="T2" fmla="*/ 410 w 657"/>
                <a:gd name="T3" fmla="*/ 11 h 658"/>
                <a:gd name="T4" fmla="*/ 457 w 657"/>
                <a:gd name="T5" fmla="*/ 26 h 658"/>
                <a:gd name="T6" fmla="*/ 499 w 657"/>
                <a:gd name="T7" fmla="*/ 47 h 658"/>
                <a:gd name="T8" fmla="*/ 538 w 657"/>
                <a:gd name="T9" fmla="*/ 75 h 658"/>
                <a:gd name="T10" fmla="*/ 571 w 657"/>
                <a:gd name="T11" fmla="*/ 108 h 658"/>
                <a:gd name="T12" fmla="*/ 601 w 657"/>
                <a:gd name="T13" fmla="*/ 145 h 658"/>
                <a:gd name="T14" fmla="*/ 624 w 657"/>
                <a:gd name="T15" fmla="*/ 187 h 658"/>
                <a:gd name="T16" fmla="*/ 643 w 657"/>
                <a:gd name="T17" fmla="*/ 231 h 658"/>
                <a:gd name="T18" fmla="*/ 654 w 657"/>
                <a:gd name="T19" fmla="*/ 278 h 658"/>
                <a:gd name="T20" fmla="*/ 657 w 657"/>
                <a:gd name="T21" fmla="*/ 329 h 658"/>
                <a:gd name="T22" fmla="*/ 654 w 657"/>
                <a:gd name="T23" fmla="*/ 379 h 658"/>
                <a:gd name="T24" fmla="*/ 643 w 657"/>
                <a:gd name="T25" fmla="*/ 426 h 658"/>
                <a:gd name="T26" fmla="*/ 624 w 657"/>
                <a:gd name="T27" fmla="*/ 471 h 658"/>
                <a:gd name="T28" fmla="*/ 601 w 657"/>
                <a:gd name="T29" fmla="*/ 513 h 658"/>
                <a:gd name="T30" fmla="*/ 571 w 657"/>
                <a:gd name="T31" fmla="*/ 550 h 658"/>
                <a:gd name="T32" fmla="*/ 538 w 657"/>
                <a:gd name="T33" fmla="*/ 582 h 658"/>
                <a:gd name="T34" fmla="*/ 499 w 657"/>
                <a:gd name="T35" fmla="*/ 610 h 658"/>
                <a:gd name="T36" fmla="*/ 457 w 657"/>
                <a:gd name="T37" fmla="*/ 632 h 658"/>
                <a:gd name="T38" fmla="*/ 410 w 657"/>
                <a:gd name="T39" fmla="*/ 647 h 658"/>
                <a:gd name="T40" fmla="*/ 362 w 657"/>
                <a:gd name="T41" fmla="*/ 655 h 658"/>
                <a:gd name="T42" fmla="*/ 312 w 657"/>
                <a:gd name="T43" fmla="*/ 656 h 658"/>
                <a:gd name="T44" fmla="*/ 262 w 657"/>
                <a:gd name="T45" fmla="*/ 650 h 658"/>
                <a:gd name="T46" fmla="*/ 216 w 657"/>
                <a:gd name="T47" fmla="*/ 637 h 658"/>
                <a:gd name="T48" fmla="*/ 172 w 657"/>
                <a:gd name="T49" fmla="*/ 618 h 658"/>
                <a:gd name="T50" fmla="*/ 132 w 657"/>
                <a:gd name="T51" fmla="*/ 592 h 658"/>
                <a:gd name="T52" fmla="*/ 96 w 657"/>
                <a:gd name="T53" fmla="*/ 561 h 658"/>
                <a:gd name="T54" fmla="*/ 66 w 657"/>
                <a:gd name="T55" fmla="*/ 525 h 658"/>
                <a:gd name="T56" fmla="*/ 40 w 657"/>
                <a:gd name="T57" fmla="*/ 485 h 658"/>
                <a:gd name="T58" fmla="*/ 20 w 657"/>
                <a:gd name="T59" fmla="*/ 442 h 658"/>
                <a:gd name="T60" fmla="*/ 6 w 657"/>
                <a:gd name="T61" fmla="*/ 395 h 658"/>
                <a:gd name="T62" fmla="*/ 1 w 657"/>
                <a:gd name="T63" fmla="*/ 345 h 658"/>
                <a:gd name="T64" fmla="*/ 2 w 657"/>
                <a:gd name="T65" fmla="*/ 295 h 658"/>
                <a:gd name="T66" fmla="*/ 11 w 657"/>
                <a:gd name="T67" fmla="*/ 247 h 658"/>
                <a:gd name="T68" fmla="*/ 26 w 657"/>
                <a:gd name="T69" fmla="*/ 201 h 658"/>
                <a:gd name="T70" fmla="*/ 47 w 657"/>
                <a:gd name="T71" fmla="*/ 159 h 658"/>
                <a:gd name="T72" fmla="*/ 76 w 657"/>
                <a:gd name="T73" fmla="*/ 120 h 658"/>
                <a:gd name="T74" fmla="*/ 108 w 657"/>
                <a:gd name="T75" fmla="*/ 85 h 658"/>
                <a:gd name="T76" fmla="*/ 145 w 657"/>
                <a:gd name="T77" fmla="*/ 56 h 658"/>
                <a:gd name="T78" fmla="*/ 186 w 657"/>
                <a:gd name="T79" fmla="*/ 32 h 658"/>
                <a:gd name="T80" fmla="*/ 231 w 657"/>
                <a:gd name="T81" fmla="*/ 15 h 658"/>
                <a:gd name="T82" fmla="*/ 279 w 657"/>
                <a:gd name="T83" fmla="*/ 4 h 658"/>
                <a:gd name="T84" fmla="*/ 328 w 657"/>
                <a:gd name="T85"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7" h="658">
                  <a:moveTo>
                    <a:pt x="328" y="0"/>
                  </a:moveTo>
                  <a:lnTo>
                    <a:pt x="346" y="1"/>
                  </a:lnTo>
                  <a:lnTo>
                    <a:pt x="362" y="2"/>
                  </a:lnTo>
                  <a:lnTo>
                    <a:pt x="379" y="4"/>
                  </a:lnTo>
                  <a:lnTo>
                    <a:pt x="395" y="7"/>
                  </a:lnTo>
                  <a:lnTo>
                    <a:pt x="410" y="11"/>
                  </a:lnTo>
                  <a:lnTo>
                    <a:pt x="427" y="15"/>
                  </a:lnTo>
                  <a:lnTo>
                    <a:pt x="442" y="20"/>
                  </a:lnTo>
                  <a:lnTo>
                    <a:pt x="457" y="26"/>
                  </a:lnTo>
                  <a:lnTo>
                    <a:pt x="471" y="32"/>
                  </a:lnTo>
                  <a:lnTo>
                    <a:pt x="485" y="40"/>
                  </a:lnTo>
                  <a:lnTo>
                    <a:pt x="499" y="47"/>
                  </a:lnTo>
                  <a:lnTo>
                    <a:pt x="512" y="56"/>
                  </a:lnTo>
                  <a:lnTo>
                    <a:pt x="525" y="66"/>
                  </a:lnTo>
                  <a:lnTo>
                    <a:pt x="538" y="75"/>
                  </a:lnTo>
                  <a:lnTo>
                    <a:pt x="550" y="85"/>
                  </a:lnTo>
                  <a:lnTo>
                    <a:pt x="561" y="96"/>
                  </a:lnTo>
                  <a:lnTo>
                    <a:pt x="571" y="108"/>
                  </a:lnTo>
                  <a:lnTo>
                    <a:pt x="582" y="120"/>
                  </a:lnTo>
                  <a:lnTo>
                    <a:pt x="592" y="133"/>
                  </a:lnTo>
                  <a:lnTo>
                    <a:pt x="601" y="145"/>
                  </a:lnTo>
                  <a:lnTo>
                    <a:pt x="609" y="159"/>
                  </a:lnTo>
                  <a:lnTo>
                    <a:pt x="618" y="173"/>
                  </a:lnTo>
                  <a:lnTo>
                    <a:pt x="624" y="187"/>
                  </a:lnTo>
                  <a:lnTo>
                    <a:pt x="631" y="201"/>
                  </a:lnTo>
                  <a:lnTo>
                    <a:pt x="637" y="216"/>
                  </a:lnTo>
                  <a:lnTo>
                    <a:pt x="643" y="231"/>
                  </a:lnTo>
                  <a:lnTo>
                    <a:pt x="647" y="247"/>
                  </a:lnTo>
                  <a:lnTo>
                    <a:pt x="650" y="262"/>
                  </a:lnTo>
                  <a:lnTo>
                    <a:pt x="654" y="278"/>
                  </a:lnTo>
                  <a:lnTo>
                    <a:pt x="656" y="295"/>
                  </a:lnTo>
                  <a:lnTo>
                    <a:pt x="657" y="312"/>
                  </a:lnTo>
                  <a:lnTo>
                    <a:pt x="657" y="329"/>
                  </a:lnTo>
                  <a:lnTo>
                    <a:pt x="657" y="345"/>
                  </a:lnTo>
                  <a:lnTo>
                    <a:pt x="656" y="363"/>
                  </a:lnTo>
                  <a:lnTo>
                    <a:pt x="654" y="379"/>
                  </a:lnTo>
                  <a:lnTo>
                    <a:pt x="650" y="395"/>
                  </a:lnTo>
                  <a:lnTo>
                    <a:pt x="647" y="411"/>
                  </a:lnTo>
                  <a:lnTo>
                    <a:pt x="643" y="426"/>
                  </a:lnTo>
                  <a:lnTo>
                    <a:pt x="637" y="442"/>
                  </a:lnTo>
                  <a:lnTo>
                    <a:pt x="631" y="457"/>
                  </a:lnTo>
                  <a:lnTo>
                    <a:pt x="624" y="471"/>
                  </a:lnTo>
                  <a:lnTo>
                    <a:pt x="618" y="485"/>
                  </a:lnTo>
                  <a:lnTo>
                    <a:pt x="609" y="499"/>
                  </a:lnTo>
                  <a:lnTo>
                    <a:pt x="601" y="513"/>
                  </a:lnTo>
                  <a:lnTo>
                    <a:pt x="592" y="525"/>
                  </a:lnTo>
                  <a:lnTo>
                    <a:pt x="582" y="538"/>
                  </a:lnTo>
                  <a:lnTo>
                    <a:pt x="571" y="550"/>
                  </a:lnTo>
                  <a:lnTo>
                    <a:pt x="561" y="561"/>
                  </a:lnTo>
                  <a:lnTo>
                    <a:pt x="550" y="572"/>
                  </a:lnTo>
                  <a:lnTo>
                    <a:pt x="538" y="582"/>
                  </a:lnTo>
                  <a:lnTo>
                    <a:pt x="525" y="592"/>
                  </a:lnTo>
                  <a:lnTo>
                    <a:pt x="512" y="601"/>
                  </a:lnTo>
                  <a:lnTo>
                    <a:pt x="499" y="610"/>
                  </a:lnTo>
                  <a:lnTo>
                    <a:pt x="485" y="618"/>
                  </a:lnTo>
                  <a:lnTo>
                    <a:pt x="471" y="625"/>
                  </a:lnTo>
                  <a:lnTo>
                    <a:pt x="457" y="632"/>
                  </a:lnTo>
                  <a:lnTo>
                    <a:pt x="442" y="637"/>
                  </a:lnTo>
                  <a:lnTo>
                    <a:pt x="427" y="642"/>
                  </a:lnTo>
                  <a:lnTo>
                    <a:pt x="410" y="647"/>
                  </a:lnTo>
                  <a:lnTo>
                    <a:pt x="395" y="650"/>
                  </a:lnTo>
                  <a:lnTo>
                    <a:pt x="379" y="653"/>
                  </a:lnTo>
                  <a:lnTo>
                    <a:pt x="362" y="655"/>
                  </a:lnTo>
                  <a:lnTo>
                    <a:pt x="346" y="656"/>
                  </a:lnTo>
                  <a:lnTo>
                    <a:pt x="328" y="658"/>
                  </a:lnTo>
                  <a:lnTo>
                    <a:pt x="312" y="656"/>
                  </a:lnTo>
                  <a:lnTo>
                    <a:pt x="295" y="655"/>
                  </a:lnTo>
                  <a:lnTo>
                    <a:pt x="279" y="653"/>
                  </a:lnTo>
                  <a:lnTo>
                    <a:pt x="262" y="650"/>
                  </a:lnTo>
                  <a:lnTo>
                    <a:pt x="246" y="647"/>
                  </a:lnTo>
                  <a:lnTo>
                    <a:pt x="231" y="642"/>
                  </a:lnTo>
                  <a:lnTo>
                    <a:pt x="216" y="637"/>
                  </a:lnTo>
                  <a:lnTo>
                    <a:pt x="201" y="632"/>
                  </a:lnTo>
                  <a:lnTo>
                    <a:pt x="186" y="625"/>
                  </a:lnTo>
                  <a:lnTo>
                    <a:pt x="172" y="618"/>
                  </a:lnTo>
                  <a:lnTo>
                    <a:pt x="159" y="610"/>
                  </a:lnTo>
                  <a:lnTo>
                    <a:pt x="145" y="601"/>
                  </a:lnTo>
                  <a:lnTo>
                    <a:pt x="132" y="592"/>
                  </a:lnTo>
                  <a:lnTo>
                    <a:pt x="120" y="582"/>
                  </a:lnTo>
                  <a:lnTo>
                    <a:pt x="108" y="572"/>
                  </a:lnTo>
                  <a:lnTo>
                    <a:pt x="96" y="561"/>
                  </a:lnTo>
                  <a:lnTo>
                    <a:pt x="85" y="550"/>
                  </a:lnTo>
                  <a:lnTo>
                    <a:pt x="76" y="538"/>
                  </a:lnTo>
                  <a:lnTo>
                    <a:pt x="66" y="525"/>
                  </a:lnTo>
                  <a:lnTo>
                    <a:pt x="56" y="513"/>
                  </a:lnTo>
                  <a:lnTo>
                    <a:pt x="47" y="499"/>
                  </a:lnTo>
                  <a:lnTo>
                    <a:pt x="40" y="485"/>
                  </a:lnTo>
                  <a:lnTo>
                    <a:pt x="32" y="471"/>
                  </a:lnTo>
                  <a:lnTo>
                    <a:pt x="26" y="457"/>
                  </a:lnTo>
                  <a:lnTo>
                    <a:pt x="20" y="442"/>
                  </a:lnTo>
                  <a:lnTo>
                    <a:pt x="15" y="426"/>
                  </a:lnTo>
                  <a:lnTo>
                    <a:pt x="11" y="411"/>
                  </a:lnTo>
                  <a:lnTo>
                    <a:pt x="6" y="395"/>
                  </a:lnTo>
                  <a:lnTo>
                    <a:pt x="4" y="379"/>
                  </a:lnTo>
                  <a:lnTo>
                    <a:pt x="2" y="363"/>
                  </a:lnTo>
                  <a:lnTo>
                    <a:pt x="1" y="345"/>
                  </a:lnTo>
                  <a:lnTo>
                    <a:pt x="0" y="329"/>
                  </a:lnTo>
                  <a:lnTo>
                    <a:pt x="1" y="312"/>
                  </a:lnTo>
                  <a:lnTo>
                    <a:pt x="2" y="295"/>
                  </a:lnTo>
                  <a:lnTo>
                    <a:pt x="4" y="278"/>
                  </a:lnTo>
                  <a:lnTo>
                    <a:pt x="6" y="262"/>
                  </a:lnTo>
                  <a:lnTo>
                    <a:pt x="11" y="247"/>
                  </a:lnTo>
                  <a:lnTo>
                    <a:pt x="15" y="231"/>
                  </a:lnTo>
                  <a:lnTo>
                    <a:pt x="20" y="216"/>
                  </a:lnTo>
                  <a:lnTo>
                    <a:pt x="26" y="201"/>
                  </a:lnTo>
                  <a:lnTo>
                    <a:pt x="32" y="187"/>
                  </a:lnTo>
                  <a:lnTo>
                    <a:pt x="40" y="173"/>
                  </a:lnTo>
                  <a:lnTo>
                    <a:pt x="47" y="159"/>
                  </a:lnTo>
                  <a:lnTo>
                    <a:pt x="56" y="145"/>
                  </a:lnTo>
                  <a:lnTo>
                    <a:pt x="66" y="133"/>
                  </a:lnTo>
                  <a:lnTo>
                    <a:pt x="76" y="120"/>
                  </a:lnTo>
                  <a:lnTo>
                    <a:pt x="85" y="108"/>
                  </a:lnTo>
                  <a:lnTo>
                    <a:pt x="96" y="96"/>
                  </a:lnTo>
                  <a:lnTo>
                    <a:pt x="108" y="85"/>
                  </a:lnTo>
                  <a:lnTo>
                    <a:pt x="120" y="75"/>
                  </a:lnTo>
                  <a:lnTo>
                    <a:pt x="132" y="66"/>
                  </a:lnTo>
                  <a:lnTo>
                    <a:pt x="145" y="56"/>
                  </a:lnTo>
                  <a:lnTo>
                    <a:pt x="159" y="47"/>
                  </a:lnTo>
                  <a:lnTo>
                    <a:pt x="172" y="40"/>
                  </a:lnTo>
                  <a:lnTo>
                    <a:pt x="186" y="32"/>
                  </a:lnTo>
                  <a:lnTo>
                    <a:pt x="201" y="26"/>
                  </a:lnTo>
                  <a:lnTo>
                    <a:pt x="216" y="20"/>
                  </a:lnTo>
                  <a:lnTo>
                    <a:pt x="231" y="15"/>
                  </a:lnTo>
                  <a:lnTo>
                    <a:pt x="246" y="11"/>
                  </a:lnTo>
                  <a:lnTo>
                    <a:pt x="262" y="7"/>
                  </a:lnTo>
                  <a:lnTo>
                    <a:pt x="279" y="4"/>
                  </a:lnTo>
                  <a:lnTo>
                    <a:pt x="295" y="2"/>
                  </a:lnTo>
                  <a:lnTo>
                    <a:pt x="312" y="1"/>
                  </a:lnTo>
                  <a:lnTo>
                    <a:pt x="328"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29"/>
            <p:cNvSpPr>
              <a:spLocks/>
            </p:cNvSpPr>
            <p:nvPr/>
          </p:nvSpPr>
          <p:spPr bwMode="auto">
            <a:xfrm>
              <a:off x="1448024" y="4090238"/>
              <a:ext cx="243793" cy="243793"/>
            </a:xfrm>
            <a:custGeom>
              <a:avLst/>
              <a:gdLst>
                <a:gd name="T0" fmla="*/ 371 w 672"/>
                <a:gd name="T1" fmla="*/ 3 h 673"/>
                <a:gd name="T2" fmla="*/ 420 w 672"/>
                <a:gd name="T3" fmla="*/ 11 h 673"/>
                <a:gd name="T4" fmla="*/ 467 w 672"/>
                <a:gd name="T5" fmla="*/ 27 h 673"/>
                <a:gd name="T6" fmla="*/ 511 w 672"/>
                <a:gd name="T7" fmla="*/ 49 h 673"/>
                <a:gd name="T8" fmla="*/ 550 w 672"/>
                <a:gd name="T9" fmla="*/ 77 h 673"/>
                <a:gd name="T10" fmla="*/ 586 w 672"/>
                <a:gd name="T11" fmla="*/ 111 h 673"/>
                <a:gd name="T12" fmla="*/ 615 w 672"/>
                <a:gd name="T13" fmla="*/ 149 h 673"/>
                <a:gd name="T14" fmla="*/ 640 w 672"/>
                <a:gd name="T15" fmla="*/ 192 h 673"/>
                <a:gd name="T16" fmla="*/ 657 w 672"/>
                <a:gd name="T17" fmla="*/ 237 h 673"/>
                <a:gd name="T18" fmla="*/ 669 w 672"/>
                <a:gd name="T19" fmla="*/ 286 h 673"/>
                <a:gd name="T20" fmla="*/ 672 w 672"/>
                <a:gd name="T21" fmla="*/ 337 h 673"/>
                <a:gd name="T22" fmla="*/ 669 w 672"/>
                <a:gd name="T23" fmla="*/ 388 h 673"/>
                <a:gd name="T24" fmla="*/ 657 w 672"/>
                <a:gd name="T25" fmla="*/ 437 h 673"/>
                <a:gd name="T26" fmla="*/ 640 w 672"/>
                <a:gd name="T27" fmla="*/ 483 h 673"/>
                <a:gd name="T28" fmla="*/ 615 w 672"/>
                <a:gd name="T29" fmla="*/ 525 h 673"/>
                <a:gd name="T30" fmla="*/ 586 w 672"/>
                <a:gd name="T31" fmla="*/ 563 h 673"/>
                <a:gd name="T32" fmla="*/ 550 w 672"/>
                <a:gd name="T33" fmla="*/ 597 h 673"/>
                <a:gd name="T34" fmla="*/ 511 w 672"/>
                <a:gd name="T35" fmla="*/ 625 h 673"/>
                <a:gd name="T36" fmla="*/ 467 w 672"/>
                <a:gd name="T37" fmla="*/ 647 h 673"/>
                <a:gd name="T38" fmla="*/ 420 w 672"/>
                <a:gd name="T39" fmla="*/ 662 h 673"/>
                <a:gd name="T40" fmla="*/ 371 w 672"/>
                <a:gd name="T41" fmla="*/ 672 h 673"/>
                <a:gd name="T42" fmla="*/ 319 w 672"/>
                <a:gd name="T43" fmla="*/ 673 h 673"/>
                <a:gd name="T44" fmla="*/ 268 w 672"/>
                <a:gd name="T45" fmla="*/ 667 h 673"/>
                <a:gd name="T46" fmla="*/ 221 w 672"/>
                <a:gd name="T47" fmla="*/ 653 h 673"/>
                <a:gd name="T48" fmla="*/ 176 w 672"/>
                <a:gd name="T49" fmla="*/ 633 h 673"/>
                <a:gd name="T50" fmla="*/ 135 w 672"/>
                <a:gd name="T51" fmla="*/ 606 h 673"/>
                <a:gd name="T52" fmla="*/ 99 w 672"/>
                <a:gd name="T53" fmla="*/ 575 h 673"/>
                <a:gd name="T54" fmla="*/ 66 w 672"/>
                <a:gd name="T55" fmla="*/ 538 h 673"/>
                <a:gd name="T56" fmla="*/ 40 w 672"/>
                <a:gd name="T57" fmla="*/ 497 h 673"/>
                <a:gd name="T58" fmla="*/ 20 w 672"/>
                <a:gd name="T59" fmla="*/ 453 h 673"/>
                <a:gd name="T60" fmla="*/ 7 w 672"/>
                <a:gd name="T61" fmla="*/ 405 h 673"/>
                <a:gd name="T62" fmla="*/ 0 w 672"/>
                <a:gd name="T63" fmla="*/ 355 h 673"/>
                <a:gd name="T64" fmla="*/ 1 w 672"/>
                <a:gd name="T65" fmla="*/ 303 h 673"/>
                <a:gd name="T66" fmla="*/ 10 w 672"/>
                <a:gd name="T67" fmla="*/ 253 h 673"/>
                <a:gd name="T68" fmla="*/ 26 w 672"/>
                <a:gd name="T69" fmla="*/ 207 h 673"/>
                <a:gd name="T70" fmla="*/ 49 w 672"/>
                <a:gd name="T71" fmla="*/ 162 h 673"/>
                <a:gd name="T72" fmla="*/ 77 w 672"/>
                <a:gd name="T73" fmla="*/ 124 h 673"/>
                <a:gd name="T74" fmla="*/ 110 w 672"/>
                <a:gd name="T75" fmla="*/ 88 h 673"/>
                <a:gd name="T76" fmla="*/ 148 w 672"/>
                <a:gd name="T77" fmla="*/ 59 h 673"/>
                <a:gd name="T78" fmla="*/ 190 w 672"/>
                <a:gd name="T79" fmla="*/ 34 h 673"/>
                <a:gd name="T80" fmla="*/ 236 w 672"/>
                <a:gd name="T81" fmla="*/ 16 h 673"/>
                <a:gd name="T82" fmla="*/ 285 w 672"/>
                <a:gd name="T83" fmla="*/ 5 h 673"/>
                <a:gd name="T84" fmla="*/ 336 w 672"/>
                <a:gd name="T85"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2" h="673">
                  <a:moveTo>
                    <a:pt x="336" y="0"/>
                  </a:moveTo>
                  <a:lnTo>
                    <a:pt x="353" y="1"/>
                  </a:lnTo>
                  <a:lnTo>
                    <a:pt x="371" y="3"/>
                  </a:lnTo>
                  <a:lnTo>
                    <a:pt x="387" y="5"/>
                  </a:lnTo>
                  <a:lnTo>
                    <a:pt x="404" y="8"/>
                  </a:lnTo>
                  <a:lnTo>
                    <a:pt x="420" y="11"/>
                  </a:lnTo>
                  <a:lnTo>
                    <a:pt x="437" y="16"/>
                  </a:lnTo>
                  <a:lnTo>
                    <a:pt x="452" y="21"/>
                  </a:lnTo>
                  <a:lnTo>
                    <a:pt x="467" y="27"/>
                  </a:lnTo>
                  <a:lnTo>
                    <a:pt x="482" y="34"/>
                  </a:lnTo>
                  <a:lnTo>
                    <a:pt x="496" y="41"/>
                  </a:lnTo>
                  <a:lnTo>
                    <a:pt x="511" y="49"/>
                  </a:lnTo>
                  <a:lnTo>
                    <a:pt x="524" y="59"/>
                  </a:lnTo>
                  <a:lnTo>
                    <a:pt x="537" y="67"/>
                  </a:lnTo>
                  <a:lnTo>
                    <a:pt x="550" y="77"/>
                  </a:lnTo>
                  <a:lnTo>
                    <a:pt x="562" y="88"/>
                  </a:lnTo>
                  <a:lnTo>
                    <a:pt x="574" y="100"/>
                  </a:lnTo>
                  <a:lnTo>
                    <a:pt x="586" y="111"/>
                  </a:lnTo>
                  <a:lnTo>
                    <a:pt x="595" y="124"/>
                  </a:lnTo>
                  <a:lnTo>
                    <a:pt x="606" y="135"/>
                  </a:lnTo>
                  <a:lnTo>
                    <a:pt x="615" y="149"/>
                  </a:lnTo>
                  <a:lnTo>
                    <a:pt x="624" y="162"/>
                  </a:lnTo>
                  <a:lnTo>
                    <a:pt x="632" y="176"/>
                  </a:lnTo>
                  <a:lnTo>
                    <a:pt x="640" y="192"/>
                  </a:lnTo>
                  <a:lnTo>
                    <a:pt x="646" y="207"/>
                  </a:lnTo>
                  <a:lnTo>
                    <a:pt x="653" y="222"/>
                  </a:lnTo>
                  <a:lnTo>
                    <a:pt x="657" y="237"/>
                  </a:lnTo>
                  <a:lnTo>
                    <a:pt x="662" y="253"/>
                  </a:lnTo>
                  <a:lnTo>
                    <a:pt x="666" y="269"/>
                  </a:lnTo>
                  <a:lnTo>
                    <a:pt x="669" y="286"/>
                  </a:lnTo>
                  <a:lnTo>
                    <a:pt x="671" y="303"/>
                  </a:lnTo>
                  <a:lnTo>
                    <a:pt x="672" y="320"/>
                  </a:lnTo>
                  <a:lnTo>
                    <a:pt x="672" y="337"/>
                  </a:lnTo>
                  <a:lnTo>
                    <a:pt x="672" y="355"/>
                  </a:lnTo>
                  <a:lnTo>
                    <a:pt x="671" y="372"/>
                  </a:lnTo>
                  <a:lnTo>
                    <a:pt x="669" y="388"/>
                  </a:lnTo>
                  <a:lnTo>
                    <a:pt x="666" y="405"/>
                  </a:lnTo>
                  <a:lnTo>
                    <a:pt x="662" y="422"/>
                  </a:lnTo>
                  <a:lnTo>
                    <a:pt x="657" y="437"/>
                  </a:lnTo>
                  <a:lnTo>
                    <a:pt x="653" y="453"/>
                  </a:lnTo>
                  <a:lnTo>
                    <a:pt x="646" y="468"/>
                  </a:lnTo>
                  <a:lnTo>
                    <a:pt x="640" y="483"/>
                  </a:lnTo>
                  <a:lnTo>
                    <a:pt x="632" y="497"/>
                  </a:lnTo>
                  <a:lnTo>
                    <a:pt x="624" y="511"/>
                  </a:lnTo>
                  <a:lnTo>
                    <a:pt x="615" y="525"/>
                  </a:lnTo>
                  <a:lnTo>
                    <a:pt x="606" y="538"/>
                  </a:lnTo>
                  <a:lnTo>
                    <a:pt x="595" y="551"/>
                  </a:lnTo>
                  <a:lnTo>
                    <a:pt x="586" y="563"/>
                  </a:lnTo>
                  <a:lnTo>
                    <a:pt x="574" y="575"/>
                  </a:lnTo>
                  <a:lnTo>
                    <a:pt x="562" y="586"/>
                  </a:lnTo>
                  <a:lnTo>
                    <a:pt x="550" y="597"/>
                  </a:lnTo>
                  <a:lnTo>
                    <a:pt x="537" y="606"/>
                  </a:lnTo>
                  <a:lnTo>
                    <a:pt x="524" y="616"/>
                  </a:lnTo>
                  <a:lnTo>
                    <a:pt x="511" y="625"/>
                  </a:lnTo>
                  <a:lnTo>
                    <a:pt x="496" y="633"/>
                  </a:lnTo>
                  <a:lnTo>
                    <a:pt x="482" y="640"/>
                  </a:lnTo>
                  <a:lnTo>
                    <a:pt x="467" y="647"/>
                  </a:lnTo>
                  <a:lnTo>
                    <a:pt x="452" y="653"/>
                  </a:lnTo>
                  <a:lnTo>
                    <a:pt x="437" y="658"/>
                  </a:lnTo>
                  <a:lnTo>
                    <a:pt x="420" y="662"/>
                  </a:lnTo>
                  <a:lnTo>
                    <a:pt x="404" y="667"/>
                  </a:lnTo>
                  <a:lnTo>
                    <a:pt x="387" y="670"/>
                  </a:lnTo>
                  <a:lnTo>
                    <a:pt x="371" y="672"/>
                  </a:lnTo>
                  <a:lnTo>
                    <a:pt x="353" y="673"/>
                  </a:lnTo>
                  <a:lnTo>
                    <a:pt x="336" y="673"/>
                  </a:lnTo>
                  <a:lnTo>
                    <a:pt x="319" y="673"/>
                  </a:lnTo>
                  <a:lnTo>
                    <a:pt x="302" y="672"/>
                  </a:lnTo>
                  <a:lnTo>
                    <a:pt x="285" y="670"/>
                  </a:lnTo>
                  <a:lnTo>
                    <a:pt x="268" y="667"/>
                  </a:lnTo>
                  <a:lnTo>
                    <a:pt x="252" y="662"/>
                  </a:lnTo>
                  <a:lnTo>
                    <a:pt x="236" y="658"/>
                  </a:lnTo>
                  <a:lnTo>
                    <a:pt x="221" y="653"/>
                  </a:lnTo>
                  <a:lnTo>
                    <a:pt x="205" y="647"/>
                  </a:lnTo>
                  <a:lnTo>
                    <a:pt x="190" y="640"/>
                  </a:lnTo>
                  <a:lnTo>
                    <a:pt x="176" y="633"/>
                  </a:lnTo>
                  <a:lnTo>
                    <a:pt x="162" y="625"/>
                  </a:lnTo>
                  <a:lnTo>
                    <a:pt x="148" y="616"/>
                  </a:lnTo>
                  <a:lnTo>
                    <a:pt x="135" y="606"/>
                  </a:lnTo>
                  <a:lnTo>
                    <a:pt x="122" y="597"/>
                  </a:lnTo>
                  <a:lnTo>
                    <a:pt x="110" y="586"/>
                  </a:lnTo>
                  <a:lnTo>
                    <a:pt x="99" y="575"/>
                  </a:lnTo>
                  <a:lnTo>
                    <a:pt x="87" y="563"/>
                  </a:lnTo>
                  <a:lnTo>
                    <a:pt x="77" y="551"/>
                  </a:lnTo>
                  <a:lnTo>
                    <a:pt x="66" y="538"/>
                  </a:lnTo>
                  <a:lnTo>
                    <a:pt x="57" y="525"/>
                  </a:lnTo>
                  <a:lnTo>
                    <a:pt x="49" y="511"/>
                  </a:lnTo>
                  <a:lnTo>
                    <a:pt x="40" y="497"/>
                  </a:lnTo>
                  <a:lnTo>
                    <a:pt x="33" y="483"/>
                  </a:lnTo>
                  <a:lnTo>
                    <a:pt x="26" y="468"/>
                  </a:lnTo>
                  <a:lnTo>
                    <a:pt x="20" y="453"/>
                  </a:lnTo>
                  <a:lnTo>
                    <a:pt x="15" y="437"/>
                  </a:lnTo>
                  <a:lnTo>
                    <a:pt x="10" y="422"/>
                  </a:lnTo>
                  <a:lnTo>
                    <a:pt x="7" y="405"/>
                  </a:lnTo>
                  <a:lnTo>
                    <a:pt x="3" y="388"/>
                  </a:lnTo>
                  <a:lnTo>
                    <a:pt x="1" y="372"/>
                  </a:lnTo>
                  <a:lnTo>
                    <a:pt x="0" y="355"/>
                  </a:lnTo>
                  <a:lnTo>
                    <a:pt x="0" y="337"/>
                  </a:lnTo>
                  <a:lnTo>
                    <a:pt x="0" y="320"/>
                  </a:lnTo>
                  <a:lnTo>
                    <a:pt x="1" y="303"/>
                  </a:lnTo>
                  <a:lnTo>
                    <a:pt x="3" y="286"/>
                  </a:lnTo>
                  <a:lnTo>
                    <a:pt x="7" y="269"/>
                  </a:lnTo>
                  <a:lnTo>
                    <a:pt x="10" y="253"/>
                  </a:lnTo>
                  <a:lnTo>
                    <a:pt x="15" y="237"/>
                  </a:lnTo>
                  <a:lnTo>
                    <a:pt x="20" y="222"/>
                  </a:lnTo>
                  <a:lnTo>
                    <a:pt x="26" y="207"/>
                  </a:lnTo>
                  <a:lnTo>
                    <a:pt x="33" y="192"/>
                  </a:lnTo>
                  <a:lnTo>
                    <a:pt x="40" y="176"/>
                  </a:lnTo>
                  <a:lnTo>
                    <a:pt x="49" y="162"/>
                  </a:lnTo>
                  <a:lnTo>
                    <a:pt x="57" y="149"/>
                  </a:lnTo>
                  <a:lnTo>
                    <a:pt x="66" y="135"/>
                  </a:lnTo>
                  <a:lnTo>
                    <a:pt x="77" y="124"/>
                  </a:lnTo>
                  <a:lnTo>
                    <a:pt x="87" y="111"/>
                  </a:lnTo>
                  <a:lnTo>
                    <a:pt x="99" y="100"/>
                  </a:lnTo>
                  <a:lnTo>
                    <a:pt x="110" y="88"/>
                  </a:lnTo>
                  <a:lnTo>
                    <a:pt x="122" y="77"/>
                  </a:lnTo>
                  <a:lnTo>
                    <a:pt x="135" y="67"/>
                  </a:lnTo>
                  <a:lnTo>
                    <a:pt x="148" y="59"/>
                  </a:lnTo>
                  <a:lnTo>
                    <a:pt x="162" y="49"/>
                  </a:lnTo>
                  <a:lnTo>
                    <a:pt x="176" y="41"/>
                  </a:lnTo>
                  <a:lnTo>
                    <a:pt x="190" y="34"/>
                  </a:lnTo>
                  <a:lnTo>
                    <a:pt x="205" y="27"/>
                  </a:lnTo>
                  <a:lnTo>
                    <a:pt x="221" y="21"/>
                  </a:lnTo>
                  <a:lnTo>
                    <a:pt x="236" y="16"/>
                  </a:lnTo>
                  <a:lnTo>
                    <a:pt x="252" y="11"/>
                  </a:lnTo>
                  <a:lnTo>
                    <a:pt x="268" y="8"/>
                  </a:lnTo>
                  <a:lnTo>
                    <a:pt x="285" y="5"/>
                  </a:lnTo>
                  <a:lnTo>
                    <a:pt x="302" y="3"/>
                  </a:lnTo>
                  <a:lnTo>
                    <a:pt x="319" y="1"/>
                  </a:lnTo>
                  <a:lnTo>
                    <a:pt x="336"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30"/>
            <p:cNvSpPr>
              <a:spLocks/>
            </p:cNvSpPr>
            <p:nvPr/>
          </p:nvSpPr>
          <p:spPr bwMode="auto">
            <a:xfrm>
              <a:off x="2399979" y="3432867"/>
              <a:ext cx="444052" cy="444052"/>
            </a:xfrm>
            <a:custGeom>
              <a:avLst/>
              <a:gdLst>
                <a:gd name="T0" fmla="*/ 675 w 1225"/>
                <a:gd name="T1" fmla="*/ 2 h 1224"/>
                <a:gd name="T2" fmla="*/ 765 w 1225"/>
                <a:gd name="T3" fmla="*/ 19 h 1224"/>
                <a:gd name="T4" fmla="*/ 850 w 1225"/>
                <a:gd name="T5" fmla="*/ 48 h 1224"/>
                <a:gd name="T6" fmla="*/ 930 w 1225"/>
                <a:gd name="T7" fmla="*/ 89 h 1224"/>
                <a:gd name="T8" fmla="*/ 1001 w 1225"/>
                <a:gd name="T9" fmla="*/ 139 h 1224"/>
                <a:gd name="T10" fmla="*/ 1065 w 1225"/>
                <a:gd name="T11" fmla="*/ 200 h 1224"/>
                <a:gd name="T12" fmla="*/ 1120 w 1225"/>
                <a:gd name="T13" fmla="*/ 269 h 1224"/>
                <a:gd name="T14" fmla="*/ 1165 w 1225"/>
                <a:gd name="T15" fmla="*/ 347 h 1224"/>
                <a:gd name="T16" fmla="*/ 1197 w 1225"/>
                <a:gd name="T17" fmla="*/ 430 h 1224"/>
                <a:gd name="T18" fmla="*/ 1218 w 1225"/>
                <a:gd name="T19" fmla="*/ 519 h 1224"/>
                <a:gd name="T20" fmla="*/ 1225 w 1225"/>
                <a:gd name="T21" fmla="*/ 611 h 1224"/>
                <a:gd name="T22" fmla="*/ 1218 w 1225"/>
                <a:gd name="T23" fmla="*/ 705 h 1224"/>
                <a:gd name="T24" fmla="*/ 1197 w 1225"/>
                <a:gd name="T25" fmla="*/ 794 h 1224"/>
                <a:gd name="T26" fmla="*/ 1165 w 1225"/>
                <a:gd name="T27" fmla="*/ 877 h 1224"/>
                <a:gd name="T28" fmla="*/ 1120 w 1225"/>
                <a:gd name="T29" fmla="*/ 954 h 1224"/>
                <a:gd name="T30" fmla="*/ 1065 w 1225"/>
                <a:gd name="T31" fmla="*/ 1024 h 1224"/>
                <a:gd name="T32" fmla="*/ 1001 w 1225"/>
                <a:gd name="T33" fmla="*/ 1084 h 1224"/>
                <a:gd name="T34" fmla="*/ 930 w 1225"/>
                <a:gd name="T35" fmla="*/ 1135 h 1224"/>
                <a:gd name="T36" fmla="*/ 850 w 1225"/>
                <a:gd name="T37" fmla="*/ 1176 h 1224"/>
                <a:gd name="T38" fmla="*/ 765 w 1225"/>
                <a:gd name="T39" fmla="*/ 1204 h 1224"/>
                <a:gd name="T40" fmla="*/ 675 w 1225"/>
                <a:gd name="T41" fmla="*/ 1221 h 1224"/>
                <a:gd name="T42" fmla="*/ 581 w 1225"/>
                <a:gd name="T43" fmla="*/ 1224 h 1224"/>
                <a:gd name="T44" fmla="*/ 489 w 1225"/>
                <a:gd name="T45" fmla="*/ 1212 h 1224"/>
                <a:gd name="T46" fmla="*/ 402 w 1225"/>
                <a:gd name="T47" fmla="*/ 1187 h 1224"/>
                <a:gd name="T48" fmla="*/ 321 w 1225"/>
                <a:gd name="T49" fmla="*/ 1150 h 1224"/>
                <a:gd name="T50" fmla="*/ 246 w 1225"/>
                <a:gd name="T51" fmla="*/ 1103 h 1224"/>
                <a:gd name="T52" fmla="*/ 179 w 1225"/>
                <a:gd name="T53" fmla="*/ 1045 h 1224"/>
                <a:gd name="T54" fmla="*/ 121 w 1225"/>
                <a:gd name="T55" fmla="*/ 979 h 1224"/>
                <a:gd name="T56" fmla="*/ 74 w 1225"/>
                <a:gd name="T57" fmla="*/ 904 h 1224"/>
                <a:gd name="T58" fmla="*/ 37 w 1225"/>
                <a:gd name="T59" fmla="*/ 822 h 1224"/>
                <a:gd name="T60" fmla="*/ 12 w 1225"/>
                <a:gd name="T61" fmla="*/ 736 h 1224"/>
                <a:gd name="T62" fmla="*/ 1 w 1225"/>
                <a:gd name="T63" fmla="*/ 644 h 1224"/>
                <a:gd name="T64" fmla="*/ 3 w 1225"/>
                <a:gd name="T65" fmla="*/ 549 h 1224"/>
                <a:gd name="T66" fmla="*/ 20 w 1225"/>
                <a:gd name="T67" fmla="*/ 459 h 1224"/>
                <a:gd name="T68" fmla="*/ 48 w 1225"/>
                <a:gd name="T69" fmla="*/ 374 h 1224"/>
                <a:gd name="T70" fmla="*/ 89 w 1225"/>
                <a:gd name="T71" fmla="*/ 294 h 1224"/>
                <a:gd name="T72" fmla="*/ 139 w 1225"/>
                <a:gd name="T73" fmla="*/ 223 h 1224"/>
                <a:gd name="T74" fmla="*/ 201 w 1225"/>
                <a:gd name="T75" fmla="*/ 159 h 1224"/>
                <a:gd name="T76" fmla="*/ 270 w 1225"/>
                <a:gd name="T77" fmla="*/ 104 h 1224"/>
                <a:gd name="T78" fmla="*/ 347 w 1225"/>
                <a:gd name="T79" fmla="*/ 60 h 1224"/>
                <a:gd name="T80" fmla="*/ 430 w 1225"/>
                <a:gd name="T81" fmla="*/ 27 h 1224"/>
                <a:gd name="T82" fmla="*/ 519 w 1225"/>
                <a:gd name="T83" fmla="*/ 7 h 1224"/>
                <a:gd name="T84" fmla="*/ 613 w 1225"/>
                <a:gd name="T85" fmla="*/ 0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5" h="1224">
                  <a:moveTo>
                    <a:pt x="613" y="0"/>
                  </a:moveTo>
                  <a:lnTo>
                    <a:pt x="644" y="0"/>
                  </a:lnTo>
                  <a:lnTo>
                    <a:pt x="675" y="2"/>
                  </a:lnTo>
                  <a:lnTo>
                    <a:pt x="705" y="7"/>
                  </a:lnTo>
                  <a:lnTo>
                    <a:pt x="736" y="12"/>
                  </a:lnTo>
                  <a:lnTo>
                    <a:pt x="765" y="19"/>
                  </a:lnTo>
                  <a:lnTo>
                    <a:pt x="794" y="27"/>
                  </a:lnTo>
                  <a:lnTo>
                    <a:pt x="823" y="37"/>
                  </a:lnTo>
                  <a:lnTo>
                    <a:pt x="850" y="48"/>
                  </a:lnTo>
                  <a:lnTo>
                    <a:pt x="878" y="60"/>
                  </a:lnTo>
                  <a:lnTo>
                    <a:pt x="904" y="74"/>
                  </a:lnTo>
                  <a:lnTo>
                    <a:pt x="930" y="89"/>
                  </a:lnTo>
                  <a:lnTo>
                    <a:pt x="955" y="104"/>
                  </a:lnTo>
                  <a:lnTo>
                    <a:pt x="979" y="121"/>
                  </a:lnTo>
                  <a:lnTo>
                    <a:pt x="1001" y="139"/>
                  </a:lnTo>
                  <a:lnTo>
                    <a:pt x="1024" y="159"/>
                  </a:lnTo>
                  <a:lnTo>
                    <a:pt x="1046" y="179"/>
                  </a:lnTo>
                  <a:lnTo>
                    <a:pt x="1065" y="200"/>
                  </a:lnTo>
                  <a:lnTo>
                    <a:pt x="1085" y="223"/>
                  </a:lnTo>
                  <a:lnTo>
                    <a:pt x="1103" y="245"/>
                  </a:lnTo>
                  <a:lnTo>
                    <a:pt x="1120" y="269"/>
                  </a:lnTo>
                  <a:lnTo>
                    <a:pt x="1137" y="294"/>
                  </a:lnTo>
                  <a:lnTo>
                    <a:pt x="1151" y="320"/>
                  </a:lnTo>
                  <a:lnTo>
                    <a:pt x="1165" y="347"/>
                  </a:lnTo>
                  <a:lnTo>
                    <a:pt x="1176" y="374"/>
                  </a:lnTo>
                  <a:lnTo>
                    <a:pt x="1187" y="401"/>
                  </a:lnTo>
                  <a:lnTo>
                    <a:pt x="1197" y="430"/>
                  </a:lnTo>
                  <a:lnTo>
                    <a:pt x="1206" y="459"/>
                  </a:lnTo>
                  <a:lnTo>
                    <a:pt x="1212" y="488"/>
                  </a:lnTo>
                  <a:lnTo>
                    <a:pt x="1218" y="519"/>
                  </a:lnTo>
                  <a:lnTo>
                    <a:pt x="1222" y="549"/>
                  </a:lnTo>
                  <a:lnTo>
                    <a:pt x="1224" y="580"/>
                  </a:lnTo>
                  <a:lnTo>
                    <a:pt x="1225" y="611"/>
                  </a:lnTo>
                  <a:lnTo>
                    <a:pt x="1224" y="644"/>
                  </a:lnTo>
                  <a:lnTo>
                    <a:pt x="1222" y="674"/>
                  </a:lnTo>
                  <a:lnTo>
                    <a:pt x="1218" y="705"/>
                  </a:lnTo>
                  <a:lnTo>
                    <a:pt x="1212" y="736"/>
                  </a:lnTo>
                  <a:lnTo>
                    <a:pt x="1206" y="765"/>
                  </a:lnTo>
                  <a:lnTo>
                    <a:pt x="1197" y="794"/>
                  </a:lnTo>
                  <a:lnTo>
                    <a:pt x="1187" y="822"/>
                  </a:lnTo>
                  <a:lnTo>
                    <a:pt x="1176" y="850"/>
                  </a:lnTo>
                  <a:lnTo>
                    <a:pt x="1165" y="877"/>
                  </a:lnTo>
                  <a:lnTo>
                    <a:pt x="1151" y="904"/>
                  </a:lnTo>
                  <a:lnTo>
                    <a:pt x="1137" y="929"/>
                  </a:lnTo>
                  <a:lnTo>
                    <a:pt x="1120" y="954"/>
                  </a:lnTo>
                  <a:lnTo>
                    <a:pt x="1103" y="979"/>
                  </a:lnTo>
                  <a:lnTo>
                    <a:pt x="1085" y="1001"/>
                  </a:lnTo>
                  <a:lnTo>
                    <a:pt x="1065" y="1024"/>
                  </a:lnTo>
                  <a:lnTo>
                    <a:pt x="1046" y="1045"/>
                  </a:lnTo>
                  <a:lnTo>
                    <a:pt x="1024" y="1065"/>
                  </a:lnTo>
                  <a:lnTo>
                    <a:pt x="1001" y="1084"/>
                  </a:lnTo>
                  <a:lnTo>
                    <a:pt x="979" y="1103"/>
                  </a:lnTo>
                  <a:lnTo>
                    <a:pt x="955" y="1120"/>
                  </a:lnTo>
                  <a:lnTo>
                    <a:pt x="930" y="1135"/>
                  </a:lnTo>
                  <a:lnTo>
                    <a:pt x="904" y="1150"/>
                  </a:lnTo>
                  <a:lnTo>
                    <a:pt x="878" y="1163"/>
                  </a:lnTo>
                  <a:lnTo>
                    <a:pt x="850" y="1176"/>
                  </a:lnTo>
                  <a:lnTo>
                    <a:pt x="823" y="1187"/>
                  </a:lnTo>
                  <a:lnTo>
                    <a:pt x="794" y="1197"/>
                  </a:lnTo>
                  <a:lnTo>
                    <a:pt x="765" y="1204"/>
                  </a:lnTo>
                  <a:lnTo>
                    <a:pt x="736" y="1212"/>
                  </a:lnTo>
                  <a:lnTo>
                    <a:pt x="705" y="1217"/>
                  </a:lnTo>
                  <a:lnTo>
                    <a:pt x="675" y="1221"/>
                  </a:lnTo>
                  <a:lnTo>
                    <a:pt x="644" y="1224"/>
                  </a:lnTo>
                  <a:lnTo>
                    <a:pt x="613" y="1224"/>
                  </a:lnTo>
                  <a:lnTo>
                    <a:pt x="581" y="1224"/>
                  </a:lnTo>
                  <a:lnTo>
                    <a:pt x="550" y="1221"/>
                  </a:lnTo>
                  <a:lnTo>
                    <a:pt x="519" y="1217"/>
                  </a:lnTo>
                  <a:lnTo>
                    <a:pt x="489" y="1212"/>
                  </a:lnTo>
                  <a:lnTo>
                    <a:pt x="459" y="1204"/>
                  </a:lnTo>
                  <a:lnTo>
                    <a:pt x="430" y="1197"/>
                  </a:lnTo>
                  <a:lnTo>
                    <a:pt x="402" y="1187"/>
                  </a:lnTo>
                  <a:lnTo>
                    <a:pt x="374" y="1176"/>
                  </a:lnTo>
                  <a:lnTo>
                    <a:pt x="347" y="1163"/>
                  </a:lnTo>
                  <a:lnTo>
                    <a:pt x="321" y="1150"/>
                  </a:lnTo>
                  <a:lnTo>
                    <a:pt x="295" y="1135"/>
                  </a:lnTo>
                  <a:lnTo>
                    <a:pt x="270" y="1120"/>
                  </a:lnTo>
                  <a:lnTo>
                    <a:pt x="246" y="1103"/>
                  </a:lnTo>
                  <a:lnTo>
                    <a:pt x="223" y="1084"/>
                  </a:lnTo>
                  <a:lnTo>
                    <a:pt x="201" y="1065"/>
                  </a:lnTo>
                  <a:lnTo>
                    <a:pt x="179" y="1045"/>
                  </a:lnTo>
                  <a:lnTo>
                    <a:pt x="159" y="1024"/>
                  </a:lnTo>
                  <a:lnTo>
                    <a:pt x="139" y="1001"/>
                  </a:lnTo>
                  <a:lnTo>
                    <a:pt x="121" y="979"/>
                  </a:lnTo>
                  <a:lnTo>
                    <a:pt x="105" y="954"/>
                  </a:lnTo>
                  <a:lnTo>
                    <a:pt x="89" y="929"/>
                  </a:lnTo>
                  <a:lnTo>
                    <a:pt x="74" y="904"/>
                  </a:lnTo>
                  <a:lnTo>
                    <a:pt x="61" y="877"/>
                  </a:lnTo>
                  <a:lnTo>
                    <a:pt x="48" y="850"/>
                  </a:lnTo>
                  <a:lnTo>
                    <a:pt x="37" y="822"/>
                  </a:lnTo>
                  <a:lnTo>
                    <a:pt x="27" y="794"/>
                  </a:lnTo>
                  <a:lnTo>
                    <a:pt x="20" y="765"/>
                  </a:lnTo>
                  <a:lnTo>
                    <a:pt x="12" y="736"/>
                  </a:lnTo>
                  <a:lnTo>
                    <a:pt x="7" y="705"/>
                  </a:lnTo>
                  <a:lnTo>
                    <a:pt x="3" y="674"/>
                  </a:lnTo>
                  <a:lnTo>
                    <a:pt x="1" y="644"/>
                  </a:lnTo>
                  <a:lnTo>
                    <a:pt x="0" y="611"/>
                  </a:lnTo>
                  <a:lnTo>
                    <a:pt x="1" y="580"/>
                  </a:lnTo>
                  <a:lnTo>
                    <a:pt x="3" y="549"/>
                  </a:lnTo>
                  <a:lnTo>
                    <a:pt x="7" y="519"/>
                  </a:lnTo>
                  <a:lnTo>
                    <a:pt x="12" y="488"/>
                  </a:lnTo>
                  <a:lnTo>
                    <a:pt x="20" y="459"/>
                  </a:lnTo>
                  <a:lnTo>
                    <a:pt x="27" y="430"/>
                  </a:lnTo>
                  <a:lnTo>
                    <a:pt x="37" y="401"/>
                  </a:lnTo>
                  <a:lnTo>
                    <a:pt x="48" y="374"/>
                  </a:lnTo>
                  <a:lnTo>
                    <a:pt x="61" y="347"/>
                  </a:lnTo>
                  <a:lnTo>
                    <a:pt x="74" y="320"/>
                  </a:lnTo>
                  <a:lnTo>
                    <a:pt x="89" y="294"/>
                  </a:lnTo>
                  <a:lnTo>
                    <a:pt x="105" y="269"/>
                  </a:lnTo>
                  <a:lnTo>
                    <a:pt x="121" y="245"/>
                  </a:lnTo>
                  <a:lnTo>
                    <a:pt x="139" y="223"/>
                  </a:lnTo>
                  <a:lnTo>
                    <a:pt x="159" y="200"/>
                  </a:lnTo>
                  <a:lnTo>
                    <a:pt x="179" y="179"/>
                  </a:lnTo>
                  <a:lnTo>
                    <a:pt x="201" y="159"/>
                  </a:lnTo>
                  <a:lnTo>
                    <a:pt x="223" y="139"/>
                  </a:lnTo>
                  <a:lnTo>
                    <a:pt x="246" y="121"/>
                  </a:lnTo>
                  <a:lnTo>
                    <a:pt x="270" y="104"/>
                  </a:lnTo>
                  <a:lnTo>
                    <a:pt x="295" y="89"/>
                  </a:lnTo>
                  <a:lnTo>
                    <a:pt x="321" y="74"/>
                  </a:lnTo>
                  <a:lnTo>
                    <a:pt x="347" y="60"/>
                  </a:lnTo>
                  <a:lnTo>
                    <a:pt x="374" y="48"/>
                  </a:lnTo>
                  <a:lnTo>
                    <a:pt x="402" y="37"/>
                  </a:lnTo>
                  <a:lnTo>
                    <a:pt x="430" y="27"/>
                  </a:lnTo>
                  <a:lnTo>
                    <a:pt x="459" y="19"/>
                  </a:lnTo>
                  <a:lnTo>
                    <a:pt x="489" y="12"/>
                  </a:lnTo>
                  <a:lnTo>
                    <a:pt x="519" y="7"/>
                  </a:lnTo>
                  <a:lnTo>
                    <a:pt x="550" y="2"/>
                  </a:lnTo>
                  <a:lnTo>
                    <a:pt x="581" y="0"/>
                  </a:lnTo>
                  <a:lnTo>
                    <a:pt x="613"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31"/>
            <p:cNvSpPr>
              <a:spLocks/>
            </p:cNvSpPr>
            <p:nvPr/>
          </p:nvSpPr>
          <p:spPr bwMode="auto">
            <a:xfrm>
              <a:off x="1863053" y="3360310"/>
              <a:ext cx="246695" cy="245245"/>
            </a:xfrm>
            <a:custGeom>
              <a:avLst/>
              <a:gdLst>
                <a:gd name="T0" fmla="*/ 374 w 679"/>
                <a:gd name="T1" fmla="*/ 1 h 678"/>
                <a:gd name="T2" fmla="*/ 425 w 679"/>
                <a:gd name="T3" fmla="*/ 10 h 678"/>
                <a:gd name="T4" fmla="*/ 471 w 679"/>
                <a:gd name="T5" fmla="*/ 26 h 678"/>
                <a:gd name="T6" fmla="*/ 516 w 679"/>
                <a:gd name="T7" fmla="*/ 49 h 678"/>
                <a:gd name="T8" fmla="*/ 556 w 679"/>
                <a:gd name="T9" fmla="*/ 77 h 678"/>
                <a:gd name="T10" fmla="*/ 591 w 679"/>
                <a:gd name="T11" fmla="*/ 111 h 678"/>
                <a:gd name="T12" fmla="*/ 621 w 679"/>
                <a:gd name="T13" fmla="*/ 149 h 678"/>
                <a:gd name="T14" fmla="*/ 645 w 679"/>
                <a:gd name="T15" fmla="*/ 192 h 678"/>
                <a:gd name="T16" fmla="*/ 664 w 679"/>
                <a:gd name="T17" fmla="*/ 238 h 678"/>
                <a:gd name="T18" fmla="*/ 675 w 679"/>
                <a:gd name="T19" fmla="*/ 288 h 678"/>
                <a:gd name="T20" fmla="*/ 679 w 679"/>
                <a:gd name="T21" fmla="*/ 338 h 678"/>
                <a:gd name="T22" fmla="*/ 675 w 679"/>
                <a:gd name="T23" fmla="*/ 390 h 678"/>
                <a:gd name="T24" fmla="*/ 664 w 679"/>
                <a:gd name="T25" fmla="*/ 440 h 678"/>
                <a:gd name="T26" fmla="*/ 645 w 679"/>
                <a:gd name="T27" fmla="*/ 486 h 678"/>
                <a:gd name="T28" fmla="*/ 621 w 679"/>
                <a:gd name="T29" fmla="*/ 528 h 678"/>
                <a:gd name="T30" fmla="*/ 591 w 679"/>
                <a:gd name="T31" fmla="*/ 567 h 678"/>
                <a:gd name="T32" fmla="*/ 556 w 679"/>
                <a:gd name="T33" fmla="*/ 601 h 678"/>
                <a:gd name="T34" fmla="*/ 516 w 679"/>
                <a:gd name="T35" fmla="*/ 629 h 678"/>
                <a:gd name="T36" fmla="*/ 471 w 679"/>
                <a:gd name="T37" fmla="*/ 652 h 678"/>
                <a:gd name="T38" fmla="*/ 425 w 679"/>
                <a:gd name="T39" fmla="*/ 667 h 678"/>
                <a:gd name="T40" fmla="*/ 374 w 679"/>
                <a:gd name="T41" fmla="*/ 676 h 678"/>
                <a:gd name="T42" fmla="*/ 322 w 679"/>
                <a:gd name="T43" fmla="*/ 678 h 678"/>
                <a:gd name="T44" fmla="*/ 271 w 679"/>
                <a:gd name="T45" fmla="*/ 671 h 678"/>
                <a:gd name="T46" fmla="*/ 223 w 679"/>
                <a:gd name="T47" fmla="*/ 657 h 678"/>
                <a:gd name="T48" fmla="*/ 179 w 679"/>
                <a:gd name="T49" fmla="*/ 636 h 678"/>
                <a:gd name="T50" fmla="*/ 137 w 679"/>
                <a:gd name="T51" fmla="*/ 611 h 678"/>
                <a:gd name="T52" fmla="*/ 100 w 679"/>
                <a:gd name="T53" fmla="*/ 578 h 678"/>
                <a:gd name="T54" fmla="*/ 68 w 679"/>
                <a:gd name="T55" fmla="*/ 541 h 678"/>
                <a:gd name="T56" fmla="*/ 41 w 679"/>
                <a:gd name="T57" fmla="*/ 500 h 678"/>
                <a:gd name="T58" fmla="*/ 21 w 679"/>
                <a:gd name="T59" fmla="*/ 455 h 678"/>
                <a:gd name="T60" fmla="*/ 8 w 679"/>
                <a:gd name="T61" fmla="*/ 408 h 678"/>
                <a:gd name="T62" fmla="*/ 1 w 679"/>
                <a:gd name="T63" fmla="*/ 357 h 678"/>
                <a:gd name="T64" fmla="*/ 2 w 679"/>
                <a:gd name="T65" fmla="*/ 304 h 678"/>
                <a:gd name="T66" fmla="*/ 11 w 679"/>
                <a:gd name="T67" fmla="*/ 254 h 678"/>
                <a:gd name="T68" fmla="*/ 27 w 679"/>
                <a:gd name="T69" fmla="*/ 207 h 678"/>
                <a:gd name="T70" fmla="*/ 50 w 679"/>
                <a:gd name="T71" fmla="*/ 163 h 678"/>
                <a:gd name="T72" fmla="*/ 78 w 679"/>
                <a:gd name="T73" fmla="*/ 123 h 678"/>
                <a:gd name="T74" fmla="*/ 112 w 679"/>
                <a:gd name="T75" fmla="*/ 88 h 678"/>
                <a:gd name="T76" fmla="*/ 150 w 679"/>
                <a:gd name="T77" fmla="*/ 58 h 678"/>
                <a:gd name="T78" fmla="*/ 193 w 679"/>
                <a:gd name="T79" fmla="*/ 34 h 678"/>
                <a:gd name="T80" fmla="*/ 239 w 679"/>
                <a:gd name="T81" fmla="*/ 15 h 678"/>
                <a:gd name="T82" fmla="*/ 289 w 679"/>
                <a:gd name="T83" fmla="*/ 4 h 678"/>
                <a:gd name="T84" fmla="*/ 339 w 679"/>
                <a:gd name="T85"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9" h="678">
                  <a:moveTo>
                    <a:pt x="339" y="0"/>
                  </a:moveTo>
                  <a:lnTo>
                    <a:pt x="357" y="0"/>
                  </a:lnTo>
                  <a:lnTo>
                    <a:pt x="374" y="1"/>
                  </a:lnTo>
                  <a:lnTo>
                    <a:pt x="391" y="4"/>
                  </a:lnTo>
                  <a:lnTo>
                    <a:pt x="409" y="7"/>
                  </a:lnTo>
                  <a:lnTo>
                    <a:pt x="425" y="10"/>
                  </a:lnTo>
                  <a:lnTo>
                    <a:pt x="441" y="15"/>
                  </a:lnTo>
                  <a:lnTo>
                    <a:pt x="456" y="21"/>
                  </a:lnTo>
                  <a:lnTo>
                    <a:pt x="471" y="26"/>
                  </a:lnTo>
                  <a:lnTo>
                    <a:pt x="486" y="34"/>
                  </a:lnTo>
                  <a:lnTo>
                    <a:pt x="502" y="40"/>
                  </a:lnTo>
                  <a:lnTo>
                    <a:pt x="516" y="49"/>
                  </a:lnTo>
                  <a:lnTo>
                    <a:pt x="530" y="58"/>
                  </a:lnTo>
                  <a:lnTo>
                    <a:pt x="543" y="67"/>
                  </a:lnTo>
                  <a:lnTo>
                    <a:pt x="556" y="77"/>
                  </a:lnTo>
                  <a:lnTo>
                    <a:pt x="567" y="88"/>
                  </a:lnTo>
                  <a:lnTo>
                    <a:pt x="579" y="100"/>
                  </a:lnTo>
                  <a:lnTo>
                    <a:pt x="591" y="111"/>
                  </a:lnTo>
                  <a:lnTo>
                    <a:pt x="602" y="123"/>
                  </a:lnTo>
                  <a:lnTo>
                    <a:pt x="612" y="136"/>
                  </a:lnTo>
                  <a:lnTo>
                    <a:pt x="621" y="149"/>
                  </a:lnTo>
                  <a:lnTo>
                    <a:pt x="630" y="163"/>
                  </a:lnTo>
                  <a:lnTo>
                    <a:pt x="638" y="177"/>
                  </a:lnTo>
                  <a:lnTo>
                    <a:pt x="645" y="192"/>
                  </a:lnTo>
                  <a:lnTo>
                    <a:pt x="653" y="207"/>
                  </a:lnTo>
                  <a:lnTo>
                    <a:pt x="658" y="223"/>
                  </a:lnTo>
                  <a:lnTo>
                    <a:pt x="664" y="238"/>
                  </a:lnTo>
                  <a:lnTo>
                    <a:pt x="668" y="254"/>
                  </a:lnTo>
                  <a:lnTo>
                    <a:pt x="672" y="270"/>
                  </a:lnTo>
                  <a:lnTo>
                    <a:pt x="675" y="288"/>
                  </a:lnTo>
                  <a:lnTo>
                    <a:pt x="678" y="304"/>
                  </a:lnTo>
                  <a:lnTo>
                    <a:pt x="679" y="321"/>
                  </a:lnTo>
                  <a:lnTo>
                    <a:pt x="679" y="338"/>
                  </a:lnTo>
                  <a:lnTo>
                    <a:pt x="679" y="357"/>
                  </a:lnTo>
                  <a:lnTo>
                    <a:pt x="678" y="374"/>
                  </a:lnTo>
                  <a:lnTo>
                    <a:pt x="675" y="390"/>
                  </a:lnTo>
                  <a:lnTo>
                    <a:pt x="672" y="408"/>
                  </a:lnTo>
                  <a:lnTo>
                    <a:pt x="668" y="424"/>
                  </a:lnTo>
                  <a:lnTo>
                    <a:pt x="664" y="440"/>
                  </a:lnTo>
                  <a:lnTo>
                    <a:pt x="658" y="455"/>
                  </a:lnTo>
                  <a:lnTo>
                    <a:pt x="653" y="471"/>
                  </a:lnTo>
                  <a:lnTo>
                    <a:pt x="645" y="486"/>
                  </a:lnTo>
                  <a:lnTo>
                    <a:pt x="638" y="500"/>
                  </a:lnTo>
                  <a:lnTo>
                    <a:pt x="630" y="514"/>
                  </a:lnTo>
                  <a:lnTo>
                    <a:pt x="621" y="528"/>
                  </a:lnTo>
                  <a:lnTo>
                    <a:pt x="612" y="541"/>
                  </a:lnTo>
                  <a:lnTo>
                    <a:pt x="602" y="554"/>
                  </a:lnTo>
                  <a:lnTo>
                    <a:pt x="591" y="567"/>
                  </a:lnTo>
                  <a:lnTo>
                    <a:pt x="579" y="578"/>
                  </a:lnTo>
                  <a:lnTo>
                    <a:pt x="567" y="590"/>
                  </a:lnTo>
                  <a:lnTo>
                    <a:pt x="556" y="601"/>
                  </a:lnTo>
                  <a:lnTo>
                    <a:pt x="543" y="611"/>
                  </a:lnTo>
                  <a:lnTo>
                    <a:pt x="530" y="620"/>
                  </a:lnTo>
                  <a:lnTo>
                    <a:pt x="516" y="629"/>
                  </a:lnTo>
                  <a:lnTo>
                    <a:pt x="502" y="636"/>
                  </a:lnTo>
                  <a:lnTo>
                    <a:pt x="486" y="644"/>
                  </a:lnTo>
                  <a:lnTo>
                    <a:pt x="471" y="652"/>
                  </a:lnTo>
                  <a:lnTo>
                    <a:pt x="456" y="657"/>
                  </a:lnTo>
                  <a:lnTo>
                    <a:pt x="441" y="662"/>
                  </a:lnTo>
                  <a:lnTo>
                    <a:pt x="425" y="667"/>
                  </a:lnTo>
                  <a:lnTo>
                    <a:pt x="409" y="671"/>
                  </a:lnTo>
                  <a:lnTo>
                    <a:pt x="391" y="674"/>
                  </a:lnTo>
                  <a:lnTo>
                    <a:pt x="374" y="676"/>
                  </a:lnTo>
                  <a:lnTo>
                    <a:pt x="357" y="678"/>
                  </a:lnTo>
                  <a:lnTo>
                    <a:pt x="339" y="678"/>
                  </a:lnTo>
                  <a:lnTo>
                    <a:pt x="322" y="678"/>
                  </a:lnTo>
                  <a:lnTo>
                    <a:pt x="305" y="676"/>
                  </a:lnTo>
                  <a:lnTo>
                    <a:pt x="289" y="674"/>
                  </a:lnTo>
                  <a:lnTo>
                    <a:pt x="271" y="671"/>
                  </a:lnTo>
                  <a:lnTo>
                    <a:pt x="255" y="667"/>
                  </a:lnTo>
                  <a:lnTo>
                    <a:pt x="239" y="662"/>
                  </a:lnTo>
                  <a:lnTo>
                    <a:pt x="223" y="657"/>
                  </a:lnTo>
                  <a:lnTo>
                    <a:pt x="208" y="652"/>
                  </a:lnTo>
                  <a:lnTo>
                    <a:pt x="193" y="644"/>
                  </a:lnTo>
                  <a:lnTo>
                    <a:pt x="179" y="636"/>
                  </a:lnTo>
                  <a:lnTo>
                    <a:pt x="164" y="629"/>
                  </a:lnTo>
                  <a:lnTo>
                    <a:pt x="150" y="620"/>
                  </a:lnTo>
                  <a:lnTo>
                    <a:pt x="137" y="611"/>
                  </a:lnTo>
                  <a:lnTo>
                    <a:pt x="125" y="601"/>
                  </a:lnTo>
                  <a:lnTo>
                    <a:pt x="112" y="590"/>
                  </a:lnTo>
                  <a:lnTo>
                    <a:pt x="100" y="578"/>
                  </a:lnTo>
                  <a:lnTo>
                    <a:pt x="89" y="567"/>
                  </a:lnTo>
                  <a:lnTo>
                    <a:pt x="78" y="554"/>
                  </a:lnTo>
                  <a:lnTo>
                    <a:pt x="68" y="541"/>
                  </a:lnTo>
                  <a:lnTo>
                    <a:pt x="59" y="528"/>
                  </a:lnTo>
                  <a:lnTo>
                    <a:pt x="50" y="514"/>
                  </a:lnTo>
                  <a:lnTo>
                    <a:pt x="41" y="500"/>
                  </a:lnTo>
                  <a:lnTo>
                    <a:pt x="34" y="486"/>
                  </a:lnTo>
                  <a:lnTo>
                    <a:pt x="27" y="471"/>
                  </a:lnTo>
                  <a:lnTo>
                    <a:pt x="21" y="455"/>
                  </a:lnTo>
                  <a:lnTo>
                    <a:pt x="16" y="440"/>
                  </a:lnTo>
                  <a:lnTo>
                    <a:pt x="11" y="424"/>
                  </a:lnTo>
                  <a:lnTo>
                    <a:pt x="8" y="408"/>
                  </a:lnTo>
                  <a:lnTo>
                    <a:pt x="5" y="390"/>
                  </a:lnTo>
                  <a:lnTo>
                    <a:pt x="2" y="374"/>
                  </a:lnTo>
                  <a:lnTo>
                    <a:pt x="1" y="357"/>
                  </a:lnTo>
                  <a:lnTo>
                    <a:pt x="0" y="338"/>
                  </a:lnTo>
                  <a:lnTo>
                    <a:pt x="1" y="321"/>
                  </a:lnTo>
                  <a:lnTo>
                    <a:pt x="2" y="304"/>
                  </a:lnTo>
                  <a:lnTo>
                    <a:pt x="5" y="288"/>
                  </a:lnTo>
                  <a:lnTo>
                    <a:pt x="8" y="270"/>
                  </a:lnTo>
                  <a:lnTo>
                    <a:pt x="11" y="254"/>
                  </a:lnTo>
                  <a:lnTo>
                    <a:pt x="16" y="238"/>
                  </a:lnTo>
                  <a:lnTo>
                    <a:pt x="21" y="223"/>
                  </a:lnTo>
                  <a:lnTo>
                    <a:pt x="27" y="207"/>
                  </a:lnTo>
                  <a:lnTo>
                    <a:pt x="34" y="192"/>
                  </a:lnTo>
                  <a:lnTo>
                    <a:pt x="41" y="177"/>
                  </a:lnTo>
                  <a:lnTo>
                    <a:pt x="50" y="163"/>
                  </a:lnTo>
                  <a:lnTo>
                    <a:pt x="59" y="149"/>
                  </a:lnTo>
                  <a:lnTo>
                    <a:pt x="68" y="136"/>
                  </a:lnTo>
                  <a:lnTo>
                    <a:pt x="78" y="123"/>
                  </a:lnTo>
                  <a:lnTo>
                    <a:pt x="89" y="111"/>
                  </a:lnTo>
                  <a:lnTo>
                    <a:pt x="100" y="100"/>
                  </a:lnTo>
                  <a:lnTo>
                    <a:pt x="112" y="88"/>
                  </a:lnTo>
                  <a:lnTo>
                    <a:pt x="125" y="77"/>
                  </a:lnTo>
                  <a:lnTo>
                    <a:pt x="137" y="67"/>
                  </a:lnTo>
                  <a:lnTo>
                    <a:pt x="150" y="58"/>
                  </a:lnTo>
                  <a:lnTo>
                    <a:pt x="164" y="49"/>
                  </a:lnTo>
                  <a:lnTo>
                    <a:pt x="179" y="40"/>
                  </a:lnTo>
                  <a:lnTo>
                    <a:pt x="193" y="34"/>
                  </a:lnTo>
                  <a:lnTo>
                    <a:pt x="208" y="26"/>
                  </a:lnTo>
                  <a:lnTo>
                    <a:pt x="223" y="21"/>
                  </a:lnTo>
                  <a:lnTo>
                    <a:pt x="239" y="15"/>
                  </a:lnTo>
                  <a:lnTo>
                    <a:pt x="255" y="10"/>
                  </a:lnTo>
                  <a:lnTo>
                    <a:pt x="271" y="7"/>
                  </a:lnTo>
                  <a:lnTo>
                    <a:pt x="289" y="4"/>
                  </a:lnTo>
                  <a:lnTo>
                    <a:pt x="305" y="1"/>
                  </a:lnTo>
                  <a:lnTo>
                    <a:pt x="322" y="0"/>
                  </a:lnTo>
                  <a:lnTo>
                    <a:pt x="339"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32"/>
            <p:cNvSpPr>
              <a:spLocks/>
            </p:cNvSpPr>
            <p:nvPr/>
          </p:nvSpPr>
          <p:spPr bwMode="auto">
            <a:xfrm>
              <a:off x="3044289" y="3548959"/>
              <a:ext cx="272816" cy="272816"/>
            </a:xfrm>
            <a:custGeom>
              <a:avLst/>
              <a:gdLst>
                <a:gd name="T0" fmla="*/ 414 w 752"/>
                <a:gd name="T1" fmla="*/ 2 h 752"/>
                <a:gd name="T2" fmla="*/ 470 w 752"/>
                <a:gd name="T3" fmla="*/ 12 h 752"/>
                <a:gd name="T4" fmla="*/ 522 w 752"/>
                <a:gd name="T5" fmla="*/ 30 h 752"/>
                <a:gd name="T6" fmla="*/ 570 w 752"/>
                <a:gd name="T7" fmla="*/ 55 h 752"/>
                <a:gd name="T8" fmla="*/ 615 w 752"/>
                <a:gd name="T9" fmla="*/ 86 h 752"/>
                <a:gd name="T10" fmla="*/ 654 w 752"/>
                <a:gd name="T11" fmla="*/ 123 h 752"/>
                <a:gd name="T12" fmla="*/ 687 w 752"/>
                <a:gd name="T13" fmla="*/ 166 h 752"/>
                <a:gd name="T14" fmla="*/ 714 w 752"/>
                <a:gd name="T15" fmla="*/ 213 h 752"/>
                <a:gd name="T16" fmla="*/ 735 w 752"/>
                <a:gd name="T17" fmla="*/ 264 h 752"/>
                <a:gd name="T18" fmla="*/ 747 w 752"/>
                <a:gd name="T19" fmla="*/ 318 h 752"/>
                <a:gd name="T20" fmla="*/ 752 w 752"/>
                <a:gd name="T21" fmla="*/ 376 h 752"/>
                <a:gd name="T22" fmla="*/ 747 w 752"/>
                <a:gd name="T23" fmla="*/ 433 h 752"/>
                <a:gd name="T24" fmla="*/ 735 w 752"/>
                <a:gd name="T25" fmla="*/ 488 h 752"/>
                <a:gd name="T26" fmla="*/ 714 w 752"/>
                <a:gd name="T27" fmla="*/ 539 h 752"/>
                <a:gd name="T28" fmla="*/ 687 w 752"/>
                <a:gd name="T29" fmla="*/ 586 h 752"/>
                <a:gd name="T30" fmla="*/ 654 w 752"/>
                <a:gd name="T31" fmla="*/ 628 h 752"/>
                <a:gd name="T32" fmla="*/ 615 w 752"/>
                <a:gd name="T33" fmla="*/ 666 h 752"/>
                <a:gd name="T34" fmla="*/ 570 w 752"/>
                <a:gd name="T35" fmla="*/ 698 h 752"/>
                <a:gd name="T36" fmla="*/ 522 w 752"/>
                <a:gd name="T37" fmla="*/ 722 h 752"/>
                <a:gd name="T38" fmla="*/ 470 w 752"/>
                <a:gd name="T39" fmla="*/ 740 h 752"/>
                <a:gd name="T40" fmla="*/ 414 w 752"/>
                <a:gd name="T41" fmla="*/ 749 h 752"/>
                <a:gd name="T42" fmla="*/ 357 w 752"/>
                <a:gd name="T43" fmla="*/ 752 h 752"/>
                <a:gd name="T44" fmla="*/ 299 w 752"/>
                <a:gd name="T45" fmla="*/ 744 h 752"/>
                <a:gd name="T46" fmla="*/ 246 w 752"/>
                <a:gd name="T47" fmla="*/ 729 h 752"/>
                <a:gd name="T48" fmla="*/ 197 w 752"/>
                <a:gd name="T49" fmla="*/ 706 h 752"/>
                <a:gd name="T50" fmla="*/ 150 w 752"/>
                <a:gd name="T51" fmla="*/ 677 h 752"/>
                <a:gd name="T52" fmla="*/ 110 w 752"/>
                <a:gd name="T53" fmla="*/ 641 h 752"/>
                <a:gd name="T54" fmla="*/ 75 w 752"/>
                <a:gd name="T55" fmla="*/ 600 h 752"/>
                <a:gd name="T56" fmla="*/ 45 w 752"/>
                <a:gd name="T57" fmla="*/ 555 h 752"/>
                <a:gd name="T58" fmla="*/ 23 w 752"/>
                <a:gd name="T59" fmla="*/ 505 h 752"/>
                <a:gd name="T60" fmla="*/ 8 w 752"/>
                <a:gd name="T61" fmla="*/ 451 h 752"/>
                <a:gd name="T62" fmla="*/ 0 w 752"/>
                <a:gd name="T63" fmla="*/ 395 h 752"/>
                <a:gd name="T64" fmla="*/ 1 w 752"/>
                <a:gd name="T65" fmla="*/ 338 h 752"/>
                <a:gd name="T66" fmla="*/ 12 w 752"/>
                <a:gd name="T67" fmla="*/ 282 h 752"/>
                <a:gd name="T68" fmla="*/ 29 w 752"/>
                <a:gd name="T69" fmla="*/ 230 h 752"/>
                <a:gd name="T70" fmla="*/ 54 w 752"/>
                <a:gd name="T71" fmla="*/ 181 h 752"/>
                <a:gd name="T72" fmla="*/ 85 w 752"/>
                <a:gd name="T73" fmla="*/ 137 h 752"/>
                <a:gd name="T74" fmla="*/ 123 w 752"/>
                <a:gd name="T75" fmla="*/ 98 h 752"/>
                <a:gd name="T76" fmla="*/ 165 w 752"/>
                <a:gd name="T77" fmla="*/ 65 h 752"/>
                <a:gd name="T78" fmla="*/ 213 w 752"/>
                <a:gd name="T79" fmla="*/ 38 h 752"/>
                <a:gd name="T80" fmla="*/ 264 w 752"/>
                <a:gd name="T81" fmla="*/ 17 h 752"/>
                <a:gd name="T82" fmla="*/ 319 w 752"/>
                <a:gd name="T83" fmla="*/ 4 h 752"/>
                <a:gd name="T84" fmla="*/ 376 w 752"/>
                <a:gd name="T85" fmla="*/ 0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2" h="752">
                  <a:moveTo>
                    <a:pt x="376" y="0"/>
                  </a:moveTo>
                  <a:lnTo>
                    <a:pt x="394" y="1"/>
                  </a:lnTo>
                  <a:lnTo>
                    <a:pt x="414" y="2"/>
                  </a:lnTo>
                  <a:lnTo>
                    <a:pt x="433" y="4"/>
                  </a:lnTo>
                  <a:lnTo>
                    <a:pt x="452" y="7"/>
                  </a:lnTo>
                  <a:lnTo>
                    <a:pt x="470" y="12"/>
                  </a:lnTo>
                  <a:lnTo>
                    <a:pt x="487" y="17"/>
                  </a:lnTo>
                  <a:lnTo>
                    <a:pt x="505" y="23"/>
                  </a:lnTo>
                  <a:lnTo>
                    <a:pt x="522" y="30"/>
                  </a:lnTo>
                  <a:lnTo>
                    <a:pt x="538" y="38"/>
                  </a:lnTo>
                  <a:lnTo>
                    <a:pt x="554" y="45"/>
                  </a:lnTo>
                  <a:lnTo>
                    <a:pt x="570" y="55"/>
                  </a:lnTo>
                  <a:lnTo>
                    <a:pt x="586" y="65"/>
                  </a:lnTo>
                  <a:lnTo>
                    <a:pt x="601" y="74"/>
                  </a:lnTo>
                  <a:lnTo>
                    <a:pt x="615" y="86"/>
                  </a:lnTo>
                  <a:lnTo>
                    <a:pt x="629" y="98"/>
                  </a:lnTo>
                  <a:lnTo>
                    <a:pt x="642" y="110"/>
                  </a:lnTo>
                  <a:lnTo>
                    <a:pt x="654" y="123"/>
                  </a:lnTo>
                  <a:lnTo>
                    <a:pt x="666" y="137"/>
                  </a:lnTo>
                  <a:lnTo>
                    <a:pt x="676" y="151"/>
                  </a:lnTo>
                  <a:lnTo>
                    <a:pt x="687" y="166"/>
                  </a:lnTo>
                  <a:lnTo>
                    <a:pt x="697" y="181"/>
                  </a:lnTo>
                  <a:lnTo>
                    <a:pt x="707" y="196"/>
                  </a:lnTo>
                  <a:lnTo>
                    <a:pt x="714" y="213"/>
                  </a:lnTo>
                  <a:lnTo>
                    <a:pt x="722" y="230"/>
                  </a:lnTo>
                  <a:lnTo>
                    <a:pt x="728" y="247"/>
                  </a:lnTo>
                  <a:lnTo>
                    <a:pt x="735" y="264"/>
                  </a:lnTo>
                  <a:lnTo>
                    <a:pt x="740" y="282"/>
                  </a:lnTo>
                  <a:lnTo>
                    <a:pt x="743" y="300"/>
                  </a:lnTo>
                  <a:lnTo>
                    <a:pt x="747" y="318"/>
                  </a:lnTo>
                  <a:lnTo>
                    <a:pt x="750" y="338"/>
                  </a:lnTo>
                  <a:lnTo>
                    <a:pt x="751" y="356"/>
                  </a:lnTo>
                  <a:lnTo>
                    <a:pt x="752" y="376"/>
                  </a:lnTo>
                  <a:lnTo>
                    <a:pt x="751" y="395"/>
                  </a:lnTo>
                  <a:lnTo>
                    <a:pt x="750" y="415"/>
                  </a:lnTo>
                  <a:lnTo>
                    <a:pt x="747" y="433"/>
                  </a:lnTo>
                  <a:lnTo>
                    <a:pt x="743" y="451"/>
                  </a:lnTo>
                  <a:lnTo>
                    <a:pt x="740" y="470"/>
                  </a:lnTo>
                  <a:lnTo>
                    <a:pt x="735" y="488"/>
                  </a:lnTo>
                  <a:lnTo>
                    <a:pt x="728" y="505"/>
                  </a:lnTo>
                  <a:lnTo>
                    <a:pt x="722" y="523"/>
                  </a:lnTo>
                  <a:lnTo>
                    <a:pt x="714" y="539"/>
                  </a:lnTo>
                  <a:lnTo>
                    <a:pt x="707" y="555"/>
                  </a:lnTo>
                  <a:lnTo>
                    <a:pt x="697" y="571"/>
                  </a:lnTo>
                  <a:lnTo>
                    <a:pt x="687" y="586"/>
                  </a:lnTo>
                  <a:lnTo>
                    <a:pt x="676" y="600"/>
                  </a:lnTo>
                  <a:lnTo>
                    <a:pt x="666" y="615"/>
                  </a:lnTo>
                  <a:lnTo>
                    <a:pt x="654" y="628"/>
                  </a:lnTo>
                  <a:lnTo>
                    <a:pt x="642" y="641"/>
                  </a:lnTo>
                  <a:lnTo>
                    <a:pt x="629" y="654"/>
                  </a:lnTo>
                  <a:lnTo>
                    <a:pt x="615" y="666"/>
                  </a:lnTo>
                  <a:lnTo>
                    <a:pt x="601" y="677"/>
                  </a:lnTo>
                  <a:lnTo>
                    <a:pt x="586" y="688"/>
                  </a:lnTo>
                  <a:lnTo>
                    <a:pt x="570" y="698"/>
                  </a:lnTo>
                  <a:lnTo>
                    <a:pt x="554" y="706"/>
                  </a:lnTo>
                  <a:lnTo>
                    <a:pt x="538" y="715"/>
                  </a:lnTo>
                  <a:lnTo>
                    <a:pt x="522" y="722"/>
                  </a:lnTo>
                  <a:lnTo>
                    <a:pt x="505" y="729"/>
                  </a:lnTo>
                  <a:lnTo>
                    <a:pt x="487" y="735"/>
                  </a:lnTo>
                  <a:lnTo>
                    <a:pt x="470" y="740"/>
                  </a:lnTo>
                  <a:lnTo>
                    <a:pt x="452" y="744"/>
                  </a:lnTo>
                  <a:lnTo>
                    <a:pt x="433" y="747"/>
                  </a:lnTo>
                  <a:lnTo>
                    <a:pt x="414" y="749"/>
                  </a:lnTo>
                  <a:lnTo>
                    <a:pt x="394" y="752"/>
                  </a:lnTo>
                  <a:lnTo>
                    <a:pt x="376" y="752"/>
                  </a:lnTo>
                  <a:lnTo>
                    <a:pt x="357" y="752"/>
                  </a:lnTo>
                  <a:lnTo>
                    <a:pt x="337" y="749"/>
                  </a:lnTo>
                  <a:lnTo>
                    <a:pt x="319" y="747"/>
                  </a:lnTo>
                  <a:lnTo>
                    <a:pt x="299" y="744"/>
                  </a:lnTo>
                  <a:lnTo>
                    <a:pt x="282" y="740"/>
                  </a:lnTo>
                  <a:lnTo>
                    <a:pt x="264" y="735"/>
                  </a:lnTo>
                  <a:lnTo>
                    <a:pt x="246" y="729"/>
                  </a:lnTo>
                  <a:lnTo>
                    <a:pt x="229" y="722"/>
                  </a:lnTo>
                  <a:lnTo>
                    <a:pt x="213" y="715"/>
                  </a:lnTo>
                  <a:lnTo>
                    <a:pt x="197" y="706"/>
                  </a:lnTo>
                  <a:lnTo>
                    <a:pt x="180" y="698"/>
                  </a:lnTo>
                  <a:lnTo>
                    <a:pt x="165" y="688"/>
                  </a:lnTo>
                  <a:lnTo>
                    <a:pt x="150" y="677"/>
                  </a:lnTo>
                  <a:lnTo>
                    <a:pt x="136" y="666"/>
                  </a:lnTo>
                  <a:lnTo>
                    <a:pt x="123" y="654"/>
                  </a:lnTo>
                  <a:lnTo>
                    <a:pt x="110" y="641"/>
                  </a:lnTo>
                  <a:lnTo>
                    <a:pt x="97" y="628"/>
                  </a:lnTo>
                  <a:lnTo>
                    <a:pt x="85" y="615"/>
                  </a:lnTo>
                  <a:lnTo>
                    <a:pt x="75" y="600"/>
                  </a:lnTo>
                  <a:lnTo>
                    <a:pt x="64" y="586"/>
                  </a:lnTo>
                  <a:lnTo>
                    <a:pt x="54" y="571"/>
                  </a:lnTo>
                  <a:lnTo>
                    <a:pt x="45" y="555"/>
                  </a:lnTo>
                  <a:lnTo>
                    <a:pt x="37" y="539"/>
                  </a:lnTo>
                  <a:lnTo>
                    <a:pt x="29" y="523"/>
                  </a:lnTo>
                  <a:lnTo>
                    <a:pt x="23" y="505"/>
                  </a:lnTo>
                  <a:lnTo>
                    <a:pt x="16" y="488"/>
                  </a:lnTo>
                  <a:lnTo>
                    <a:pt x="12" y="470"/>
                  </a:lnTo>
                  <a:lnTo>
                    <a:pt x="8" y="451"/>
                  </a:lnTo>
                  <a:lnTo>
                    <a:pt x="4" y="433"/>
                  </a:lnTo>
                  <a:lnTo>
                    <a:pt x="1" y="415"/>
                  </a:lnTo>
                  <a:lnTo>
                    <a:pt x="0" y="395"/>
                  </a:lnTo>
                  <a:lnTo>
                    <a:pt x="0" y="376"/>
                  </a:lnTo>
                  <a:lnTo>
                    <a:pt x="0" y="356"/>
                  </a:lnTo>
                  <a:lnTo>
                    <a:pt x="1" y="338"/>
                  </a:lnTo>
                  <a:lnTo>
                    <a:pt x="4" y="318"/>
                  </a:lnTo>
                  <a:lnTo>
                    <a:pt x="8" y="300"/>
                  </a:lnTo>
                  <a:lnTo>
                    <a:pt x="12" y="282"/>
                  </a:lnTo>
                  <a:lnTo>
                    <a:pt x="16" y="264"/>
                  </a:lnTo>
                  <a:lnTo>
                    <a:pt x="23" y="247"/>
                  </a:lnTo>
                  <a:lnTo>
                    <a:pt x="29" y="230"/>
                  </a:lnTo>
                  <a:lnTo>
                    <a:pt x="37" y="213"/>
                  </a:lnTo>
                  <a:lnTo>
                    <a:pt x="45" y="196"/>
                  </a:lnTo>
                  <a:lnTo>
                    <a:pt x="54" y="181"/>
                  </a:lnTo>
                  <a:lnTo>
                    <a:pt x="64" y="166"/>
                  </a:lnTo>
                  <a:lnTo>
                    <a:pt x="75" y="151"/>
                  </a:lnTo>
                  <a:lnTo>
                    <a:pt x="85" y="137"/>
                  </a:lnTo>
                  <a:lnTo>
                    <a:pt x="97" y="123"/>
                  </a:lnTo>
                  <a:lnTo>
                    <a:pt x="110" y="110"/>
                  </a:lnTo>
                  <a:lnTo>
                    <a:pt x="123" y="98"/>
                  </a:lnTo>
                  <a:lnTo>
                    <a:pt x="136" y="86"/>
                  </a:lnTo>
                  <a:lnTo>
                    <a:pt x="150" y="74"/>
                  </a:lnTo>
                  <a:lnTo>
                    <a:pt x="165" y="65"/>
                  </a:lnTo>
                  <a:lnTo>
                    <a:pt x="180" y="55"/>
                  </a:lnTo>
                  <a:lnTo>
                    <a:pt x="197" y="45"/>
                  </a:lnTo>
                  <a:lnTo>
                    <a:pt x="213" y="38"/>
                  </a:lnTo>
                  <a:lnTo>
                    <a:pt x="229" y="30"/>
                  </a:lnTo>
                  <a:lnTo>
                    <a:pt x="246" y="23"/>
                  </a:lnTo>
                  <a:lnTo>
                    <a:pt x="264" y="17"/>
                  </a:lnTo>
                  <a:lnTo>
                    <a:pt x="282" y="12"/>
                  </a:lnTo>
                  <a:lnTo>
                    <a:pt x="299" y="7"/>
                  </a:lnTo>
                  <a:lnTo>
                    <a:pt x="319" y="4"/>
                  </a:lnTo>
                  <a:lnTo>
                    <a:pt x="337" y="2"/>
                  </a:lnTo>
                  <a:lnTo>
                    <a:pt x="357" y="1"/>
                  </a:lnTo>
                  <a:lnTo>
                    <a:pt x="376"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33"/>
            <p:cNvSpPr>
              <a:spLocks/>
            </p:cNvSpPr>
            <p:nvPr/>
          </p:nvSpPr>
          <p:spPr bwMode="auto">
            <a:xfrm>
              <a:off x="3035582" y="4229549"/>
              <a:ext cx="251049" cy="249598"/>
            </a:xfrm>
            <a:custGeom>
              <a:avLst/>
              <a:gdLst>
                <a:gd name="T0" fmla="*/ 381 w 690"/>
                <a:gd name="T1" fmla="*/ 1 h 688"/>
                <a:gd name="T2" fmla="*/ 432 w 690"/>
                <a:gd name="T3" fmla="*/ 11 h 688"/>
                <a:gd name="T4" fmla="*/ 479 w 690"/>
                <a:gd name="T5" fmla="*/ 27 h 688"/>
                <a:gd name="T6" fmla="*/ 523 w 690"/>
                <a:gd name="T7" fmla="*/ 50 h 688"/>
                <a:gd name="T8" fmla="*/ 564 w 690"/>
                <a:gd name="T9" fmla="*/ 78 h 688"/>
                <a:gd name="T10" fmla="*/ 600 w 690"/>
                <a:gd name="T11" fmla="*/ 112 h 688"/>
                <a:gd name="T12" fmla="*/ 630 w 690"/>
                <a:gd name="T13" fmla="*/ 151 h 688"/>
                <a:gd name="T14" fmla="*/ 655 w 690"/>
                <a:gd name="T15" fmla="*/ 194 h 688"/>
                <a:gd name="T16" fmla="*/ 673 w 690"/>
                <a:gd name="T17" fmla="*/ 242 h 688"/>
                <a:gd name="T18" fmla="*/ 685 w 690"/>
                <a:gd name="T19" fmla="*/ 291 h 688"/>
                <a:gd name="T20" fmla="*/ 690 w 690"/>
                <a:gd name="T21" fmla="*/ 343 h 688"/>
                <a:gd name="T22" fmla="*/ 685 w 690"/>
                <a:gd name="T23" fmla="*/ 396 h 688"/>
                <a:gd name="T24" fmla="*/ 673 w 690"/>
                <a:gd name="T25" fmla="*/ 446 h 688"/>
                <a:gd name="T26" fmla="*/ 655 w 690"/>
                <a:gd name="T27" fmla="*/ 492 h 688"/>
                <a:gd name="T28" fmla="*/ 630 w 690"/>
                <a:gd name="T29" fmla="*/ 536 h 688"/>
                <a:gd name="T30" fmla="*/ 600 w 690"/>
                <a:gd name="T31" fmla="*/ 576 h 688"/>
                <a:gd name="T32" fmla="*/ 564 w 690"/>
                <a:gd name="T33" fmla="*/ 609 h 688"/>
                <a:gd name="T34" fmla="*/ 523 w 690"/>
                <a:gd name="T35" fmla="*/ 638 h 688"/>
                <a:gd name="T36" fmla="*/ 479 w 690"/>
                <a:gd name="T37" fmla="*/ 661 h 688"/>
                <a:gd name="T38" fmla="*/ 432 w 690"/>
                <a:gd name="T39" fmla="*/ 677 h 688"/>
                <a:gd name="T40" fmla="*/ 381 w 690"/>
                <a:gd name="T41" fmla="*/ 686 h 688"/>
                <a:gd name="T42" fmla="*/ 328 w 690"/>
                <a:gd name="T43" fmla="*/ 688 h 688"/>
                <a:gd name="T44" fmla="*/ 276 w 690"/>
                <a:gd name="T45" fmla="*/ 681 h 688"/>
                <a:gd name="T46" fmla="*/ 226 w 690"/>
                <a:gd name="T47" fmla="*/ 667 h 688"/>
                <a:gd name="T48" fmla="*/ 181 w 690"/>
                <a:gd name="T49" fmla="*/ 647 h 688"/>
                <a:gd name="T50" fmla="*/ 139 w 690"/>
                <a:gd name="T51" fmla="*/ 620 h 688"/>
                <a:gd name="T52" fmla="*/ 102 w 690"/>
                <a:gd name="T53" fmla="*/ 587 h 688"/>
                <a:gd name="T54" fmla="*/ 70 w 690"/>
                <a:gd name="T55" fmla="*/ 550 h 688"/>
                <a:gd name="T56" fmla="*/ 43 w 690"/>
                <a:gd name="T57" fmla="*/ 507 h 688"/>
                <a:gd name="T58" fmla="*/ 22 w 690"/>
                <a:gd name="T59" fmla="*/ 462 h 688"/>
                <a:gd name="T60" fmla="*/ 8 w 690"/>
                <a:gd name="T61" fmla="*/ 414 h 688"/>
                <a:gd name="T62" fmla="*/ 2 w 690"/>
                <a:gd name="T63" fmla="*/ 362 h 688"/>
                <a:gd name="T64" fmla="*/ 3 w 690"/>
                <a:gd name="T65" fmla="*/ 309 h 688"/>
                <a:gd name="T66" fmla="*/ 11 w 690"/>
                <a:gd name="T67" fmla="*/ 258 h 688"/>
                <a:gd name="T68" fmla="*/ 27 w 690"/>
                <a:gd name="T69" fmla="*/ 209 h 688"/>
                <a:gd name="T70" fmla="*/ 50 w 690"/>
                <a:gd name="T71" fmla="*/ 165 h 688"/>
                <a:gd name="T72" fmla="*/ 79 w 690"/>
                <a:gd name="T73" fmla="*/ 125 h 688"/>
                <a:gd name="T74" fmla="*/ 114 w 690"/>
                <a:gd name="T75" fmla="*/ 88 h 688"/>
                <a:gd name="T76" fmla="*/ 153 w 690"/>
                <a:gd name="T77" fmla="*/ 58 h 688"/>
                <a:gd name="T78" fmla="*/ 196 w 690"/>
                <a:gd name="T79" fmla="*/ 33 h 688"/>
                <a:gd name="T80" fmla="*/ 242 w 690"/>
                <a:gd name="T81" fmla="*/ 15 h 688"/>
                <a:gd name="T82" fmla="*/ 292 w 690"/>
                <a:gd name="T83" fmla="*/ 3 h 688"/>
                <a:gd name="T84" fmla="*/ 345 w 690"/>
                <a:gd name="T85"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0" h="688">
                  <a:moveTo>
                    <a:pt x="345" y="0"/>
                  </a:moveTo>
                  <a:lnTo>
                    <a:pt x="362" y="0"/>
                  </a:lnTo>
                  <a:lnTo>
                    <a:pt x="381" y="1"/>
                  </a:lnTo>
                  <a:lnTo>
                    <a:pt x="397" y="3"/>
                  </a:lnTo>
                  <a:lnTo>
                    <a:pt x="414" y="6"/>
                  </a:lnTo>
                  <a:lnTo>
                    <a:pt x="432" y="11"/>
                  </a:lnTo>
                  <a:lnTo>
                    <a:pt x="448" y="15"/>
                  </a:lnTo>
                  <a:lnTo>
                    <a:pt x="464" y="20"/>
                  </a:lnTo>
                  <a:lnTo>
                    <a:pt x="479" y="27"/>
                  </a:lnTo>
                  <a:lnTo>
                    <a:pt x="494" y="33"/>
                  </a:lnTo>
                  <a:lnTo>
                    <a:pt x="509" y="41"/>
                  </a:lnTo>
                  <a:lnTo>
                    <a:pt x="523" y="50"/>
                  </a:lnTo>
                  <a:lnTo>
                    <a:pt x="537" y="58"/>
                  </a:lnTo>
                  <a:lnTo>
                    <a:pt x="551" y="68"/>
                  </a:lnTo>
                  <a:lnTo>
                    <a:pt x="564" y="78"/>
                  </a:lnTo>
                  <a:lnTo>
                    <a:pt x="576" y="88"/>
                  </a:lnTo>
                  <a:lnTo>
                    <a:pt x="588" y="100"/>
                  </a:lnTo>
                  <a:lnTo>
                    <a:pt x="600" y="112"/>
                  </a:lnTo>
                  <a:lnTo>
                    <a:pt x="611" y="125"/>
                  </a:lnTo>
                  <a:lnTo>
                    <a:pt x="621" y="138"/>
                  </a:lnTo>
                  <a:lnTo>
                    <a:pt x="630" y="151"/>
                  </a:lnTo>
                  <a:lnTo>
                    <a:pt x="640" y="165"/>
                  </a:lnTo>
                  <a:lnTo>
                    <a:pt x="648" y="179"/>
                  </a:lnTo>
                  <a:lnTo>
                    <a:pt x="655" y="194"/>
                  </a:lnTo>
                  <a:lnTo>
                    <a:pt x="663" y="209"/>
                  </a:lnTo>
                  <a:lnTo>
                    <a:pt x="668" y="226"/>
                  </a:lnTo>
                  <a:lnTo>
                    <a:pt x="673" y="242"/>
                  </a:lnTo>
                  <a:lnTo>
                    <a:pt x="679" y="258"/>
                  </a:lnTo>
                  <a:lnTo>
                    <a:pt x="682" y="274"/>
                  </a:lnTo>
                  <a:lnTo>
                    <a:pt x="685" y="291"/>
                  </a:lnTo>
                  <a:lnTo>
                    <a:pt x="688" y="309"/>
                  </a:lnTo>
                  <a:lnTo>
                    <a:pt x="689" y="326"/>
                  </a:lnTo>
                  <a:lnTo>
                    <a:pt x="690" y="343"/>
                  </a:lnTo>
                  <a:lnTo>
                    <a:pt x="689" y="362"/>
                  </a:lnTo>
                  <a:lnTo>
                    <a:pt x="688" y="379"/>
                  </a:lnTo>
                  <a:lnTo>
                    <a:pt x="685" y="396"/>
                  </a:lnTo>
                  <a:lnTo>
                    <a:pt x="682" y="414"/>
                  </a:lnTo>
                  <a:lnTo>
                    <a:pt x="679" y="430"/>
                  </a:lnTo>
                  <a:lnTo>
                    <a:pt x="673" y="446"/>
                  </a:lnTo>
                  <a:lnTo>
                    <a:pt x="668" y="462"/>
                  </a:lnTo>
                  <a:lnTo>
                    <a:pt x="663" y="477"/>
                  </a:lnTo>
                  <a:lnTo>
                    <a:pt x="655" y="492"/>
                  </a:lnTo>
                  <a:lnTo>
                    <a:pt x="648" y="507"/>
                  </a:lnTo>
                  <a:lnTo>
                    <a:pt x="640" y="523"/>
                  </a:lnTo>
                  <a:lnTo>
                    <a:pt x="630" y="536"/>
                  </a:lnTo>
                  <a:lnTo>
                    <a:pt x="621" y="550"/>
                  </a:lnTo>
                  <a:lnTo>
                    <a:pt x="611" y="563"/>
                  </a:lnTo>
                  <a:lnTo>
                    <a:pt x="600" y="576"/>
                  </a:lnTo>
                  <a:lnTo>
                    <a:pt x="588" y="587"/>
                  </a:lnTo>
                  <a:lnTo>
                    <a:pt x="576" y="598"/>
                  </a:lnTo>
                  <a:lnTo>
                    <a:pt x="564" y="609"/>
                  </a:lnTo>
                  <a:lnTo>
                    <a:pt x="551" y="620"/>
                  </a:lnTo>
                  <a:lnTo>
                    <a:pt x="537" y="630"/>
                  </a:lnTo>
                  <a:lnTo>
                    <a:pt x="523" y="638"/>
                  </a:lnTo>
                  <a:lnTo>
                    <a:pt x="509" y="647"/>
                  </a:lnTo>
                  <a:lnTo>
                    <a:pt x="494" y="654"/>
                  </a:lnTo>
                  <a:lnTo>
                    <a:pt x="479" y="661"/>
                  </a:lnTo>
                  <a:lnTo>
                    <a:pt x="464" y="667"/>
                  </a:lnTo>
                  <a:lnTo>
                    <a:pt x="448" y="673"/>
                  </a:lnTo>
                  <a:lnTo>
                    <a:pt x="432" y="677"/>
                  </a:lnTo>
                  <a:lnTo>
                    <a:pt x="414" y="681"/>
                  </a:lnTo>
                  <a:lnTo>
                    <a:pt x="397" y="684"/>
                  </a:lnTo>
                  <a:lnTo>
                    <a:pt x="381" y="686"/>
                  </a:lnTo>
                  <a:lnTo>
                    <a:pt x="362" y="688"/>
                  </a:lnTo>
                  <a:lnTo>
                    <a:pt x="345" y="688"/>
                  </a:lnTo>
                  <a:lnTo>
                    <a:pt x="328" y="688"/>
                  </a:lnTo>
                  <a:lnTo>
                    <a:pt x="309" y="686"/>
                  </a:lnTo>
                  <a:lnTo>
                    <a:pt x="292" y="684"/>
                  </a:lnTo>
                  <a:lnTo>
                    <a:pt x="276" y="681"/>
                  </a:lnTo>
                  <a:lnTo>
                    <a:pt x="259" y="677"/>
                  </a:lnTo>
                  <a:lnTo>
                    <a:pt x="242" y="673"/>
                  </a:lnTo>
                  <a:lnTo>
                    <a:pt x="226" y="667"/>
                  </a:lnTo>
                  <a:lnTo>
                    <a:pt x="211" y="661"/>
                  </a:lnTo>
                  <a:lnTo>
                    <a:pt x="196" y="654"/>
                  </a:lnTo>
                  <a:lnTo>
                    <a:pt x="181" y="647"/>
                  </a:lnTo>
                  <a:lnTo>
                    <a:pt x="167" y="638"/>
                  </a:lnTo>
                  <a:lnTo>
                    <a:pt x="153" y="630"/>
                  </a:lnTo>
                  <a:lnTo>
                    <a:pt x="139" y="620"/>
                  </a:lnTo>
                  <a:lnTo>
                    <a:pt x="126" y="609"/>
                  </a:lnTo>
                  <a:lnTo>
                    <a:pt x="114" y="598"/>
                  </a:lnTo>
                  <a:lnTo>
                    <a:pt x="102" y="587"/>
                  </a:lnTo>
                  <a:lnTo>
                    <a:pt x="90" y="576"/>
                  </a:lnTo>
                  <a:lnTo>
                    <a:pt x="79" y="563"/>
                  </a:lnTo>
                  <a:lnTo>
                    <a:pt x="70" y="550"/>
                  </a:lnTo>
                  <a:lnTo>
                    <a:pt x="60" y="536"/>
                  </a:lnTo>
                  <a:lnTo>
                    <a:pt x="50" y="523"/>
                  </a:lnTo>
                  <a:lnTo>
                    <a:pt x="43" y="507"/>
                  </a:lnTo>
                  <a:lnTo>
                    <a:pt x="35" y="492"/>
                  </a:lnTo>
                  <a:lnTo>
                    <a:pt x="27" y="477"/>
                  </a:lnTo>
                  <a:lnTo>
                    <a:pt x="22" y="462"/>
                  </a:lnTo>
                  <a:lnTo>
                    <a:pt x="17" y="446"/>
                  </a:lnTo>
                  <a:lnTo>
                    <a:pt x="11" y="430"/>
                  </a:lnTo>
                  <a:lnTo>
                    <a:pt x="8" y="414"/>
                  </a:lnTo>
                  <a:lnTo>
                    <a:pt x="5" y="396"/>
                  </a:lnTo>
                  <a:lnTo>
                    <a:pt x="3" y="379"/>
                  </a:lnTo>
                  <a:lnTo>
                    <a:pt x="2" y="362"/>
                  </a:lnTo>
                  <a:lnTo>
                    <a:pt x="0" y="343"/>
                  </a:lnTo>
                  <a:lnTo>
                    <a:pt x="2" y="326"/>
                  </a:lnTo>
                  <a:lnTo>
                    <a:pt x="3" y="309"/>
                  </a:lnTo>
                  <a:lnTo>
                    <a:pt x="5" y="291"/>
                  </a:lnTo>
                  <a:lnTo>
                    <a:pt x="8" y="274"/>
                  </a:lnTo>
                  <a:lnTo>
                    <a:pt x="11" y="258"/>
                  </a:lnTo>
                  <a:lnTo>
                    <a:pt x="17" y="242"/>
                  </a:lnTo>
                  <a:lnTo>
                    <a:pt x="22" y="226"/>
                  </a:lnTo>
                  <a:lnTo>
                    <a:pt x="27" y="209"/>
                  </a:lnTo>
                  <a:lnTo>
                    <a:pt x="35" y="194"/>
                  </a:lnTo>
                  <a:lnTo>
                    <a:pt x="43" y="179"/>
                  </a:lnTo>
                  <a:lnTo>
                    <a:pt x="50" y="165"/>
                  </a:lnTo>
                  <a:lnTo>
                    <a:pt x="60" y="151"/>
                  </a:lnTo>
                  <a:lnTo>
                    <a:pt x="70" y="138"/>
                  </a:lnTo>
                  <a:lnTo>
                    <a:pt x="79" y="125"/>
                  </a:lnTo>
                  <a:lnTo>
                    <a:pt x="90" y="112"/>
                  </a:lnTo>
                  <a:lnTo>
                    <a:pt x="102" y="100"/>
                  </a:lnTo>
                  <a:lnTo>
                    <a:pt x="114" y="88"/>
                  </a:lnTo>
                  <a:lnTo>
                    <a:pt x="126" y="78"/>
                  </a:lnTo>
                  <a:lnTo>
                    <a:pt x="139" y="68"/>
                  </a:lnTo>
                  <a:lnTo>
                    <a:pt x="153" y="58"/>
                  </a:lnTo>
                  <a:lnTo>
                    <a:pt x="167" y="50"/>
                  </a:lnTo>
                  <a:lnTo>
                    <a:pt x="181" y="41"/>
                  </a:lnTo>
                  <a:lnTo>
                    <a:pt x="196" y="33"/>
                  </a:lnTo>
                  <a:lnTo>
                    <a:pt x="211" y="27"/>
                  </a:lnTo>
                  <a:lnTo>
                    <a:pt x="226" y="20"/>
                  </a:lnTo>
                  <a:lnTo>
                    <a:pt x="242" y="15"/>
                  </a:lnTo>
                  <a:lnTo>
                    <a:pt x="259" y="11"/>
                  </a:lnTo>
                  <a:lnTo>
                    <a:pt x="276" y="6"/>
                  </a:lnTo>
                  <a:lnTo>
                    <a:pt x="292" y="3"/>
                  </a:lnTo>
                  <a:lnTo>
                    <a:pt x="309" y="1"/>
                  </a:lnTo>
                  <a:lnTo>
                    <a:pt x="328" y="0"/>
                  </a:lnTo>
                  <a:lnTo>
                    <a:pt x="345"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134"/>
            <p:cNvSpPr>
              <a:spLocks/>
            </p:cNvSpPr>
            <p:nvPr/>
          </p:nvSpPr>
          <p:spPr bwMode="auto">
            <a:xfrm>
              <a:off x="3421588" y="4631517"/>
              <a:ext cx="193003" cy="193003"/>
            </a:xfrm>
            <a:custGeom>
              <a:avLst/>
              <a:gdLst>
                <a:gd name="T0" fmla="*/ 293 w 532"/>
                <a:gd name="T1" fmla="*/ 2 h 531"/>
                <a:gd name="T2" fmla="*/ 332 w 532"/>
                <a:gd name="T3" fmla="*/ 9 h 531"/>
                <a:gd name="T4" fmla="*/ 370 w 532"/>
                <a:gd name="T5" fmla="*/ 22 h 531"/>
                <a:gd name="T6" fmla="*/ 403 w 532"/>
                <a:gd name="T7" fmla="*/ 39 h 531"/>
                <a:gd name="T8" fmla="*/ 435 w 532"/>
                <a:gd name="T9" fmla="*/ 60 h 531"/>
                <a:gd name="T10" fmla="*/ 463 w 532"/>
                <a:gd name="T11" fmla="*/ 87 h 531"/>
                <a:gd name="T12" fmla="*/ 486 w 532"/>
                <a:gd name="T13" fmla="*/ 118 h 531"/>
                <a:gd name="T14" fmla="*/ 505 w 532"/>
                <a:gd name="T15" fmla="*/ 151 h 531"/>
                <a:gd name="T16" fmla="*/ 520 w 532"/>
                <a:gd name="T17" fmla="*/ 187 h 531"/>
                <a:gd name="T18" fmla="*/ 529 w 532"/>
                <a:gd name="T19" fmla="*/ 226 h 531"/>
                <a:gd name="T20" fmla="*/ 532 w 532"/>
                <a:gd name="T21" fmla="*/ 266 h 531"/>
                <a:gd name="T22" fmla="*/ 529 w 532"/>
                <a:gd name="T23" fmla="*/ 306 h 531"/>
                <a:gd name="T24" fmla="*/ 520 w 532"/>
                <a:gd name="T25" fmla="*/ 344 h 531"/>
                <a:gd name="T26" fmla="*/ 505 w 532"/>
                <a:gd name="T27" fmla="*/ 381 h 531"/>
                <a:gd name="T28" fmla="*/ 486 w 532"/>
                <a:gd name="T29" fmla="*/ 414 h 531"/>
                <a:gd name="T30" fmla="*/ 463 w 532"/>
                <a:gd name="T31" fmla="*/ 444 h 531"/>
                <a:gd name="T32" fmla="*/ 435 w 532"/>
                <a:gd name="T33" fmla="*/ 471 h 531"/>
                <a:gd name="T34" fmla="*/ 403 w 532"/>
                <a:gd name="T35" fmla="*/ 492 h 531"/>
                <a:gd name="T36" fmla="*/ 370 w 532"/>
                <a:gd name="T37" fmla="*/ 510 h 531"/>
                <a:gd name="T38" fmla="*/ 332 w 532"/>
                <a:gd name="T39" fmla="*/ 523 h 531"/>
                <a:gd name="T40" fmla="*/ 293 w 532"/>
                <a:gd name="T41" fmla="*/ 530 h 531"/>
                <a:gd name="T42" fmla="*/ 252 w 532"/>
                <a:gd name="T43" fmla="*/ 530 h 531"/>
                <a:gd name="T44" fmla="*/ 212 w 532"/>
                <a:gd name="T45" fmla="*/ 526 h 531"/>
                <a:gd name="T46" fmla="*/ 174 w 532"/>
                <a:gd name="T47" fmla="*/ 515 h 531"/>
                <a:gd name="T48" fmla="*/ 140 w 532"/>
                <a:gd name="T49" fmla="*/ 499 h 531"/>
                <a:gd name="T50" fmla="*/ 107 w 532"/>
                <a:gd name="T51" fmla="*/ 478 h 531"/>
                <a:gd name="T52" fmla="*/ 78 w 532"/>
                <a:gd name="T53" fmla="*/ 454 h 531"/>
                <a:gd name="T54" fmla="*/ 53 w 532"/>
                <a:gd name="T55" fmla="*/ 424 h 531"/>
                <a:gd name="T56" fmla="*/ 33 w 532"/>
                <a:gd name="T57" fmla="*/ 392 h 531"/>
                <a:gd name="T58" fmla="*/ 17 w 532"/>
                <a:gd name="T59" fmla="*/ 357 h 531"/>
                <a:gd name="T60" fmla="*/ 6 w 532"/>
                <a:gd name="T61" fmla="*/ 320 h 531"/>
                <a:gd name="T62" fmla="*/ 1 w 532"/>
                <a:gd name="T63" fmla="*/ 280 h 531"/>
                <a:gd name="T64" fmla="*/ 1 w 532"/>
                <a:gd name="T65" fmla="*/ 239 h 531"/>
                <a:gd name="T66" fmla="*/ 9 w 532"/>
                <a:gd name="T67" fmla="*/ 200 h 531"/>
                <a:gd name="T68" fmla="*/ 21 w 532"/>
                <a:gd name="T69" fmla="*/ 162 h 531"/>
                <a:gd name="T70" fmla="*/ 39 w 532"/>
                <a:gd name="T71" fmla="*/ 128 h 531"/>
                <a:gd name="T72" fmla="*/ 61 w 532"/>
                <a:gd name="T73" fmla="*/ 97 h 531"/>
                <a:gd name="T74" fmla="*/ 88 w 532"/>
                <a:gd name="T75" fmla="*/ 69 h 531"/>
                <a:gd name="T76" fmla="*/ 118 w 532"/>
                <a:gd name="T77" fmla="*/ 45 h 531"/>
                <a:gd name="T78" fmla="*/ 151 w 532"/>
                <a:gd name="T79" fmla="*/ 27 h 531"/>
                <a:gd name="T80" fmla="*/ 187 w 532"/>
                <a:gd name="T81" fmla="*/ 12 h 531"/>
                <a:gd name="T82" fmla="*/ 226 w 532"/>
                <a:gd name="T83" fmla="*/ 3 h 531"/>
                <a:gd name="T84" fmla="*/ 266 w 532"/>
                <a:gd name="T85"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2" h="531">
                  <a:moveTo>
                    <a:pt x="266" y="0"/>
                  </a:moveTo>
                  <a:lnTo>
                    <a:pt x="280" y="1"/>
                  </a:lnTo>
                  <a:lnTo>
                    <a:pt x="293" y="2"/>
                  </a:lnTo>
                  <a:lnTo>
                    <a:pt x="306" y="3"/>
                  </a:lnTo>
                  <a:lnTo>
                    <a:pt x="319" y="5"/>
                  </a:lnTo>
                  <a:lnTo>
                    <a:pt x="332" y="9"/>
                  </a:lnTo>
                  <a:lnTo>
                    <a:pt x="345" y="12"/>
                  </a:lnTo>
                  <a:lnTo>
                    <a:pt x="357" y="16"/>
                  </a:lnTo>
                  <a:lnTo>
                    <a:pt x="370" y="22"/>
                  </a:lnTo>
                  <a:lnTo>
                    <a:pt x="381" y="27"/>
                  </a:lnTo>
                  <a:lnTo>
                    <a:pt x="393" y="32"/>
                  </a:lnTo>
                  <a:lnTo>
                    <a:pt x="403" y="39"/>
                  </a:lnTo>
                  <a:lnTo>
                    <a:pt x="414" y="45"/>
                  </a:lnTo>
                  <a:lnTo>
                    <a:pt x="425" y="53"/>
                  </a:lnTo>
                  <a:lnTo>
                    <a:pt x="435" y="60"/>
                  </a:lnTo>
                  <a:lnTo>
                    <a:pt x="444" y="69"/>
                  </a:lnTo>
                  <a:lnTo>
                    <a:pt x="454" y="78"/>
                  </a:lnTo>
                  <a:lnTo>
                    <a:pt x="463" y="87"/>
                  </a:lnTo>
                  <a:lnTo>
                    <a:pt x="471" y="97"/>
                  </a:lnTo>
                  <a:lnTo>
                    <a:pt x="479" y="107"/>
                  </a:lnTo>
                  <a:lnTo>
                    <a:pt x="486" y="118"/>
                  </a:lnTo>
                  <a:lnTo>
                    <a:pt x="493" y="128"/>
                  </a:lnTo>
                  <a:lnTo>
                    <a:pt x="499" y="139"/>
                  </a:lnTo>
                  <a:lnTo>
                    <a:pt x="505" y="151"/>
                  </a:lnTo>
                  <a:lnTo>
                    <a:pt x="510" y="162"/>
                  </a:lnTo>
                  <a:lnTo>
                    <a:pt x="516" y="175"/>
                  </a:lnTo>
                  <a:lnTo>
                    <a:pt x="520" y="187"/>
                  </a:lnTo>
                  <a:lnTo>
                    <a:pt x="523" y="200"/>
                  </a:lnTo>
                  <a:lnTo>
                    <a:pt x="526" y="213"/>
                  </a:lnTo>
                  <a:lnTo>
                    <a:pt x="529" y="226"/>
                  </a:lnTo>
                  <a:lnTo>
                    <a:pt x="530" y="239"/>
                  </a:lnTo>
                  <a:lnTo>
                    <a:pt x="531" y="252"/>
                  </a:lnTo>
                  <a:lnTo>
                    <a:pt x="532" y="266"/>
                  </a:lnTo>
                  <a:lnTo>
                    <a:pt x="531" y="280"/>
                  </a:lnTo>
                  <a:lnTo>
                    <a:pt x="530" y="293"/>
                  </a:lnTo>
                  <a:lnTo>
                    <a:pt x="529" y="306"/>
                  </a:lnTo>
                  <a:lnTo>
                    <a:pt x="526" y="320"/>
                  </a:lnTo>
                  <a:lnTo>
                    <a:pt x="523" y="332"/>
                  </a:lnTo>
                  <a:lnTo>
                    <a:pt x="520" y="344"/>
                  </a:lnTo>
                  <a:lnTo>
                    <a:pt x="516" y="357"/>
                  </a:lnTo>
                  <a:lnTo>
                    <a:pt x="510" y="369"/>
                  </a:lnTo>
                  <a:lnTo>
                    <a:pt x="505" y="381"/>
                  </a:lnTo>
                  <a:lnTo>
                    <a:pt x="499" y="392"/>
                  </a:lnTo>
                  <a:lnTo>
                    <a:pt x="493" y="403"/>
                  </a:lnTo>
                  <a:lnTo>
                    <a:pt x="486" y="414"/>
                  </a:lnTo>
                  <a:lnTo>
                    <a:pt x="479" y="424"/>
                  </a:lnTo>
                  <a:lnTo>
                    <a:pt x="471" y="434"/>
                  </a:lnTo>
                  <a:lnTo>
                    <a:pt x="463" y="444"/>
                  </a:lnTo>
                  <a:lnTo>
                    <a:pt x="454" y="454"/>
                  </a:lnTo>
                  <a:lnTo>
                    <a:pt x="444" y="462"/>
                  </a:lnTo>
                  <a:lnTo>
                    <a:pt x="435" y="471"/>
                  </a:lnTo>
                  <a:lnTo>
                    <a:pt x="425" y="478"/>
                  </a:lnTo>
                  <a:lnTo>
                    <a:pt x="414" y="486"/>
                  </a:lnTo>
                  <a:lnTo>
                    <a:pt x="403" y="492"/>
                  </a:lnTo>
                  <a:lnTo>
                    <a:pt x="393" y="499"/>
                  </a:lnTo>
                  <a:lnTo>
                    <a:pt x="381" y="505"/>
                  </a:lnTo>
                  <a:lnTo>
                    <a:pt x="370" y="510"/>
                  </a:lnTo>
                  <a:lnTo>
                    <a:pt x="357" y="515"/>
                  </a:lnTo>
                  <a:lnTo>
                    <a:pt x="345" y="519"/>
                  </a:lnTo>
                  <a:lnTo>
                    <a:pt x="332" y="523"/>
                  </a:lnTo>
                  <a:lnTo>
                    <a:pt x="319" y="526"/>
                  </a:lnTo>
                  <a:lnTo>
                    <a:pt x="306" y="528"/>
                  </a:lnTo>
                  <a:lnTo>
                    <a:pt x="293" y="530"/>
                  </a:lnTo>
                  <a:lnTo>
                    <a:pt x="280" y="530"/>
                  </a:lnTo>
                  <a:lnTo>
                    <a:pt x="266" y="531"/>
                  </a:lnTo>
                  <a:lnTo>
                    <a:pt x="252" y="530"/>
                  </a:lnTo>
                  <a:lnTo>
                    <a:pt x="239" y="530"/>
                  </a:lnTo>
                  <a:lnTo>
                    <a:pt x="226" y="528"/>
                  </a:lnTo>
                  <a:lnTo>
                    <a:pt x="212" y="526"/>
                  </a:lnTo>
                  <a:lnTo>
                    <a:pt x="200" y="523"/>
                  </a:lnTo>
                  <a:lnTo>
                    <a:pt x="187" y="519"/>
                  </a:lnTo>
                  <a:lnTo>
                    <a:pt x="174" y="515"/>
                  </a:lnTo>
                  <a:lnTo>
                    <a:pt x="162" y="510"/>
                  </a:lnTo>
                  <a:lnTo>
                    <a:pt x="151" y="505"/>
                  </a:lnTo>
                  <a:lnTo>
                    <a:pt x="140" y="499"/>
                  </a:lnTo>
                  <a:lnTo>
                    <a:pt x="128" y="492"/>
                  </a:lnTo>
                  <a:lnTo>
                    <a:pt x="118" y="486"/>
                  </a:lnTo>
                  <a:lnTo>
                    <a:pt x="107" y="478"/>
                  </a:lnTo>
                  <a:lnTo>
                    <a:pt x="98" y="471"/>
                  </a:lnTo>
                  <a:lnTo>
                    <a:pt x="88" y="462"/>
                  </a:lnTo>
                  <a:lnTo>
                    <a:pt x="78" y="454"/>
                  </a:lnTo>
                  <a:lnTo>
                    <a:pt x="70" y="444"/>
                  </a:lnTo>
                  <a:lnTo>
                    <a:pt x="61" y="434"/>
                  </a:lnTo>
                  <a:lnTo>
                    <a:pt x="53" y="424"/>
                  </a:lnTo>
                  <a:lnTo>
                    <a:pt x="46" y="414"/>
                  </a:lnTo>
                  <a:lnTo>
                    <a:pt x="39" y="403"/>
                  </a:lnTo>
                  <a:lnTo>
                    <a:pt x="33" y="392"/>
                  </a:lnTo>
                  <a:lnTo>
                    <a:pt x="26" y="381"/>
                  </a:lnTo>
                  <a:lnTo>
                    <a:pt x="21" y="369"/>
                  </a:lnTo>
                  <a:lnTo>
                    <a:pt x="17" y="357"/>
                  </a:lnTo>
                  <a:lnTo>
                    <a:pt x="12" y="344"/>
                  </a:lnTo>
                  <a:lnTo>
                    <a:pt x="9" y="332"/>
                  </a:lnTo>
                  <a:lnTo>
                    <a:pt x="6" y="320"/>
                  </a:lnTo>
                  <a:lnTo>
                    <a:pt x="4" y="306"/>
                  </a:lnTo>
                  <a:lnTo>
                    <a:pt x="1" y="293"/>
                  </a:lnTo>
                  <a:lnTo>
                    <a:pt x="1" y="280"/>
                  </a:lnTo>
                  <a:lnTo>
                    <a:pt x="0" y="266"/>
                  </a:lnTo>
                  <a:lnTo>
                    <a:pt x="1" y="252"/>
                  </a:lnTo>
                  <a:lnTo>
                    <a:pt x="1" y="239"/>
                  </a:lnTo>
                  <a:lnTo>
                    <a:pt x="4" y="226"/>
                  </a:lnTo>
                  <a:lnTo>
                    <a:pt x="6" y="213"/>
                  </a:lnTo>
                  <a:lnTo>
                    <a:pt x="9" y="200"/>
                  </a:lnTo>
                  <a:lnTo>
                    <a:pt x="12" y="187"/>
                  </a:lnTo>
                  <a:lnTo>
                    <a:pt x="17" y="175"/>
                  </a:lnTo>
                  <a:lnTo>
                    <a:pt x="21" y="162"/>
                  </a:lnTo>
                  <a:lnTo>
                    <a:pt x="26" y="151"/>
                  </a:lnTo>
                  <a:lnTo>
                    <a:pt x="33" y="139"/>
                  </a:lnTo>
                  <a:lnTo>
                    <a:pt x="39" y="128"/>
                  </a:lnTo>
                  <a:lnTo>
                    <a:pt x="46" y="118"/>
                  </a:lnTo>
                  <a:lnTo>
                    <a:pt x="53" y="107"/>
                  </a:lnTo>
                  <a:lnTo>
                    <a:pt x="61" y="97"/>
                  </a:lnTo>
                  <a:lnTo>
                    <a:pt x="70" y="87"/>
                  </a:lnTo>
                  <a:lnTo>
                    <a:pt x="78" y="78"/>
                  </a:lnTo>
                  <a:lnTo>
                    <a:pt x="88" y="69"/>
                  </a:lnTo>
                  <a:lnTo>
                    <a:pt x="98" y="60"/>
                  </a:lnTo>
                  <a:lnTo>
                    <a:pt x="107" y="53"/>
                  </a:lnTo>
                  <a:lnTo>
                    <a:pt x="118" y="45"/>
                  </a:lnTo>
                  <a:lnTo>
                    <a:pt x="128" y="39"/>
                  </a:lnTo>
                  <a:lnTo>
                    <a:pt x="140" y="32"/>
                  </a:lnTo>
                  <a:lnTo>
                    <a:pt x="151" y="27"/>
                  </a:lnTo>
                  <a:lnTo>
                    <a:pt x="162" y="22"/>
                  </a:lnTo>
                  <a:lnTo>
                    <a:pt x="174" y="16"/>
                  </a:lnTo>
                  <a:lnTo>
                    <a:pt x="187" y="12"/>
                  </a:lnTo>
                  <a:lnTo>
                    <a:pt x="200" y="9"/>
                  </a:lnTo>
                  <a:lnTo>
                    <a:pt x="212" y="5"/>
                  </a:lnTo>
                  <a:lnTo>
                    <a:pt x="226" y="3"/>
                  </a:lnTo>
                  <a:lnTo>
                    <a:pt x="239" y="2"/>
                  </a:lnTo>
                  <a:lnTo>
                    <a:pt x="252" y="1"/>
                  </a:lnTo>
                  <a:lnTo>
                    <a:pt x="266"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135"/>
            <p:cNvSpPr>
              <a:spLocks/>
            </p:cNvSpPr>
            <p:nvPr/>
          </p:nvSpPr>
          <p:spPr bwMode="auto">
            <a:xfrm>
              <a:off x="3511560" y="3878371"/>
              <a:ext cx="237989" cy="237989"/>
            </a:xfrm>
            <a:custGeom>
              <a:avLst/>
              <a:gdLst>
                <a:gd name="T0" fmla="*/ 362 w 657"/>
                <a:gd name="T1" fmla="*/ 2 h 657"/>
                <a:gd name="T2" fmla="*/ 410 w 657"/>
                <a:gd name="T3" fmla="*/ 11 h 657"/>
                <a:gd name="T4" fmla="*/ 456 w 657"/>
                <a:gd name="T5" fmla="*/ 26 h 657"/>
                <a:gd name="T6" fmla="*/ 499 w 657"/>
                <a:gd name="T7" fmla="*/ 48 h 657"/>
                <a:gd name="T8" fmla="*/ 537 w 657"/>
                <a:gd name="T9" fmla="*/ 76 h 657"/>
                <a:gd name="T10" fmla="*/ 571 w 657"/>
                <a:gd name="T11" fmla="*/ 108 h 657"/>
                <a:gd name="T12" fmla="*/ 600 w 657"/>
                <a:gd name="T13" fmla="*/ 145 h 657"/>
                <a:gd name="T14" fmla="*/ 624 w 657"/>
                <a:gd name="T15" fmla="*/ 186 h 657"/>
                <a:gd name="T16" fmla="*/ 641 w 657"/>
                <a:gd name="T17" fmla="*/ 231 h 657"/>
                <a:gd name="T18" fmla="*/ 653 w 657"/>
                <a:gd name="T19" fmla="*/ 279 h 657"/>
                <a:gd name="T20" fmla="*/ 657 w 657"/>
                <a:gd name="T21" fmla="*/ 329 h 657"/>
                <a:gd name="T22" fmla="*/ 653 w 657"/>
                <a:gd name="T23" fmla="*/ 379 h 657"/>
                <a:gd name="T24" fmla="*/ 641 w 657"/>
                <a:gd name="T25" fmla="*/ 427 h 657"/>
                <a:gd name="T26" fmla="*/ 624 w 657"/>
                <a:gd name="T27" fmla="*/ 471 h 657"/>
                <a:gd name="T28" fmla="*/ 600 w 657"/>
                <a:gd name="T29" fmla="*/ 512 h 657"/>
                <a:gd name="T30" fmla="*/ 571 w 657"/>
                <a:gd name="T31" fmla="*/ 550 h 657"/>
                <a:gd name="T32" fmla="*/ 537 w 657"/>
                <a:gd name="T33" fmla="*/ 582 h 657"/>
                <a:gd name="T34" fmla="*/ 499 w 657"/>
                <a:gd name="T35" fmla="*/ 609 h 657"/>
                <a:gd name="T36" fmla="*/ 456 w 657"/>
                <a:gd name="T37" fmla="*/ 632 h 657"/>
                <a:gd name="T38" fmla="*/ 410 w 657"/>
                <a:gd name="T39" fmla="*/ 647 h 657"/>
                <a:gd name="T40" fmla="*/ 362 w 657"/>
                <a:gd name="T41" fmla="*/ 656 h 657"/>
                <a:gd name="T42" fmla="*/ 311 w 657"/>
                <a:gd name="T43" fmla="*/ 657 h 657"/>
                <a:gd name="T44" fmla="*/ 262 w 657"/>
                <a:gd name="T45" fmla="*/ 650 h 657"/>
                <a:gd name="T46" fmla="*/ 215 w 657"/>
                <a:gd name="T47" fmla="*/ 637 h 657"/>
                <a:gd name="T48" fmla="*/ 172 w 657"/>
                <a:gd name="T49" fmla="*/ 618 h 657"/>
                <a:gd name="T50" fmla="*/ 132 w 657"/>
                <a:gd name="T51" fmla="*/ 592 h 657"/>
                <a:gd name="T52" fmla="*/ 96 w 657"/>
                <a:gd name="T53" fmla="*/ 561 h 657"/>
                <a:gd name="T54" fmla="*/ 65 w 657"/>
                <a:gd name="T55" fmla="*/ 525 h 657"/>
                <a:gd name="T56" fmla="*/ 40 w 657"/>
                <a:gd name="T57" fmla="*/ 485 h 657"/>
                <a:gd name="T58" fmla="*/ 19 w 657"/>
                <a:gd name="T59" fmla="*/ 442 h 657"/>
                <a:gd name="T60" fmla="*/ 6 w 657"/>
                <a:gd name="T61" fmla="*/ 395 h 657"/>
                <a:gd name="T62" fmla="*/ 0 w 657"/>
                <a:gd name="T63" fmla="*/ 346 h 657"/>
                <a:gd name="T64" fmla="*/ 1 w 657"/>
                <a:gd name="T65" fmla="*/ 295 h 657"/>
                <a:gd name="T66" fmla="*/ 9 w 657"/>
                <a:gd name="T67" fmla="*/ 246 h 657"/>
                <a:gd name="T68" fmla="*/ 26 w 657"/>
                <a:gd name="T69" fmla="*/ 201 h 657"/>
                <a:gd name="T70" fmla="*/ 47 w 657"/>
                <a:gd name="T71" fmla="*/ 159 h 657"/>
                <a:gd name="T72" fmla="*/ 74 w 657"/>
                <a:gd name="T73" fmla="*/ 120 h 657"/>
                <a:gd name="T74" fmla="*/ 108 w 657"/>
                <a:gd name="T75" fmla="*/ 86 h 657"/>
                <a:gd name="T76" fmla="*/ 145 w 657"/>
                <a:gd name="T77" fmla="*/ 56 h 657"/>
                <a:gd name="T78" fmla="*/ 186 w 657"/>
                <a:gd name="T79" fmla="*/ 33 h 657"/>
                <a:gd name="T80" fmla="*/ 231 w 657"/>
                <a:gd name="T81" fmla="*/ 15 h 657"/>
                <a:gd name="T82" fmla="*/ 278 w 657"/>
                <a:gd name="T83" fmla="*/ 5 h 657"/>
                <a:gd name="T84" fmla="*/ 328 w 657"/>
                <a:gd name="T85"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7" h="657">
                  <a:moveTo>
                    <a:pt x="328" y="0"/>
                  </a:moveTo>
                  <a:lnTo>
                    <a:pt x="345" y="1"/>
                  </a:lnTo>
                  <a:lnTo>
                    <a:pt x="362" y="2"/>
                  </a:lnTo>
                  <a:lnTo>
                    <a:pt x="378" y="5"/>
                  </a:lnTo>
                  <a:lnTo>
                    <a:pt x="394" y="7"/>
                  </a:lnTo>
                  <a:lnTo>
                    <a:pt x="410" y="11"/>
                  </a:lnTo>
                  <a:lnTo>
                    <a:pt x="425" y="15"/>
                  </a:lnTo>
                  <a:lnTo>
                    <a:pt x="442" y="21"/>
                  </a:lnTo>
                  <a:lnTo>
                    <a:pt x="456" y="26"/>
                  </a:lnTo>
                  <a:lnTo>
                    <a:pt x="471" y="33"/>
                  </a:lnTo>
                  <a:lnTo>
                    <a:pt x="485" y="40"/>
                  </a:lnTo>
                  <a:lnTo>
                    <a:pt x="499" y="48"/>
                  </a:lnTo>
                  <a:lnTo>
                    <a:pt x="512" y="56"/>
                  </a:lnTo>
                  <a:lnTo>
                    <a:pt x="525" y="66"/>
                  </a:lnTo>
                  <a:lnTo>
                    <a:pt x="537" y="76"/>
                  </a:lnTo>
                  <a:lnTo>
                    <a:pt x="550" y="86"/>
                  </a:lnTo>
                  <a:lnTo>
                    <a:pt x="560" y="96"/>
                  </a:lnTo>
                  <a:lnTo>
                    <a:pt x="571" y="108"/>
                  </a:lnTo>
                  <a:lnTo>
                    <a:pt x="582" y="120"/>
                  </a:lnTo>
                  <a:lnTo>
                    <a:pt x="592" y="132"/>
                  </a:lnTo>
                  <a:lnTo>
                    <a:pt x="600" y="145"/>
                  </a:lnTo>
                  <a:lnTo>
                    <a:pt x="609" y="159"/>
                  </a:lnTo>
                  <a:lnTo>
                    <a:pt x="617" y="172"/>
                  </a:lnTo>
                  <a:lnTo>
                    <a:pt x="624" y="186"/>
                  </a:lnTo>
                  <a:lnTo>
                    <a:pt x="631" y="201"/>
                  </a:lnTo>
                  <a:lnTo>
                    <a:pt x="637" y="216"/>
                  </a:lnTo>
                  <a:lnTo>
                    <a:pt x="641" y="231"/>
                  </a:lnTo>
                  <a:lnTo>
                    <a:pt x="647" y="246"/>
                  </a:lnTo>
                  <a:lnTo>
                    <a:pt x="650" y="263"/>
                  </a:lnTo>
                  <a:lnTo>
                    <a:pt x="653" y="279"/>
                  </a:lnTo>
                  <a:lnTo>
                    <a:pt x="655" y="295"/>
                  </a:lnTo>
                  <a:lnTo>
                    <a:pt x="657" y="312"/>
                  </a:lnTo>
                  <a:lnTo>
                    <a:pt x="657" y="329"/>
                  </a:lnTo>
                  <a:lnTo>
                    <a:pt x="657" y="346"/>
                  </a:lnTo>
                  <a:lnTo>
                    <a:pt x="655" y="362"/>
                  </a:lnTo>
                  <a:lnTo>
                    <a:pt x="653" y="379"/>
                  </a:lnTo>
                  <a:lnTo>
                    <a:pt x="650" y="395"/>
                  </a:lnTo>
                  <a:lnTo>
                    <a:pt x="647" y="411"/>
                  </a:lnTo>
                  <a:lnTo>
                    <a:pt x="641" y="427"/>
                  </a:lnTo>
                  <a:lnTo>
                    <a:pt x="637" y="442"/>
                  </a:lnTo>
                  <a:lnTo>
                    <a:pt x="631" y="457"/>
                  </a:lnTo>
                  <a:lnTo>
                    <a:pt x="624" y="471"/>
                  </a:lnTo>
                  <a:lnTo>
                    <a:pt x="617" y="485"/>
                  </a:lnTo>
                  <a:lnTo>
                    <a:pt x="609" y="499"/>
                  </a:lnTo>
                  <a:lnTo>
                    <a:pt x="600" y="512"/>
                  </a:lnTo>
                  <a:lnTo>
                    <a:pt x="592" y="525"/>
                  </a:lnTo>
                  <a:lnTo>
                    <a:pt x="582" y="538"/>
                  </a:lnTo>
                  <a:lnTo>
                    <a:pt x="571" y="550"/>
                  </a:lnTo>
                  <a:lnTo>
                    <a:pt x="560" y="561"/>
                  </a:lnTo>
                  <a:lnTo>
                    <a:pt x="550" y="572"/>
                  </a:lnTo>
                  <a:lnTo>
                    <a:pt x="537" y="582"/>
                  </a:lnTo>
                  <a:lnTo>
                    <a:pt x="525" y="592"/>
                  </a:lnTo>
                  <a:lnTo>
                    <a:pt x="512" y="602"/>
                  </a:lnTo>
                  <a:lnTo>
                    <a:pt x="499" y="609"/>
                  </a:lnTo>
                  <a:lnTo>
                    <a:pt x="485" y="618"/>
                  </a:lnTo>
                  <a:lnTo>
                    <a:pt x="471" y="624"/>
                  </a:lnTo>
                  <a:lnTo>
                    <a:pt x="456" y="632"/>
                  </a:lnTo>
                  <a:lnTo>
                    <a:pt x="442" y="637"/>
                  </a:lnTo>
                  <a:lnTo>
                    <a:pt x="425" y="643"/>
                  </a:lnTo>
                  <a:lnTo>
                    <a:pt x="410" y="647"/>
                  </a:lnTo>
                  <a:lnTo>
                    <a:pt x="394" y="650"/>
                  </a:lnTo>
                  <a:lnTo>
                    <a:pt x="378" y="654"/>
                  </a:lnTo>
                  <a:lnTo>
                    <a:pt x="362" y="656"/>
                  </a:lnTo>
                  <a:lnTo>
                    <a:pt x="345" y="657"/>
                  </a:lnTo>
                  <a:lnTo>
                    <a:pt x="328" y="657"/>
                  </a:lnTo>
                  <a:lnTo>
                    <a:pt x="311" y="657"/>
                  </a:lnTo>
                  <a:lnTo>
                    <a:pt x="295" y="656"/>
                  </a:lnTo>
                  <a:lnTo>
                    <a:pt x="278" y="654"/>
                  </a:lnTo>
                  <a:lnTo>
                    <a:pt x="262" y="650"/>
                  </a:lnTo>
                  <a:lnTo>
                    <a:pt x="246" y="647"/>
                  </a:lnTo>
                  <a:lnTo>
                    <a:pt x="231" y="643"/>
                  </a:lnTo>
                  <a:lnTo>
                    <a:pt x="215" y="637"/>
                  </a:lnTo>
                  <a:lnTo>
                    <a:pt x="201" y="632"/>
                  </a:lnTo>
                  <a:lnTo>
                    <a:pt x="186" y="624"/>
                  </a:lnTo>
                  <a:lnTo>
                    <a:pt x="172" y="618"/>
                  </a:lnTo>
                  <a:lnTo>
                    <a:pt x="157" y="609"/>
                  </a:lnTo>
                  <a:lnTo>
                    <a:pt x="145" y="602"/>
                  </a:lnTo>
                  <a:lnTo>
                    <a:pt x="132" y="592"/>
                  </a:lnTo>
                  <a:lnTo>
                    <a:pt x="120" y="582"/>
                  </a:lnTo>
                  <a:lnTo>
                    <a:pt x="108" y="572"/>
                  </a:lnTo>
                  <a:lnTo>
                    <a:pt x="96" y="561"/>
                  </a:lnTo>
                  <a:lnTo>
                    <a:pt x="85" y="550"/>
                  </a:lnTo>
                  <a:lnTo>
                    <a:pt x="74" y="538"/>
                  </a:lnTo>
                  <a:lnTo>
                    <a:pt x="65" y="525"/>
                  </a:lnTo>
                  <a:lnTo>
                    <a:pt x="56" y="512"/>
                  </a:lnTo>
                  <a:lnTo>
                    <a:pt x="47" y="499"/>
                  </a:lnTo>
                  <a:lnTo>
                    <a:pt x="40" y="485"/>
                  </a:lnTo>
                  <a:lnTo>
                    <a:pt x="32" y="471"/>
                  </a:lnTo>
                  <a:lnTo>
                    <a:pt x="26" y="457"/>
                  </a:lnTo>
                  <a:lnTo>
                    <a:pt x="19" y="442"/>
                  </a:lnTo>
                  <a:lnTo>
                    <a:pt x="15" y="427"/>
                  </a:lnTo>
                  <a:lnTo>
                    <a:pt x="9" y="411"/>
                  </a:lnTo>
                  <a:lnTo>
                    <a:pt x="6" y="395"/>
                  </a:lnTo>
                  <a:lnTo>
                    <a:pt x="3" y="379"/>
                  </a:lnTo>
                  <a:lnTo>
                    <a:pt x="1" y="362"/>
                  </a:lnTo>
                  <a:lnTo>
                    <a:pt x="0" y="346"/>
                  </a:lnTo>
                  <a:lnTo>
                    <a:pt x="0" y="329"/>
                  </a:lnTo>
                  <a:lnTo>
                    <a:pt x="0" y="312"/>
                  </a:lnTo>
                  <a:lnTo>
                    <a:pt x="1" y="295"/>
                  </a:lnTo>
                  <a:lnTo>
                    <a:pt x="3" y="279"/>
                  </a:lnTo>
                  <a:lnTo>
                    <a:pt x="6" y="263"/>
                  </a:lnTo>
                  <a:lnTo>
                    <a:pt x="9" y="246"/>
                  </a:lnTo>
                  <a:lnTo>
                    <a:pt x="15" y="231"/>
                  </a:lnTo>
                  <a:lnTo>
                    <a:pt x="19" y="216"/>
                  </a:lnTo>
                  <a:lnTo>
                    <a:pt x="26" y="201"/>
                  </a:lnTo>
                  <a:lnTo>
                    <a:pt x="32" y="186"/>
                  </a:lnTo>
                  <a:lnTo>
                    <a:pt x="40" y="172"/>
                  </a:lnTo>
                  <a:lnTo>
                    <a:pt x="47" y="159"/>
                  </a:lnTo>
                  <a:lnTo>
                    <a:pt x="56" y="145"/>
                  </a:lnTo>
                  <a:lnTo>
                    <a:pt x="65" y="132"/>
                  </a:lnTo>
                  <a:lnTo>
                    <a:pt x="74" y="120"/>
                  </a:lnTo>
                  <a:lnTo>
                    <a:pt x="85" y="108"/>
                  </a:lnTo>
                  <a:lnTo>
                    <a:pt x="96" y="96"/>
                  </a:lnTo>
                  <a:lnTo>
                    <a:pt x="108" y="86"/>
                  </a:lnTo>
                  <a:lnTo>
                    <a:pt x="120" y="76"/>
                  </a:lnTo>
                  <a:lnTo>
                    <a:pt x="132" y="66"/>
                  </a:lnTo>
                  <a:lnTo>
                    <a:pt x="145" y="56"/>
                  </a:lnTo>
                  <a:lnTo>
                    <a:pt x="157" y="48"/>
                  </a:lnTo>
                  <a:lnTo>
                    <a:pt x="172" y="40"/>
                  </a:lnTo>
                  <a:lnTo>
                    <a:pt x="186" y="33"/>
                  </a:lnTo>
                  <a:lnTo>
                    <a:pt x="201" y="26"/>
                  </a:lnTo>
                  <a:lnTo>
                    <a:pt x="215" y="21"/>
                  </a:lnTo>
                  <a:lnTo>
                    <a:pt x="231" y="15"/>
                  </a:lnTo>
                  <a:lnTo>
                    <a:pt x="246" y="11"/>
                  </a:lnTo>
                  <a:lnTo>
                    <a:pt x="262" y="7"/>
                  </a:lnTo>
                  <a:lnTo>
                    <a:pt x="278" y="5"/>
                  </a:lnTo>
                  <a:lnTo>
                    <a:pt x="295" y="2"/>
                  </a:lnTo>
                  <a:lnTo>
                    <a:pt x="311" y="1"/>
                  </a:lnTo>
                  <a:lnTo>
                    <a:pt x="328"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136"/>
            <p:cNvSpPr>
              <a:spLocks/>
            </p:cNvSpPr>
            <p:nvPr/>
          </p:nvSpPr>
          <p:spPr bwMode="auto">
            <a:xfrm>
              <a:off x="902392" y="2887235"/>
              <a:ext cx="348276" cy="349728"/>
            </a:xfrm>
            <a:custGeom>
              <a:avLst/>
              <a:gdLst>
                <a:gd name="T0" fmla="*/ 530 w 961"/>
                <a:gd name="T1" fmla="*/ 2 h 961"/>
                <a:gd name="T2" fmla="*/ 600 w 961"/>
                <a:gd name="T3" fmla="*/ 15 h 961"/>
                <a:gd name="T4" fmla="*/ 667 w 961"/>
                <a:gd name="T5" fmla="*/ 38 h 961"/>
                <a:gd name="T6" fmla="*/ 730 w 961"/>
                <a:gd name="T7" fmla="*/ 69 h 961"/>
                <a:gd name="T8" fmla="*/ 786 w 961"/>
                <a:gd name="T9" fmla="*/ 109 h 961"/>
                <a:gd name="T10" fmla="*/ 837 w 961"/>
                <a:gd name="T11" fmla="*/ 157 h 961"/>
                <a:gd name="T12" fmla="*/ 879 w 961"/>
                <a:gd name="T13" fmla="*/ 211 h 961"/>
                <a:gd name="T14" fmla="*/ 914 w 961"/>
                <a:gd name="T15" fmla="*/ 272 h 961"/>
                <a:gd name="T16" fmla="*/ 939 w 961"/>
                <a:gd name="T17" fmla="*/ 338 h 961"/>
                <a:gd name="T18" fmla="*/ 956 w 961"/>
                <a:gd name="T19" fmla="*/ 407 h 961"/>
                <a:gd name="T20" fmla="*/ 961 w 961"/>
                <a:gd name="T21" fmla="*/ 480 h 961"/>
                <a:gd name="T22" fmla="*/ 956 w 961"/>
                <a:gd name="T23" fmla="*/ 554 h 961"/>
                <a:gd name="T24" fmla="*/ 939 w 961"/>
                <a:gd name="T25" fmla="*/ 623 h 961"/>
                <a:gd name="T26" fmla="*/ 914 w 961"/>
                <a:gd name="T27" fmla="*/ 689 h 961"/>
                <a:gd name="T28" fmla="*/ 879 w 961"/>
                <a:gd name="T29" fmla="*/ 749 h 961"/>
                <a:gd name="T30" fmla="*/ 837 w 961"/>
                <a:gd name="T31" fmla="*/ 803 h 961"/>
                <a:gd name="T32" fmla="*/ 786 w 961"/>
                <a:gd name="T33" fmla="*/ 852 h 961"/>
                <a:gd name="T34" fmla="*/ 730 w 961"/>
                <a:gd name="T35" fmla="*/ 892 h 961"/>
                <a:gd name="T36" fmla="*/ 667 w 961"/>
                <a:gd name="T37" fmla="*/ 923 h 961"/>
                <a:gd name="T38" fmla="*/ 600 w 961"/>
                <a:gd name="T39" fmla="*/ 946 h 961"/>
                <a:gd name="T40" fmla="*/ 530 w 961"/>
                <a:gd name="T41" fmla="*/ 959 h 961"/>
                <a:gd name="T42" fmla="*/ 455 w 961"/>
                <a:gd name="T43" fmla="*/ 961 h 961"/>
                <a:gd name="T44" fmla="*/ 383 w 961"/>
                <a:gd name="T45" fmla="*/ 951 h 961"/>
                <a:gd name="T46" fmla="*/ 315 w 961"/>
                <a:gd name="T47" fmla="*/ 932 h 961"/>
                <a:gd name="T48" fmla="*/ 251 w 961"/>
                <a:gd name="T49" fmla="*/ 904 h 961"/>
                <a:gd name="T50" fmla="*/ 193 w 961"/>
                <a:gd name="T51" fmla="*/ 866 h 961"/>
                <a:gd name="T52" fmla="*/ 140 w 961"/>
                <a:gd name="T53" fmla="*/ 821 h 961"/>
                <a:gd name="T54" fmla="*/ 95 w 961"/>
                <a:gd name="T55" fmla="*/ 768 h 961"/>
                <a:gd name="T56" fmla="*/ 58 w 961"/>
                <a:gd name="T57" fmla="*/ 709 h 961"/>
                <a:gd name="T58" fmla="*/ 29 w 961"/>
                <a:gd name="T59" fmla="*/ 646 h 961"/>
                <a:gd name="T60" fmla="*/ 9 w 961"/>
                <a:gd name="T61" fmla="*/ 578 h 961"/>
                <a:gd name="T62" fmla="*/ 1 w 961"/>
                <a:gd name="T63" fmla="*/ 505 h 961"/>
                <a:gd name="T64" fmla="*/ 2 w 961"/>
                <a:gd name="T65" fmla="*/ 431 h 961"/>
                <a:gd name="T66" fmla="*/ 15 w 961"/>
                <a:gd name="T67" fmla="*/ 361 h 961"/>
                <a:gd name="T68" fmla="*/ 37 w 961"/>
                <a:gd name="T69" fmla="*/ 294 h 961"/>
                <a:gd name="T70" fmla="*/ 69 w 961"/>
                <a:gd name="T71" fmla="*/ 231 h 961"/>
                <a:gd name="T72" fmla="*/ 110 w 961"/>
                <a:gd name="T73" fmla="*/ 175 h 961"/>
                <a:gd name="T74" fmla="*/ 157 w 961"/>
                <a:gd name="T75" fmla="*/ 124 h 961"/>
                <a:gd name="T76" fmla="*/ 211 w 961"/>
                <a:gd name="T77" fmla="*/ 82 h 961"/>
                <a:gd name="T78" fmla="*/ 272 w 961"/>
                <a:gd name="T79" fmla="*/ 47 h 961"/>
                <a:gd name="T80" fmla="*/ 338 w 961"/>
                <a:gd name="T81" fmla="*/ 21 h 961"/>
                <a:gd name="T82" fmla="*/ 407 w 961"/>
                <a:gd name="T83" fmla="*/ 5 h 961"/>
                <a:gd name="T84" fmla="*/ 480 w 961"/>
                <a:gd name="T8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61" h="961">
                  <a:moveTo>
                    <a:pt x="480" y="0"/>
                  </a:moveTo>
                  <a:lnTo>
                    <a:pt x="505" y="0"/>
                  </a:lnTo>
                  <a:lnTo>
                    <a:pt x="530" y="2"/>
                  </a:lnTo>
                  <a:lnTo>
                    <a:pt x="554" y="5"/>
                  </a:lnTo>
                  <a:lnTo>
                    <a:pt x="577" y="10"/>
                  </a:lnTo>
                  <a:lnTo>
                    <a:pt x="600" y="15"/>
                  </a:lnTo>
                  <a:lnTo>
                    <a:pt x="624" y="21"/>
                  </a:lnTo>
                  <a:lnTo>
                    <a:pt x="646" y="29"/>
                  </a:lnTo>
                  <a:lnTo>
                    <a:pt x="667" y="38"/>
                  </a:lnTo>
                  <a:lnTo>
                    <a:pt x="689" y="47"/>
                  </a:lnTo>
                  <a:lnTo>
                    <a:pt x="709" y="57"/>
                  </a:lnTo>
                  <a:lnTo>
                    <a:pt x="730" y="69"/>
                  </a:lnTo>
                  <a:lnTo>
                    <a:pt x="749" y="82"/>
                  </a:lnTo>
                  <a:lnTo>
                    <a:pt x="769" y="95"/>
                  </a:lnTo>
                  <a:lnTo>
                    <a:pt x="786" y="109"/>
                  </a:lnTo>
                  <a:lnTo>
                    <a:pt x="804" y="124"/>
                  </a:lnTo>
                  <a:lnTo>
                    <a:pt x="821" y="140"/>
                  </a:lnTo>
                  <a:lnTo>
                    <a:pt x="837" y="157"/>
                  </a:lnTo>
                  <a:lnTo>
                    <a:pt x="852" y="175"/>
                  </a:lnTo>
                  <a:lnTo>
                    <a:pt x="866" y="193"/>
                  </a:lnTo>
                  <a:lnTo>
                    <a:pt x="879" y="211"/>
                  </a:lnTo>
                  <a:lnTo>
                    <a:pt x="892" y="231"/>
                  </a:lnTo>
                  <a:lnTo>
                    <a:pt x="904" y="251"/>
                  </a:lnTo>
                  <a:lnTo>
                    <a:pt x="914" y="272"/>
                  </a:lnTo>
                  <a:lnTo>
                    <a:pt x="923" y="294"/>
                  </a:lnTo>
                  <a:lnTo>
                    <a:pt x="932" y="315"/>
                  </a:lnTo>
                  <a:lnTo>
                    <a:pt x="939" y="338"/>
                  </a:lnTo>
                  <a:lnTo>
                    <a:pt x="946" y="361"/>
                  </a:lnTo>
                  <a:lnTo>
                    <a:pt x="951" y="383"/>
                  </a:lnTo>
                  <a:lnTo>
                    <a:pt x="956" y="407"/>
                  </a:lnTo>
                  <a:lnTo>
                    <a:pt x="959" y="431"/>
                  </a:lnTo>
                  <a:lnTo>
                    <a:pt x="961" y="456"/>
                  </a:lnTo>
                  <a:lnTo>
                    <a:pt x="961" y="480"/>
                  </a:lnTo>
                  <a:lnTo>
                    <a:pt x="961" y="505"/>
                  </a:lnTo>
                  <a:lnTo>
                    <a:pt x="959" y="530"/>
                  </a:lnTo>
                  <a:lnTo>
                    <a:pt x="956" y="554"/>
                  </a:lnTo>
                  <a:lnTo>
                    <a:pt x="951" y="578"/>
                  </a:lnTo>
                  <a:lnTo>
                    <a:pt x="946" y="600"/>
                  </a:lnTo>
                  <a:lnTo>
                    <a:pt x="939" y="623"/>
                  </a:lnTo>
                  <a:lnTo>
                    <a:pt x="932" y="646"/>
                  </a:lnTo>
                  <a:lnTo>
                    <a:pt x="923" y="667"/>
                  </a:lnTo>
                  <a:lnTo>
                    <a:pt x="914" y="689"/>
                  </a:lnTo>
                  <a:lnTo>
                    <a:pt x="904" y="709"/>
                  </a:lnTo>
                  <a:lnTo>
                    <a:pt x="892" y="730"/>
                  </a:lnTo>
                  <a:lnTo>
                    <a:pt x="879" y="749"/>
                  </a:lnTo>
                  <a:lnTo>
                    <a:pt x="866" y="768"/>
                  </a:lnTo>
                  <a:lnTo>
                    <a:pt x="852" y="786"/>
                  </a:lnTo>
                  <a:lnTo>
                    <a:pt x="837" y="803"/>
                  </a:lnTo>
                  <a:lnTo>
                    <a:pt x="821" y="821"/>
                  </a:lnTo>
                  <a:lnTo>
                    <a:pt x="804" y="837"/>
                  </a:lnTo>
                  <a:lnTo>
                    <a:pt x="786" y="852"/>
                  </a:lnTo>
                  <a:lnTo>
                    <a:pt x="769" y="866"/>
                  </a:lnTo>
                  <a:lnTo>
                    <a:pt x="749" y="879"/>
                  </a:lnTo>
                  <a:lnTo>
                    <a:pt x="730" y="892"/>
                  </a:lnTo>
                  <a:lnTo>
                    <a:pt x="709" y="904"/>
                  </a:lnTo>
                  <a:lnTo>
                    <a:pt x="689" y="913"/>
                  </a:lnTo>
                  <a:lnTo>
                    <a:pt x="667" y="923"/>
                  </a:lnTo>
                  <a:lnTo>
                    <a:pt x="646" y="932"/>
                  </a:lnTo>
                  <a:lnTo>
                    <a:pt x="624" y="939"/>
                  </a:lnTo>
                  <a:lnTo>
                    <a:pt x="600" y="946"/>
                  </a:lnTo>
                  <a:lnTo>
                    <a:pt x="577" y="951"/>
                  </a:lnTo>
                  <a:lnTo>
                    <a:pt x="554" y="956"/>
                  </a:lnTo>
                  <a:lnTo>
                    <a:pt x="530" y="959"/>
                  </a:lnTo>
                  <a:lnTo>
                    <a:pt x="505" y="961"/>
                  </a:lnTo>
                  <a:lnTo>
                    <a:pt x="480" y="961"/>
                  </a:lnTo>
                  <a:lnTo>
                    <a:pt x="455" y="961"/>
                  </a:lnTo>
                  <a:lnTo>
                    <a:pt x="432" y="959"/>
                  </a:lnTo>
                  <a:lnTo>
                    <a:pt x="407" y="956"/>
                  </a:lnTo>
                  <a:lnTo>
                    <a:pt x="383" y="951"/>
                  </a:lnTo>
                  <a:lnTo>
                    <a:pt x="360" y="946"/>
                  </a:lnTo>
                  <a:lnTo>
                    <a:pt x="338" y="939"/>
                  </a:lnTo>
                  <a:lnTo>
                    <a:pt x="315" y="932"/>
                  </a:lnTo>
                  <a:lnTo>
                    <a:pt x="293" y="923"/>
                  </a:lnTo>
                  <a:lnTo>
                    <a:pt x="272" y="913"/>
                  </a:lnTo>
                  <a:lnTo>
                    <a:pt x="251" y="904"/>
                  </a:lnTo>
                  <a:lnTo>
                    <a:pt x="231" y="892"/>
                  </a:lnTo>
                  <a:lnTo>
                    <a:pt x="211" y="879"/>
                  </a:lnTo>
                  <a:lnTo>
                    <a:pt x="193" y="866"/>
                  </a:lnTo>
                  <a:lnTo>
                    <a:pt x="175" y="852"/>
                  </a:lnTo>
                  <a:lnTo>
                    <a:pt x="157" y="837"/>
                  </a:lnTo>
                  <a:lnTo>
                    <a:pt x="140" y="821"/>
                  </a:lnTo>
                  <a:lnTo>
                    <a:pt x="125" y="803"/>
                  </a:lnTo>
                  <a:lnTo>
                    <a:pt x="110" y="786"/>
                  </a:lnTo>
                  <a:lnTo>
                    <a:pt x="95" y="768"/>
                  </a:lnTo>
                  <a:lnTo>
                    <a:pt x="82" y="749"/>
                  </a:lnTo>
                  <a:lnTo>
                    <a:pt x="69" y="730"/>
                  </a:lnTo>
                  <a:lnTo>
                    <a:pt x="58" y="709"/>
                  </a:lnTo>
                  <a:lnTo>
                    <a:pt x="47" y="689"/>
                  </a:lnTo>
                  <a:lnTo>
                    <a:pt x="37" y="667"/>
                  </a:lnTo>
                  <a:lnTo>
                    <a:pt x="29" y="646"/>
                  </a:lnTo>
                  <a:lnTo>
                    <a:pt x="21" y="623"/>
                  </a:lnTo>
                  <a:lnTo>
                    <a:pt x="15" y="600"/>
                  </a:lnTo>
                  <a:lnTo>
                    <a:pt x="9" y="578"/>
                  </a:lnTo>
                  <a:lnTo>
                    <a:pt x="5" y="554"/>
                  </a:lnTo>
                  <a:lnTo>
                    <a:pt x="2" y="530"/>
                  </a:lnTo>
                  <a:lnTo>
                    <a:pt x="1" y="505"/>
                  </a:lnTo>
                  <a:lnTo>
                    <a:pt x="0" y="480"/>
                  </a:lnTo>
                  <a:lnTo>
                    <a:pt x="1" y="456"/>
                  </a:lnTo>
                  <a:lnTo>
                    <a:pt x="2" y="431"/>
                  </a:lnTo>
                  <a:lnTo>
                    <a:pt x="5" y="407"/>
                  </a:lnTo>
                  <a:lnTo>
                    <a:pt x="9" y="383"/>
                  </a:lnTo>
                  <a:lnTo>
                    <a:pt x="15" y="361"/>
                  </a:lnTo>
                  <a:lnTo>
                    <a:pt x="21" y="338"/>
                  </a:lnTo>
                  <a:lnTo>
                    <a:pt x="29" y="315"/>
                  </a:lnTo>
                  <a:lnTo>
                    <a:pt x="37" y="294"/>
                  </a:lnTo>
                  <a:lnTo>
                    <a:pt x="47" y="272"/>
                  </a:lnTo>
                  <a:lnTo>
                    <a:pt x="58" y="251"/>
                  </a:lnTo>
                  <a:lnTo>
                    <a:pt x="69" y="231"/>
                  </a:lnTo>
                  <a:lnTo>
                    <a:pt x="82" y="211"/>
                  </a:lnTo>
                  <a:lnTo>
                    <a:pt x="95" y="193"/>
                  </a:lnTo>
                  <a:lnTo>
                    <a:pt x="110" y="175"/>
                  </a:lnTo>
                  <a:lnTo>
                    <a:pt x="125" y="157"/>
                  </a:lnTo>
                  <a:lnTo>
                    <a:pt x="140" y="140"/>
                  </a:lnTo>
                  <a:lnTo>
                    <a:pt x="157" y="124"/>
                  </a:lnTo>
                  <a:lnTo>
                    <a:pt x="175" y="109"/>
                  </a:lnTo>
                  <a:lnTo>
                    <a:pt x="193" y="95"/>
                  </a:lnTo>
                  <a:lnTo>
                    <a:pt x="211" y="82"/>
                  </a:lnTo>
                  <a:lnTo>
                    <a:pt x="231" y="69"/>
                  </a:lnTo>
                  <a:lnTo>
                    <a:pt x="251" y="57"/>
                  </a:lnTo>
                  <a:lnTo>
                    <a:pt x="272" y="47"/>
                  </a:lnTo>
                  <a:lnTo>
                    <a:pt x="293" y="38"/>
                  </a:lnTo>
                  <a:lnTo>
                    <a:pt x="315" y="29"/>
                  </a:lnTo>
                  <a:lnTo>
                    <a:pt x="338" y="21"/>
                  </a:lnTo>
                  <a:lnTo>
                    <a:pt x="360" y="15"/>
                  </a:lnTo>
                  <a:lnTo>
                    <a:pt x="383" y="10"/>
                  </a:lnTo>
                  <a:lnTo>
                    <a:pt x="407" y="5"/>
                  </a:lnTo>
                  <a:lnTo>
                    <a:pt x="432" y="2"/>
                  </a:lnTo>
                  <a:lnTo>
                    <a:pt x="455" y="0"/>
                  </a:lnTo>
                  <a:lnTo>
                    <a:pt x="48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137"/>
            <p:cNvSpPr>
              <a:spLocks/>
            </p:cNvSpPr>
            <p:nvPr/>
          </p:nvSpPr>
          <p:spPr bwMode="auto">
            <a:xfrm>
              <a:off x="1787593" y="2569433"/>
              <a:ext cx="211868" cy="210417"/>
            </a:xfrm>
            <a:custGeom>
              <a:avLst/>
              <a:gdLst>
                <a:gd name="T0" fmla="*/ 322 w 583"/>
                <a:gd name="T1" fmla="*/ 1 h 583"/>
                <a:gd name="T2" fmla="*/ 364 w 583"/>
                <a:gd name="T3" fmla="*/ 9 h 583"/>
                <a:gd name="T4" fmla="*/ 405 w 583"/>
                <a:gd name="T5" fmla="*/ 22 h 583"/>
                <a:gd name="T6" fmla="*/ 443 w 583"/>
                <a:gd name="T7" fmla="*/ 42 h 583"/>
                <a:gd name="T8" fmla="*/ 477 w 583"/>
                <a:gd name="T9" fmla="*/ 67 h 583"/>
                <a:gd name="T10" fmla="*/ 507 w 583"/>
                <a:gd name="T11" fmla="*/ 96 h 583"/>
                <a:gd name="T12" fmla="*/ 533 w 583"/>
                <a:gd name="T13" fmla="*/ 128 h 583"/>
                <a:gd name="T14" fmla="*/ 554 w 583"/>
                <a:gd name="T15" fmla="*/ 165 h 583"/>
                <a:gd name="T16" fmla="*/ 570 w 583"/>
                <a:gd name="T17" fmla="*/ 205 h 583"/>
                <a:gd name="T18" fmla="*/ 580 w 583"/>
                <a:gd name="T19" fmla="*/ 247 h 583"/>
                <a:gd name="T20" fmla="*/ 583 w 583"/>
                <a:gd name="T21" fmla="*/ 291 h 583"/>
                <a:gd name="T22" fmla="*/ 580 w 583"/>
                <a:gd name="T23" fmla="*/ 336 h 583"/>
                <a:gd name="T24" fmla="*/ 570 w 583"/>
                <a:gd name="T25" fmla="*/ 378 h 583"/>
                <a:gd name="T26" fmla="*/ 554 w 583"/>
                <a:gd name="T27" fmla="*/ 418 h 583"/>
                <a:gd name="T28" fmla="*/ 533 w 583"/>
                <a:gd name="T29" fmla="*/ 454 h 583"/>
                <a:gd name="T30" fmla="*/ 507 w 583"/>
                <a:gd name="T31" fmla="*/ 488 h 583"/>
                <a:gd name="T32" fmla="*/ 477 w 583"/>
                <a:gd name="T33" fmla="*/ 517 h 583"/>
                <a:gd name="T34" fmla="*/ 443 w 583"/>
                <a:gd name="T35" fmla="*/ 541 h 583"/>
                <a:gd name="T36" fmla="*/ 405 w 583"/>
                <a:gd name="T37" fmla="*/ 560 h 583"/>
                <a:gd name="T38" fmla="*/ 364 w 583"/>
                <a:gd name="T39" fmla="*/ 574 h 583"/>
                <a:gd name="T40" fmla="*/ 322 w 583"/>
                <a:gd name="T41" fmla="*/ 582 h 583"/>
                <a:gd name="T42" fmla="*/ 276 w 583"/>
                <a:gd name="T43" fmla="*/ 583 h 583"/>
                <a:gd name="T44" fmla="*/ 233 w 583"/>
                <a:gd name="T45" fmla="*/ 578 h 583"/>
                <a:gd name="T46" fmla="*/ 191 w 583"/>
                <a:gd name="T47" fmla="*/ 566 h 583"/>
                <a:gd name="T48" fmla="*/ 152 w 583"/>
                <a:gd name="T49" fmla="*/ 548 h 583"/>
                <a:gd name="T50" fmla="*/ 116 w 583"/>
                <a:gd name="T51" fmla="*/ 526 h 583"/>
                <a:gd name="T52" fmla="*/ 85 w 583"/>
                <a:gd name="T53" fmla="*/ 498 h 583"/>
                <a:gd name="T54" fmla="*/ 58 w 583"/>
                <a:gd name="T55" fmla="*/ 466 h 583"/>
                <a:gd name="T56" fmla="*/ 34 w 583"/>
                <a:gd name="T57" fmla="*/ 431 h 583"/>
                <a:gd name="T58" fmla="*/ 17 w 583"/>
                <a:gd name="T59" fmla="*/ 392 h 583"/>
                <a:gd name="T60" fmla="*/ 5 w 583"/>
                <a:gd name="T61" fmla="*/ 351 h 583"/>
                <a:gd name="T62" fmla="*/ 0 w 583"/>
                <a:gd name="T63" fmla="*/ 306 h 583"/>
                <a:gd name="T64" fmla="*/ 1 w 583"/>
                <a:gd name="T65" fmla="*/ 262 h 583"/>
                <a:gd name="T66" fmla="*/ 8 w 583"/>
                <a:gd name="T67" fmla="*/ 219 h 583"/>
                <a:gd name="T68" fmla="*/ 22 w 583"/>
                <a:gd name="T69" fmla="*/ 178 h 583"/>
                <a:gd name="T70" fmla="*/ 42 w 583"/>
                <a:gd name="T71" fmla="*/ 140 h 583"/>
                <a:gd name="T72" fmla="*/ 67 w 583"/>
                <a:gd name="T73" fmla="*/ 106 h 583"/>
                <a:gd name="T74" fmla="*/ 95 w 583"/>
                <a:gd name="T75" fmla="*/ 75 h 583"/>
                <a:gd name="T76" fmla="*/ 128 w 583"/>
                <a:gd name="T77" fmla="*/ 49 h 583"/>
                <a:gd name="T78" fmla="*/ 165 w 583"/>
                <a:gd name="T79" fmla="*/ 29 h 583"/>
                <a:gd name="T80" fmla="*/ 205 w 583"/>
                <a:gd name="T81" fmla="*/ 13 h 583"/>
                <a:gd name="T82" fmla="*/ 247 w 583"/>
                <a:gd name="T83" fmla="*/ 3 h 583"/>
                <a:gd name="T84" fmla="*/ 291 w 583"/>
                <a:gd name="T85" fmla="*/ 0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3" h="583">
                  <a:moveTo>
                    <a:pt x="291" y="0"/>
                  </a:moveTo>
                  <a:lnTo>
                    <a:pt x="307" y="0"/>
                  </a:lnTo>
                  <a:lnTo>
                    <a:pt x="322" y="1"/>
                  </a:lnTo>
                  <a:lnTo>
                    <a:pt x="336" y="3"/>
                  </a:lnTo>
                  <a:lnTo>
                    <a:pt x="350" y="6"/>
                  </a:lnTo>
                  <a:lnTo>
                    <a:pt x="364" y="9"/>
                  </a:lnTo>
                  <a:lnTo>
                    <a:pt x="378" y="13"/>
                  </a:lnTo>
                  <a:lnTo>
                    <a:pt x="392" y="17"/>
                  </a:lnTo>
                  <a:lnTo>
                    <a:pt x="405" y="22"/>
                  </a:lnTo>
                  <a:lnTo>
                    <a:pt x="418" y="29"/>
                  </a:lnTo>
                  <a:lnTo>
                    <a:pt x="431" y="35"/>
                  </a:lnTo>
                  <a:lnTo>
                    <a:pt x="443" y="42"/>
                  </a:lnTo>
                  <a:lnTo>
                    <a:pt x="455" y="49"/>
                  </a:lnTo>
                  <a:lnTo>
                    <a:pt x="466" y="58"/>
                  </a:lnTo>
                  <a:lnTo>
                    <a:pt x="477" y="67"/>
                  </a:lnTo>
                  <a:lnTo>
                    <a:pt x="488" y="75"/>
                  </a:lnTo>
                  <a:lnTo>
                    <a:pt x="498" y="85"/>
                  </a:lnTo>
                  <a:lnTo>
                    <a:pt x="507" y="96"/>
                  </a:lnTo>
                  <a:lnTo>
                    <a:pt x="516" y="106"/>
                  </a:lnTo>
                  <a:lnTo>
                    <a:pt x="525" y="117"/>
                  </a:lnTo>
                  <a:lnTo>
                    <a:pt x="533" y="128"/>
                  </a:lnTo>
                  <a:lnTo>
                    <a:pt x="541" y="140"/>
                  </a:lnTo>
                  <a:lnTo>
                    <a:pt x="547" y="152"/>
                  </a:lnTo>
                  <a:lnTo>
                    <a:pt x="554" y="165"/>
                  </a:lnTo>
                  <a:lnTo>
                    <a:pt x="560" y="178"/>
                  </a:lnTo>
                  <a:lnTo>
                    <a:pt x="566" y="191"/>
                  </a:lnTo>
                  <a:lnTo>
                    <a:pt x="570" y="205"/>
                  </a:lnTo>
                  <a:lnTo>
                    <a:pt x="574" y="219"/>
                  </a:lnTo>
                  <a:lnTo>
                    <a:pt x="578" y="233"/>
                  </a:lnTo>
                  <a:lnTo>
                    <a:pt x="580" y="247"/>
                  </a:lnTo>
                  <a:lnTo>
                    <a:pt x="582" y="262"/>
                  </a:lnTo>
                  <a:lnTo>
                    <a:pt x="583" y="276"/>
                  </a:lnTo>
                  <a:lnTo>
                    <a:pt x="583" y="291"/>
                  </a:lnTo>
                  <a:lnTo>
                    <a:pt x="583" y="306"/>
                  </a:lnTo>
                  <a:lnTo>
                    <a:pt x="582" y="322"/>
                  </a:lnTo>
                  <a:lnTo>
                    <a:pt x="580" y="336"/>
                  </a:lnTo>
                  <a:lnTo>
                    <a:pt x="578" y="351"/>
                  </a:lnTo>
                  <a:lnTo>
                    <a:pt x="574" y="365"/>
                  </a:lnTo>
                  <a:lnTo>
                    <a:pt x="570" y="378"/>
                  </a:lnTo>
                  <a:lnTo>
                    <a:pt x="566" y="392"/>
                  </a:lnTo>
                  <a:lnTo>
                    <a:pt x="560" y="405"/>
                  </a:lnTo>
                  <a:lnTo>
                    <a:pt x="554" y="418"/>
                  </a:lnTo>
                  <a:lnTo>
                    <a:pt x="547" y="431"/>
                  </a:lnTo>
                  <a:lnTo>
                    <a:pt x="541" y="443"/>
                  </a:lnTo>
                  <a:lnTo>
                    <a:pt x="533" y="454"/>
                  </a:lnTo>
                  <a:lnTo>
                    <a:pt x="525" y="466"/>
                  </a:lnTo>
                  <a:lnTo>
                    <a:pt x="516" y="477"/>
                  </a:lnTo>
                  <a:lnTo>
                    <a:pt x="507" y="488"/>
                  </a:lnTo>
                  <a:lnTo>
                    <a:pt x="498" y="498"/>
                  </a:lnTo>
                  <a:lnTo>
                    <a:pt x="488" y="507"/>
                  </a:lnTo>
                  <a:lnTo>
                    <a:pt x="477" y="517"/>
                  </a:lnTo>
                  <a:lnTo>
                    <a:pt x="466" y="526"/>
                  </a:lnTo>
                  <a:lnTo>
                    <a:pt x="455" y="533"/>
                  </a:lnTo>
                  <a:lnTo>
                    <a:pt x="443" y="541"/>
                  </a:lnTo>
                  <a:lnTo>
                    <a:pt x="431" y="548"/>
                  </a:lnTo>
                  <a:lnTo>
                    <a:pt x="418" y="555"/>
                  </a:lnTo>
                  <a:lnTo>
                    <a:pt x="405" y="560"/>
                  </a:lnTo>
                  <a:lnTo>
                    <a:pt x="392" y="566"/>
                  </a:lnTo>
                  <a:lnTo>
                    <a:pt x="378" y="570"/>
                  </a:lnTo>
                  <a:lnTo>
                    <a:pt x="364" y="574"/>
                  </a:lnTo>
                  <a:lnTo>
                    <a:pt x="350" y="578"/>
                  </a:lnTo>
                  <a:lnTo>
                    <a:pt x="336" y="580"/>
                  </a:lnTo>
                  <a:lnTo>
                    <a:pt x="322" y="582"/>
                  </a:lnTo>
                  <a:lnTo>
                    <a:pt x="307" y="583"/>
                  </a:lnTo>
                  <a:lnTo>
                    <a:pt x="291" y="583"/>
                  </a:lnTo>
                  <a:lnTo>
                    <a:pt x="276" y="583"/>
                  </a:lnTo>
                  <a:lnTo>
                    <a:pt x="261" y="582"/>
                  </a:lnTo>
                  <a:lnTo>
                    <a:pt x="247" y="580"/>
                  </a:lnTo>
                  <a:lnTo>
                    <a:pt x="233" y="578"/>
                  </a:lnTo>
                  <a:lnTo>
                    <a:pt x="218" y="574"/>
                  </a:lnTo>
                  <a:lnTo>
                    <a:pt x="205" y="570"/>
                  </a:lnTo>
                  <a:lnTo>
                    <a:pt x="191" y="566"/>
                  </a:lnTo>
                  <a:lnTo>
                    <a:pt x="178" y="560"/>
                  </a:lnTo>
                  <a:lnTo>
                    <a:pt x="165" y="555"/>
                  </a:lnTo>
                  <a:lnTo>
                    <a:pt x="152" y="548"/>
                  </a:lnTo>
                  <a:lnTo>
                    <a:pt x="140" y="541"/>
                  </a:lnTo>
                  <a:lnTo>
                    <a:pt x="128" y="533"/>
                  </a:lnTo>
                  <a:lnTo>
                    <a:pt x="116" y="526"/>
                  </a:lnTo>
                  <a:lnTo>
                    <a:pt x="106" y="517"/>
                  </a:lnTo>
                  <a:lnTo>
                    <a:pt x="95" y="507"/>
                  </a:lnTo>
                  <a:lnTo>
                    <a:pt x="85" y="498"/>
                  </a:lnTo>
                  <a:lnTo>
                    <a:pt x="75" y="488"/>
                  </a:lnTo>
                  <a:lnTo>
                    <a:pt x="67" y="477"/>
                  </a:lnTo>
                  <a:lnTo>
                    <a:pt x="58" y="466"/>
                  </a:lnTo>
                  <a:lnTo>
                    <a:pt x="49" y="454"/>
                  </a:lnTo>
                  <a:lnTo>
                    <a:pt x="42" y="443"/>
                  </a:lnTo>
                  <a:lnTo>
                    <a:pt x="34" y="431"/>
                  </a:lnTo>
                  <a:lnTo>
                    <a:pt x="28" y="418"/>
                  </a:lnTo>
                  <a:lnTo>
                    <a:pt x="22" y="405"/>
                  </a:lnTo>
                  <a:lnTo>
                    <a:pt x="17" y="392"/>
                  </a:lnTo>
                  <a:lnTo>
                    <a:pt x="13" y="378"/>
                  </a:lnTo>
                  <a:lnTo>
                    <a:pt x="8" y="365"/>
                  </a:lnTo>
                  <a:lnTo>
                    <a:pt x="5" y="351"/>
                  </a:lnTo>
                  <a:lnTo>
                    <a:pt x="3" y="336"/>
                  </a:lnTo>
                  <a:lnTo>
                    <a:pt x="1" y="322"/>
                  </a:lnTo>
                  <a:lnTo>
                    <a:pt x="0" y="306"/>
                  </a:lnTo>
                  <a:lnTo>
                    <a:pt x="0" y="291"/>
                  </a:lnTo>
                  <a:lnTo>
                    <a:pt x="0" y="276"/>
                  </a:lnTo>
                  <a:lnTo>
                    <a:pt x="1" y="262"/>
                  </a:lnTo>
                  <a:lnTo>
                    <a:pt x="3" y="247"/>
                  </a:lnTo>
                  <a:lnTo>
                    <a:pt x="5" y="233"/>
                  </a:lnTo>
                  <a:lnTo>
                    <a:pt x="8" y="219"/>
                  </a:lnTo>
                  <a:lnTo>
                    <a:pt x="13" y="205"/>
                  </a:lnTo>
                  <a:lnTo>
                    <a:pt x="17" y="191"/>
                  </a:lnTo>
                  <a:lnTo>
                    <a:pt x="22" y="178"/>
                  </a:lnTo>
                  <a:lnTo>
                    <a:pt x="28" y="165"/>
                  </a:lnTo>
                  <a:lnTo>
                    <a:pt x="34" y="152"/>
                  </a:lnTo>
                  <a:lnTo>
                    <a:pt x="42" y="140"/>
                  </a:lnTo>
                  <a:lnTo>
                    <a:pt x="49" y="128"/>
                  </a:lnTo>
                  <a:lnTo>
                    <a:pt x="58" y="117"/>
                  </a:lnTo>
                  <a:lnTo>
                    <a:pt x="67" y="106"/>
                  </a:lnTo>
                  <a:lnTo>
                    <a:pt x="75" y="96"/>
                  </a:lnTo>
                  <a:lnTo>
                    <a:pt x="85" y="85"/>
                  </a:lnTo>
                  <a:lnTo>
                    <a:pt x="95" y="75"/>
                  </a:lnTo>
                  <a:lnTo>
                    <a:pt x="106" y="67"/>
                  </a:lnTo>
                  <a:lnTo>
                    <a:pt x="116" y="58"/>
                  </a:lnTo>
                  <a:lnTo>
                    <a:pt x="128" y="49"/>
                  </a:lnTo>
                  <a:lnTo>
                    <a:pt x="140" y="42"/>
                  </a:lnTo>
                  <a:lnTo>
                    <a:pt x="152" y="35"/>
                  </a:lnTo>
                  <a:lnTo>
                    <a:pt x="165" y="29"/>
                  </a:lnTo>
                  <a:lnTo>
                    <a:pt x="178" y="22"/>
                  </a:lnTo>
                  <a:lnTo>
                    <a:pt x="191" y="17"/>
                  </a:lnTo>
                  <a:lnTo>
                    <a:pt x="205" y="13"/>
                  </a:lnTo>
                  <a:lnTo>
                    <a:pt x="218" y="9"/>
                  </a:lnTo>
                  <a:lnTo>
                    <a:pt x="233" y="6"/>
                  </a:lnTo>
                  <a:lnTo>
                    <a:pt x="247" y="3"/>
                  </a:lnTo>
                  <a:lnTo>
                    <a:pt x="261" y="1"/>
                  </a:lnTo>
                  <a:lnTo>
                    <a:pt x="276" y="0"/>
                  </a:lnTo>
                  <a:lnTo>
                    <a:pt x="291"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138"/>
            <p:cNvSpPr>
              <a:spLocks/>
            </p:cNvSpPr>
            <p:nvPr/>
          </p:nvSpPr>
          <p:spPr bwMode="auto">
            <a:xfrm>
              <a:off x="2463829" y="2866919"/>
              <a:ext cx="325058" cy="323607"/>
            </a:xfrm>
            <a:custGeom>
              <a:avLst/>
              <a:gdLst>
                <a:gd name="T0" fmla="*/ 493 w 895"/>
                <a:gd name="T1" fmla="*/ 3 h 894"/>
                <a:gd name="T2" fmla="*/ 559 w 895"/>
                <a:gd name="T3" fmla="*/ 15 h 894"/>
                <a:gd name="T4" fmla="*/ 621 w 895"/>
                <a:gd name="T5" fmla="*/ 36 h 894"/>
                <a:gd name="T6" fmla="*/ 679 w 895"/>
                <a:gd name="T7" fmla="*/ 65 h 894"/>
                <a:gd name="T8" fmla="*/ 732 w 895"/>
                <a:gd name="T9" fmla="*/ 103 h 894"/>
                <a:gd name="T10" fmla="*/ 778 w 895"/>
                <a:gd name="T11" fmla="*/ 147 h 894"/>
                <a:gd name="T12" fmla="*/ 818 w 895"/>
                <a:gd name="T13" fmla="*/ 198 h 894"/>
                <a:gd name="T14" fmla="*/ 850 w 895"/>
                <a:gd name="T15" fmla="*/ 254 h 894"/>
                <a:gd name="T16" fmla="*/ 874 w 895"/>
                <a:gd name="T17" fmla="*/ 315 h 894"/>
                <a:gd name="T18" fmla="*/ 889 w 895"/>
                <a:gd name="T19" fmla="*/ 380 h 894"/>
                <a:gd name="T20" fmla="*/ 895 w 895"/>
                <a:gd name="T21" fmla="*/ 448 h 894"/>
                <a:gd name="T22" fmla="*/ 889 w 895"/>
                <a:gd name="T23" fmla="*/ 516 h 894"/>
                <a:gd name="T24" fmla="*/ 874 w 895"/>
                <a:gd name="T25" fmla="*/ 580 h 894"/>
                <a:gd name="T26" fmla="*/ 850 w 895"/>
                <a:gd name="T27" fmla="*/ 641 h 894"/>
                <a:gd name="T28" fmla="*/ 818 w 895"/>
                <a:gd name="T29" fmla="*/ 697 h 894"/>
                <a:gd name="T30" fmla="*/ 778 w 895"/>
                <a:gd name="T31" fmla="*/ 748 h 894"/>
                <a:gd name="T32" fmla="*/ 732 w 895"/>
                <a:gd name="T33" fmla="*/ 792 h 894"/>
                <a:gd name="T34" fmla="*/ 679 w 895"/>
                <a:gd name="T35" fmla="*/ 830 h 894"/>
                <a:gd name="T36" fmla="*/ 621 w 895"/>
                <a:gd name="T37" fmla="*/ 859 h 894"/>
                <a:gd name="T38" fmla="*/ 559 w 895"/>
                <a:gd name="T39" fmla="*/ 880 h 894"/>
                <a:gd name="T40" fmla="*/ 493 w 895"/>
                <a:gd name="T41" fmla="*/ 891 h 894"/>
                <a:gd name="T42" fmla="*/ 425 w 895"/>
                <a:gd name="T43" fmla="*/ 894 h 894"/>
                <a:gd name="T44" fmla="*/ 358 w 895"/>
                <a:gd name="T45" fmla="*/ 885 h 894"/>
                <a:gd name="T46" fmla="*/ 294 w 895"/>
                <a:gd name="T47" fmla="*/ 867 h 894"/>
                <a:gd name="T48" fmla="*/ 235 w 895"/>
                <a:gd name="T49" fmla="*/ 841 h 894"/>
                <a:gd name="T50" fmla="*/ 181 w 895"/>
                <a:gd name="T51" fmla="*/ 805 h 894"/>
                <a:gd name="T52" fmla="*/ 132 w 895"/>
                <a:gd name="T53" fmla="*/ 763 h 894"/>
                <a:gd name="T54" fmla="*/ 90 w 895"/>
                <a:gd name="T55" fmla="*/ 714 h 894"/>
                <a:gd name="T56" fmla="*/ 54 w 895"/>
                <a:gd name="T57" fmla="*/ 660 h 894"/>
                <a:gd name="T58" fmla="*/ 27 w 895"/>
                <a:gd name="T59" fmla="*/ 601 h 894"/>
                <a:gd name="T60" fmla="*/ 10 w 895"/>
                <a:gd name="T61" fmla="*/ 537 h 894"/>
                <a:gd name="T62" fmla="*/ 1 w 895"/>
                <a:gd name="T63" fmla="*/ 470 h 894"/>
                <a:gd name="T64" fmla="*/ 4 w 895"/>
                <a:gd name="T65" fmla="*/ 402 h 894"/>
                <a:gd name="T66" fmla="*/ 14 w 895"/>
                <a:gd name="T67" fmla="*/ 335 h 894"/>
                <a:gd name="T68" fmla="*/ 36 w 895"/>
                <a:gd name="T69" fmla="*/ 274 h 894"/>
                <a:gd name="T70" fmla="*/ 65 w 895"/>
                <a:gd name="T71" fmla="*/ 215 h 894"/>
                <a:gd name="T72" fmla="*/ 103 w 895"/>
                <a:gd name="T73" fmla="*/ 164 h 894"/>
                <a:gd name="T74" fmla="*/ 147 w 895"/>
                <a:gd name="T75" fmla="*/ 117 h 894"/>
                <a:gd name="T76" fmla="*/ 198 w 895"/>
                <a:gd name="T77" fmla="*/ 77 h 894"/>
                <a:gd name="T78" fmla="*/ 254 w 895"/>
                <a:gd name="T79" fmla="*/ 45 h 894"/>
                <a:gd name="T80" fmla="*/ 315 w 895"/>
                <a:gd name="T81" fmla="*/ 21 h 894"/>
                <a:gd name="T82" fmla="*/ 379 w 895"/>
                <a:gd name="T83" fmla="*/ 6 h 894"/>
                <a:gd name="T84" fmla="*/ 448 w 895"/>
                <a:gd name="T85" fmla="*/ 0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5" h="894">
                  <a:moveTo>
                    <a:pt x="448" y="0"/>
                  </a:moveTo>
                  <a:lnTo>
                    <a:pt x="470" y="2"/>
                  </a:lnTo>
                  <a:lnTo>
                    <a:pt x="493" y="3"/>
                  </a:lnTo>
                  <a:lnTo>
                    <a:pt x="516" y="6"/>
                  </a:lnTo>
                  <a:lnTo>
                    <a:pt x="537" y="10"/>
                  </a:lnTo>
                  <a:lnTo>
                    <a:pt x="559" y="15"/>
                  </a:lnTo>
                  <a:lnTo>
                    <a:pt x="580" y="21"/>
                  </a:lnTo>
                  <a:lnTo>
                    <a:pt x="601" y="27"/>
                  </a:lnTo>
                  <a:lnTo>
                    <a:pt x="621" y="36"/>
                  </a:lnTo>
                  <a:lnTo>
                    <a:pt x="641" y="45"/>
                  </a:lnTo>
                  <a:lnTo>
                    <a:pt x="660" y="54"/>
                  </a:lnTo>
                  <a:lnTo>
                    <a:pt x="679" y="65"/>
                  </a:lnTo>
                  <a:lnTo>
                    <a:pt x="697" y="77"/>
                  </a:lnTo>
                  <a:lnTo>
                    <a:pt x="714" y="89"/>
                  </a:lnTo>
                  <a:lnTo>
                    <a:pt x="732" y="103"/>
                  </a:lnTo>
                  <a:lnTo>
                    <a:pt x="748" y="117"/>
                  </a:lnTo>
                  <a:lnTo>
                    <a:pt x="763" y="131"/>
                  </a:lnTo>
                  <a:lnTo>
                    <a:pt x="778" y="147"/>
                  </a:lnTo>
                  <a:lnTo>
                    <a:pt x="792" y="164"/>
                  </a:lnTo>
                  <a:lnTo>
                    <a:pt x="805" y="180"/>
                  </a:lnTo>
                  <a:lnTo>
                    <a:pt x="818" y="198"/>
                  </a:lnTo>
                  <a:lnTo>
                    <a:pt x="830" y="215"/>
                  </a:lnTo>
                  <a:lnTo>
                    <a:pt x="841" y="235"/>
                  </a:lnTo>
                  <a:lnTo>
                    <a:pt x="850" y="254"/>
                  </a:lnTo>
                  <a:lnTo>
                    <a:pt x="859" y="274"/>
                  </a:lnTo>
                  <a:lnTo>
                    <a:pt x="868" y="294"/>
                  </a:lnTo>
                  <a:lnTo>
                    <a:pt x="874" y="315"/>
                  </a:lnTo>
                  <a:lnTo>
                    <a:pt x="881" y="335"/>
                  </a:lnTo>
                  <a:lnTo>
                    <a:pt x="885" y="358"/>
                  </a:lnTo>
                  <a:lnTo>
                    <a:pt x="889" y="380"/>
                  </a:lnTo>
                  <a:lnTo>
                    <a:pt x="893" y="402"/>
                  </a:lnTo>
                  <a:lnTo>
                    <a:pt x="894" y="425"/>
                  </a:lnTo>
                  <a:lnTo>
                    <a:pt x="895" y="448"/>
                  </a:lnTo>
                  <a:lnTo>
                    <a:pt x="894" y="470"/>
                  </a:lnTo>
                  <a:lnTo>
                    <a:pt x="893" y="493"/>
                  </a:lnTo>
                  <a:lnTo>
                    <a:pt x="889" y="516"/>
                  </a:lnTo>
                  <a:lnTo>
                    <a:pt x="885" y="537"/>
                  </a:lnTo>
                  <a:lnTo>
                    <a:pt x="881" y="559"/>
                  </a:lnTo>
                  <a:lnTo>
                    <a:pt x="874" y="580"/>
                  </a:lnTo>
                  <a:lnTo>
                    <a:pt x="868" y="601"/>
                  </a:lnTo>
                  <a:lnTo>
                    <a:pt x="859" y="621"/>
                  </a:lnTo>
                  <a:lnTo>
                    <a:pt x="850" y="641"/>
                  </a:lnTo>
                  <a:lnTo>
                    <a:pt x="841" y="660"/>
                  </a:lnTo>
                  <a:lnTo>
                    <a:pt x="830" y="679"/>
                  </a:lnTo>
                  <a:lnTo>
                    <a:pt x="818" y="697"/>
                  </a:lnTo>
                  <a:lnTo>
                    <a:pt x="805" y="714"/>
                  </a:lnTo>
                  <a:lnTo>
                    <a:pt x="792" y="732"/>
                  </a:lnTo>
                  <a:lnTo>
                    <a:pt x="778" y="748"/>
                  </a:lnTo>
                  <a:lnTo>
                    <a:pt x="763" y="763"/>
                  </a:lnTo>
                  <a:lnTo>
                    <a:pt x="748" y="778"/>
                  </a:lnTo>
                  <a:lnTo>
                    <a:pt x="732" y="792"/>
                  </a:lnTo>
                  <a:lnTo>
                    <a:pt x="714" y="805"/>
                  </a:lnTo>
                  <a:lnTo>
                    <a:pt x="697" y="818"/>
                  </a:lnTo>
                  <a:lnTo>
                    <a:pt x="679" y="830"/>
                  </a:lnTo>
                  <a:lnTo>
                    <a:pt x="660" y="841"/>
                  </a:lnTo>
                  <a:lnTo>
                    <a:pt x="641" y="850"/>
                  </a:lnTo>
                  <a:lnTo>
                    <a:pt x="621" y="859"/>
                  </a:lnTo>
                  <a:lnTo>
                    <a:pt x="601" y="867"/>
                  </a:lnTo>
                  <a:lnTo>
                    <a:pt x="580" y="874"/>
                  </a:lnTo>
                  <a:lnTo>
                    <a:pt x="559" y="880"/>
                  </a:lnTo>
                  <a:lnTo>
                    <a:pt x="537" y="885"/>
                  </a:lnTo>
                  <a:lnTo>
                    <a:pt x="516" y="889"/>
                  </a:lnTo>
                  <a:lnTo>
                    <a:pt x="493" y="891"/>
                  </a:lnTo>
                  <a:lnTo>
                    <a:pt x="470" y="894"/>
                  </a:lnTo>
                  <a:lnTo>
                    <a:pt x="448" y="894"/>
                  </a:lnTo>
                  <a:lnTo>
                    <a:pt x="425" y="894"/>
                  </a:lnTo>
                  <a:lnTo>
                    <a:pt x="402" y="891"/>
                  </a:lnTo>
                  <a:lnTo>
                    <a:pt x="379" y="889"/>
                  </a:lnTo>
                  <a:lnTo>
                    <a:pt x="358" y="885"/>
                  </a:lnTo>
                  <a:lnTo>
                    <a:pt x="336" y="880"/>
                  </a:lnTo>
                  <a:lnTo>
                    <a:pt x="315" y="874"/>
                  </a:lnTo>
                  <a:lnTo>
                    <a:pt x="294" y="867"/>
                  </a:lnTo>
                  <a:lnTo>
                    <a:pt x="274" y="859"/>
                  </a:lnTo>
                  <a:lnTo>
                    <a:pt x="254" y="850"/>
                  </a:lnTo>
                  <a:lnTo>
                    <a:pt x="235" y="841"/>
                  </a:lnTo>
                  <a:lnTo>
                    <a:pt x="216" y="830"/>
                  </a:lnTo>
                  <a:lnTo>
                    <a:pt x="198" y="818"/>
                  </a:lnTo>
                  <a:lnTo>
                    <a:pt x="181" y="805"/>
                  </a:lnTo>
                  <a:lnTo>
                    <a:pt x="163" y="792"/>
                  </a:lnTo>
                  <a:lnTo>
                    <a:pt x="147" y="778"/>
                  </a:lnTo>
                  <a:lnTo>
                    <a:pt x="132" y="763"/>
                  </a:lnTo>
                  <a:lnTo>
                    <a:pt x="117" y="748"/>
                  </a:lnTo>
                  <a:lnTo>
                    <a:pt x="103" y="732"/>
                  </a:lnTo>
                  <a:lnTo>
                    <a:pt x="90" y="714"/>
                  </a:lnTo>
                  <a:lnTo>
                    <a:pt x="77" y="697"/>
                  </a:lnTo>
                  <a:lnTo>
                    <a:pt x="65" y="679"/>
                  </a:lnTo>
                  <a:lnTo>
                    <a:pt x="54" y="660"/>
                  </a:lnTo>
                  <a:lnTo>
                    <a:pt x="45" y="641"/>
                  </a:lnTo>
                  <a:lnTo>
                    <a:pt x="36" y="621"/>
                  </a:lnTo>
                  <a:lnTo>
                    <a:pt x="27" y="601"/>
                  </a:lnTo>
                  <a:lnTo>
                    <a:pt x="21" y="580"/>
                  </a:lnTo>
                  <a:lnTo>
                    <a:pt x="14" y="559"/>
                  </a:lnTo>
                  <a:lnTo>
                    <a:pt x="10" y="537"/>
                  </a:lnTo>
                  <a:lnTo>
                    <a:pt x="6" y="516"/>
                  </a:lnTo>
                  <a:lnTo>
                    <a:pt x="4" y="493"/>
                  </a:lnTo>
                  <a:lnTo>
                    <a:pt x="1" y="470"/>
                  </a:lnTo>
                  <a:lnTo>
                    <a:pt x="0" y="448"/>
                  </a:lnTo>
                  <a:lnTo>
                    <a:pt x="1" y="425"/>
                  </a:lnTo>
                  <a:lnTo>
                    <a:pt x="4" y="402"/>
                  </a:lnTo>
                  <a:lnTo>
                    <a:pt x="6" y="380"/>
                  </a:lnTo>
                  <a:lnTo>
                    <a:pt x="10" y="358"/>
                  </a:lnTo>
                  <a:lnTo>
                    <a:pt x="14" y="335"/>
                  </a:lnTo>
                  <a:lnTo>
                    <a:pt x="21" y="315"/>
                  </a:lnTo>
                  <a:lnTo>
                    <a:pt x="27" y="294"/>
                  </a:lnTo>
                  <a:lnTo>
                    <a:pt x="36" y="274"/>
                  </a:lnTo>
                  <a:lnTo>
                    <a:pt x="45" y="254"/>
                  </a:lnTo>
                  <a:lnTo>
                    <a:pt x="54" y="235"/>
                  </a:lnTo>
                  <a:lnTo>
                    <a:pt x="65" y="215"/>
                  </a:lnTo>
                  <a:lnTo>
                    <a:pt x="77" y="198"/>
                  </a:lnTo>
                  <a:lnTo>
                    <a:pt x="90" y="180"/>
                  </a:lnTo>
                  <a:lnTo>
                    <a:pt x="103" y="164"/>
                  </a:lnTo>
                  <a:lnTo>
                    <a:pt x="117" y="147"/>
                  </a:lnTo>
                  <a:lnTo>
                    <a:pt x="132" y="131"/>
                  </a:lnTo>
                  <a:lnTo>
                    <a:pt x="147" y="117"/>
                  </a:lnTo>
                  <a:lnTo>
                    <a:pt x="163" y="103"/>
                  </a:lnTo>
                  <a:lnTo>
                    <a:pt x="181" y="89"/>
                  </a:lnTo>
                  <a:lnTo>
                    <a:pt x="198" y="77"/>
                  </a:lnTo>
                  <a:lnTo>
                    <a:pt x="216" y="65"/>
                  </a:lnTo>
                  <a:lnTo>
                    <a:pt x="235" y="54"/>
                  </a:lnTo>
                  <a:lnTo>
                    <a:pt x="254" y="45"/>
                  </a:lnTo>
                  <a:lnTo>
                    <a:pt x="274" y="36"/>
                  </a:lnTo>
                  <a:lnTo>
                    <a:pt x="294" y="27"/>
                  </a:lnTo>
                  <a:lnTo>
                    <a:pt x="315" y="21"/>
                  </a:lnTo>
                  <a:lnTo>
                    <a:pt x="336" y="15"/>
                  </a:lnTo>
                  <a:lnTo>
                    <a:pt x="358" y="10"/>
                  </a:lnTo>
                  <a:lnTo>
                    <a:pt x="379" y="6"/>
                  </a:lnTo>
                  <a:lnTo>
                    <a:pt x="402" y="3"/>
                  </a:lnTo>
                  <a:lnTo>
                    <a:pt x="425" y="2"/>
                  </a:lnTo>
                  <a:lnTo>
                    <a:pt x="448"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139"/>
            <p:cNvSpPr>
              <a:spLocks/>
            </p:cNvSpPr>
            <p:nvPr/>
          </p:nvSpPr>
          <p:spPr bwMode="auto">
            <a:xfrm>
              <a:off x="2922393" y="2911905"/>
              <a:ext cx="214770" cy="216222"/>
            </a:xfrm>
            <a:custGeom>
              <a:avLst/>
              <a:gdLst>
                <a:gd name="T0" fmla="*/ 327 w 594"/>
                <a:gd name="T1" fmla="*/ 1 h 594"/>
                <a:gd name="T2" fmla="*/ 372 w 594"/>
                <a:gd name="T3" fmla="*/ 10 h 594"/>
                <a:gd name="T4" fmla="*/ 413 w 594"/>
                <a:gd name="T5" fmla="*/ 24 h 594"/>
                <a:gd name="T6" fmla="*/ 452 w 594"/>
                <a:gd name="T7" fmla="*/ 43 h 594"/>
                <a:gd name="T8" fmla="*/ 486 w 594"/>
                <a:gd name="T9" fmla="*/ 68 h 594"/>
                <a:gd name="T10" fmla="*/ 517 w 594"/>
                <a:gd name="T11" fmla="*/ 97 h 594"/>
                <a:gd name="T12" fmla="*/ 543 w 594"/>
                <a:gd name="T13" fmla="*/ 131 h 594"/>
                <a:gd name="T14" fmla="*/ 565 w 594"/>
                <a:gd name="T15" fmla="*/ 168 h 594"/>
                <a:gd name="T16" fmla="*/ 581 w 594"/>
                <a:gd name="T17" fmla="*/ 208 h 594"/>
                <a:gd name="T18" fmla="*/ 591 w 594"/>
                <a:gd name="T19" fmla="*/ 251 h 594"/>
                <a:gd name="T20" fmla="*/ 594 w 594"/>
                <a:gd name="T21" fmla="*/ 297 h 594"/>
                <a:gd name="T22" fmla="*/ 591 w 594"/>
                <a:gd name="T23" fmla="*/ 342 h 594"/>
                <a:gd name="T24" fmla="*/ 581 w 594"/>
                <a:gd name="T25" fmla="*/ 385 h 594"/>
                <a:gd name="T26" fmla="*/ 565 w 594"/>
                <a:gd name="T27" fmla="*/ 425 h 594"/>
                <a:gd name="T28" fmla="*/ 543 w 594"/>
                <a:gd name="T29" fmla="*/ 463 h 594"/>
                <a:gd name="T30" fmla="*/ 517 w 594"/>
                <a:gd name="T31" fmla="*/ 497 h 594"/>
                <a:gd name="T32" fmla="*/ 486 w 594"/>
                <a:gd name="T33" fmla="*/ 526 h 594"/>
                <a:gd name="T34" fmla="*/ 452 w 594"/>
                <a:gd name="T35" fmla="*/ 551 h 594"/>
                <a:gd name="T36" fmla="*/ 413 w 594"/>
                <a:gd name="T37" fmla="*/ 570 h 594"/>
                <a:gd name="T38" fmla="*/ 372 w 594"/>
                <a:gd name="T39" fmla="*/ 584 h 594"/>
                <a:gd name="T40" fmla="*/ 327 w 594"/>
                <a:gd name="T41" fmla="*/ 592 h 594"/>
                <a:gd name="T42" fmla="*/ 282 w 594"/>
                <a:gd name="T43" fmla="*/ 594 h 594"/>
                <a:gd name="T44" fmla="*/ 238 w 594"/>
                <a:gd name="T45" fmla="*/ 587 h 594"/>
                <a:gd name="T46" fmla="*/ 196 w 594"/>
                <a:gd name="T47" fmla="*/ 575 h 594"/>
                <a:gd name="T48" fmla="*/ 156 w 594"/>
                <a:gd name="T49" fmla="*/ 558 h 594"/>
                <a:gd name="T50" fmla="*/ 120 w 594"/>
                <a:gd name="T51" fmla="*/ 534 h 594"/>
                <a:gd name="T52" fmla="*/ 88 w 594"/>
                <a:gd name="T53" fmla="*/ 506 h 594"/>
                <a:gd name="T54" fmla="*/ 59 w 594"/>
                <a:gd name="T55" fmla="*/ 474 h 594"/>
                <a:gd name="T56" fmla="*/ 36 w 594"/>
                <a:gd name="T57" fmla="*/ 438 h 594"/>
                <a:gd name="T58" fmla="*/ 18 w 594"/>
                <a:gd name="T59" fmla="*/ 398 h 594"/>
                <a:gd name="T60" fmla="*/ 7 w 594"/>
                <a:gd name="T61" fmla="*/ 356 h 594"/>
                <a:gd name="T62" fmla="*/ 1 w 594"/>
                <a:gd name="T63" fmla="*/ 312 h 594"/>
                <a:gd name="T64" fmla="*/ 2 w 594"/>
                <a:gd name="T65" fmla="*/ 267 h 594"/>
                <a:gd name="T66" fmla="*/ 10 w 594"/>
                <a:gd name="T67" fmla="*/ 222 h 594"/>
                <a:gd name="T68" fmla="*/ 24 w 594"/>
                <a:gd name="T69" fmla="*/ 181 h 594"/>
                <a:gd name="T70" fmla="*/ 43 w 594"/>
                <a:gd name="T71" fmla="*/ 142 h 594"/>
                <a:gd name="T72" fmla="*/ 68 w 594"/>
                <a:gd name="T73" fmla="*/ 108 h 594"/>
                <a:gd name="T74" fmla="*/ 97 w 594"/>
                <a:gd name="T75" fmla="*/ 77 h 594"/>
                <a:gd name="T76" fmla="*/ 132 w 594"/>
                <a:gd name="T77" fmla="*/ 51 h 594"/>
                <a:gd name="T78" fmla="*/ 169 w 594"/>
                <a:gd name="T79" fmla="*/ 29 h 594"/>
                <a:gd name="T80" fmla="*/ 209 w 594"/>
                <a:gd name="T81" fmla="*/ 13 h 594"/>
                <a:gd name="T82" fmla="*/ 252 w 594"/>
                <a:gd name="T83" fmla="*/ 3 h 594"/>
                <a:gd name="T84" fmla="*/ 297 w 594"/>
                <a:gd name="T85" fmla="*/ 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4" h="594">
                  <a:moveTo>
                    <a:pt x="297" y="0"/>
                  </a:moveTo>
                  <a:lnTo>
                    <a:pt x="312" y="0"/>
                  </a:lnTo>
                  <a:lnTo>
                    <a:pt x="327" y="1"/>
                  </a:lnTo>
                  <a:lnTo>
                    <a:pt x="342" y="3"/>
                  </a:lnTo>
                  <a:lnTo>
                    <a:pt x="358" y="6"/>
                  </a:lnTo>
                  <a:lnTo>
                    <a:pt x="372" y="10"/>
                  </a:lnTo>
                  <a:lnTo>
                    <a:pt x="386" y="13"/>
                  </a:lnTo>
                  <a:lnTo>
                    <a:pt x="400" y="18"/>
                  </a:lnTo>
                  <a:lnTo>
                    <a:pt x="413" y="24"/>
                  </a:lnTo>
                  <a:lnTo>
                    <a:pt x="426" y="29"/>
                  </a:lnTo>
                  <a:lnTo>
                    <a:pt x="439" y="35"/>
                  </a:lnTo>
                  <a:lnTo>
                    <a:pt x="452" y="43"/>
                  </a:lnTo>
                  <a:lnTo>
                    <a:pt x="463" y="51"/>
                  </a:lnTo>
                  <a:lnTo>
                    <a:pt x="475" y="59"/>
                  </a:lnTo>
                  <a:lnTo>
                    <a:pt x="486" y="68"/>
                  </a:lnTo>
                  <a:lnTo>
                    <a:pt x="497" y="77"/>
                  </a:lnTo>
                  <a:lnTo>
                    <a:pt x="508" y="87"/>
                  </a:lnTo>
                  <a:lnTo>
                    <a:pt x="517" y="97"/>
                  </a:lnTo>
                  <a:lnTo>
                    <a:pt x="526" y="108"/>
                  </a:lnTo>
                  <a:lnTo>
                    <a:pt x="536" y="119"/>
                  </a:lnTo>
                  <a:lnTo>
                    <a:pt x="543" y="131"/>
                  </a:lnTo>
                  <a:lnTo>
                    <a:pt x="551" y="142"/>
                  </a:lnTo>
                  <a:lnTo>
                    <a:pt x="559" y="155"/>
                  </a:lnTo>
                  <a:lnTo>
                    <a:pt x="565" y="168"/>
                  </a:lnTo>
                  <a:lnTo>
                    <a:pt x="572" y="181"/>
                  </a:lnTo>
                  <a:lnTo>
                    <a:pt x="576" y="194"/>
                  </a:lnTo>
                  <a:lnTo>
                    <a:pt x="581" y="208"/>
                  </a:lnTo>
                  <a:lnTo>
                    <a:pt x="586" y="222"/>
                  </a:lnTo>
                  <a:lnTo>
                    <a:pt x="589" y="237"/>
                  </a:lnTo>
                  <a:lnTo>
                    <a:pt x="591" y="251"/>
                  </a:lnTo>
                  <a:lnTo>
                    <a:pt x="593" y="267"/>
                  </a:lnTo>
                  <a:lnTo>
                    <a:pt x="594" y="282"/>
                  </a:lnTo>
                  <a:lnTo>
                    <a:pt x="594" y="297"/>
                  </a:lnTo>
                  <a:lnTo>
                    <a:pt x="594" y="312"/>
                  </a:lnTo>
                  <a:lnTo>
                    <a:pt x="593" y="327"/>
                  </a:lnTo>
                  <a:lnTo>
                    <a:pt x="591" y="342"/>
                  </a:lnTo>
                  <a:lnTo>
                    <a:pt x="589" y="356"/>
                  </a:lnTo>
                  <a:lnTo>
                    <a:pt x="586" y="371"/>
                  </a:lnTo>
                  <a:lnTo>
                    <a:pt x="581" y="385"/>
                  </a:lnTo>
                  <a:lnTo>
                    <a:pt x="576" y="398"/>
                  </a:lnTo>
                  <a:lnTo>
                    <a:pt x="572" y="412"/>
                  </a:lnTo>
                  <a:lnTo>
                    <a:pt x="565" y="425"/>
                  </a:lnTo>
                  <a:lnTo>
                    <a:pt x="559" y="438"/>
                  </a:lnTo>
                  <a:lnTo>
                    <a:pt x="551" y="451"/>
                  </a:lnTo>
                  <a:lnTo>
                    <a:pt x="543" y="463"/>
                  </a:lnTo>
                  <a:lnTo>
                    <a:pt x="536" y="474"/>
                  </a:lnTo>
                  <a:lnTo>
                    <a:pt x="526" y="486"/>
                  </a:lnTo>
                  <a:lnTo>
                    <a:pt x="517" y="497"/>
                  </a:lnTo>
                  <a:lnTo>
                    <a:pt x="508" y="506"/>
                  </a:lnTo>
                  <a:lnTo>
                    <a:pt x="497" y="516"/>
                  </a:lnTo>
                  <a:lnTo>
                    <a:pt x="486" y="526"/>
                  </a:lnTo>
                  <a:lnTo>
                    <a:pt x="475" y="534"/>
                  </a:lnTo>
                  <a:lnTo>
                    <a:pt x="463" y="543"/>
                  </a:lnTo>
                  <a:lnTo>
                    <a:pt x="452" y="551"/>
                  </a:lnTo>
                  <a:lnTo>
                    <a:pt x="439" y="558"/>
                  </a:lnTo>
                  <a:lnTo>
                    <a:pt x="426" y="565"/>
                  </a:lnTo>
                  <a:lnTo>
                    <a:pt x="413" y="570"/>
                  </a:lnTo>
                  <a:lnTo>
                    <a:pt x="400" y="575"/>
                  </a:lnTo>
                  <a:lnTo>
                    <a:pt x="386" y="581"/>
                  </a:lnTo>
                  <a:lnTo>
                    <a:pt x="372" y="584"/>
                  </a:lnTo>
                  <a:lnTo>
                    <a:pt x="358" y="587"/>
                  </a:lnTo>
                  <a:lnTo>
                    <a:pt x="342" y="591"/>
                  </a:lnTo>
                  <a:lnTo>
                    <a:pt x="327" y="592"/>
                  </a:lnTo>
                  <a:lnTo>
                    <a:pt x="312" y="594"/>
                  </a:lnTo>
                  <a:lnTo>
                    <a:pt x="297" y="594"/>
                  </a:lnTo>
                  <a:lnTo>
                    <a:pt x="282" y="594"/>
                  </a:lnTo>
                  <a:lnTo>
                    <a:pt x="267" y="592"/>
                  </a:lnTo>
                  <a:lnTo>
                    <a:pt x="252" y="591"/>
                  </a:lnTo>
                  <a:lnTo>
                    <a:pt x="238" y="587"/>
                  </a:lnTo>
                  <a:lnTo>
                    <a:pt x="224" y="584"/>
                  </a:lnTo>
                  <a:lnTo>
                    <a:pt x="209" y="581"/>
                  </a:lnTo>
                  <a:lnTo>
                    <a:pt x="196" y="575"/>
                  </a:lnTo>
                  <a:lnTo>
                    <a:pt x="182" y="570"/>
                  </a:lnTo>
                  <a:lnTo>
                    <a:pt x="169" y="565"/>
                  </a:lnTo>
                  <a:lnTo>
                    <a:pt x="156" y="558"/>
                  </a:lnTo>
                  <a:lnTo>
                    <a:pt x="144" y="551"/>
                  </a:lnTo>
                  <a:lnTo>
                    <a:pt x="132" y="543"/>
                  </a:lnTo>
                  <a:lnTo>
                    <a:pt x="120" y="534"/>
                  </a:lnTo>
                  <a:lnTo>
                    <a:pt x="108" y="526"/>
                  </a:lnTo>
                  <a:lnTo>
                    <a:pt x="97" y="516"/>
                  </a:lnTo>
                  <a:lnTo>
                    <a:pt x="88" y="506"/>
                  </a:lnTo>
                  <a:lnTo>
                    <a:pt x="78" y="497"/>
                  </a:lnTo>
                  <a:lnTo>
                    <a:pt x="68" y="486"/>
                  </a:lnTo>
                  <a:lnTo>
                    <a:pt x="59" y="474"/>
                  </a:lnTo>
                  <a:lnTo>
                    <a:pt x="51" y="463"/>
                  </a:lnTo>
                  <a:lnTo>
                    <a:pt x="43" y="451"/>
                  </a:lnTo>
                  <a:lnTo>
                    <a:pt x="36" y="438"/>
                  </a:lnTo>
                  <a:lnTo>
                    <a:pt x="29" y="425"/>
                  </a:lnTo>
                  <a:lnTo>
                    <a:pt x="24" y="412"/>
                  </a:lnTo>
                  <a:lnTo>
                    <a:pt x="18" y="398"/>
                  </a:lnTo>
                  <a:lnTo>
                    <a:pt x="14" y="385"/>
                  </a:lnTo>
                  <a:lnTo>
                    <a:pt x="10" y="371"/>
                  </a:lnTo>
                  <a:lnTo>
                    <a:pt x="7" y="356"/>
                  </a:lnTo>
                  <a:lnTo>
                    <a:pt x="3" y="342"/>
                  </a:lnTo>
                  <a:lnTo>
                    <a:pt x="2" y="327"/>
                  </a:lnTo>
                  <a:lnTo>
                    <a:pt x="1" y="312"/>
                  </a:lnTo>
                  <a:lnTo>
                    <a:pt x="0" y="297"/>
                  </a:lnTo>
                  <a:lnTo>
                    <a:pt x="1" y="282"/>
                  </a:lnTo>
                  <a:lnTo>
                    <a:pt x="2" y="267"/>
                  </a:lnTo>
                  <a:lnTo>
                    <a:pt x="3" y="251"/>
                  </a:lnTo>
                  <a:lnTo>
                    <a:pt x="7" y="237"/>
                  </a:lnTo>
                  <a:lnTo>
                    <a:pt x="10" y="222"/>
                  </a:lnTo>
                  <a:lnTo>
                    <a:pt x="14" y="208"/>
                  </a:lnTo>
                  <a:lnTo>
                    <a:pt x="18" y="194"/>
                  </a:lnTo>
                  <a:lnTo>
                    <a:pt x="24" y="181"/>
                  </a:lnTo>
                  <a:lnTo>
                    <a:pt x="29" y="168"/>
                  </a:lnTo>
                  <a:lnTo>
                    <a:pt x="36" y="155"/>
                  </a:lnTo>
                  <a:lnTo>
                    <a:pt x="43" y="142"/>
                  </a:lnTo>
                  <a:lnTo>
                    <a:pt x="51" y="131"/>
                  </a:lnTo>
                  <a:lnTo>
                    <a:pt x="59" y="119"/>
                  </a:lnTo>
                  <a:lnTo>
                    <a:pt x="68" y="108"/>
                  </a:lnTo>
                  <a:lnTo>
                    <a:pt x="78" y="97"/>
                  </a:lnTo>
                  <a:lnTo>
                    <a:pt x="88" y="87"/>
                  </a:lnTo>
                  <a:lnTo>
                    <a:pt x="97" y="77"/>
                  </a:lnTo>
                  <a:lnTo>
                    <a:pt x="108" y="68"/>
                  </a:lnTo>
                  <a:lnTo>
                    <a:pt x="120" y="59"/>
                  </a:lnTo>
                  <a:lnTo>
                    <a:pt x="132" y="51"/>
                  </a:lnTo>
                  <a:lnTo>
                    <a:pt x="144" y="43"/>
                  </a:lnTo>
                  <a:lnTo>
                    <a:pt x="156" y="35"/>
                  </a:lnTo>
                  <a:lnTo>
                    <a:pt x="169" y="29"/>
                  </a:lnTo>
                  <a:lnTo>
                    <a:pt x="182" y="24"/>
                  </a:lnTo>
                  <a:lnTo>
                    <a:pt x="196" y="18"/>
                  </a:lnTo>
                  <a:lnTo>
                    <a:pt x="209" y="13"/>
                  </a:lnTo>
                  <a:lnTo>
                    <a:pt x="224" y="10"/>
                  </a:lnTo>
                  <a:lnTo>
                    <a:pt x="238" y="6"/>
                  </a:lnTo>
                  <a:lnTo>
                    <a:pt x="252" y="3"/>
                  </a:lnTo>
                  <a:lnTo>
                    <a:pt x="267" y="1"/>
                  </a:lnTo>
                  <a:lnTo>
                    <a:pt x="282" y="0"/>
                  </a:lnTo>
                  <a:lnTo>
                    <a:pt x="297"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140"/>
            <p:cNvSpPr>
              <a:spLocks/>
            </p:cNvSpPr>
            <p:nvPr/>
          </p:nvSpPr>
          <p:spPr bwMode="auto">
            <a:xfrm>
              <a:off x="3402723" y="2769692"/>
              <a:ext cx="258305" cy="258305"/>
            </a:xfrm>
            <a:custGeom>
              <a:avLst/>
              <a:gdLst>
                <a:gd name="T0" fmla="*/ 393 w 714"/>
                <a:gd name="T1" fmla="*/ 2 h 715"/>
                <a:gd name="T2" fmla="*/ 446 w 714"/>
                <a:gd name="T3" fmla="*/ 10 h 715"/>
                <a:gd name="T4" fmla="*/ 495 w 714"/>
                <a:gd name="T5" fmla="*/ 28 h 715"/>
                <a:gd name="T6" fmla="*/ 542 w 714"/>
                <a:gd name="T7" fmla="*/ 51 h 715"/>
                <a:gd name="T8" fmla="*/ 584 w 714"/>
                <a:gd name="T9" fmla="*/ 82 h 715"/>
                <a:gd name="T10" fmla="*/ 621 w 714"/>
                <a:gd name="T11" fmla="*/ 116 h 715"/>
                <a:gd name="T12" fmla="*/ 653 w 714"/>
                <a:gd name="T13" fmla="*/ 157 h 715"/>
                <a:gd name="T14" fmla="*/ 679 w 714"/>
                <a:gd name="T15" fmla="*/ 203 h 715"/>
                <a:gd name="T16" fmla="*/ 698 w 714"/>
                <a:gd name="T17" fmla="*/ 251 h 715"/>
                <a:gd name="T18" fmla="*/ 710 w 714"/>
                <a:gd name="T19" fmla="*/ 303 h 715"/>
                <a:gd name="T20" fmla="*/ 714 w 714"/>
                <a:gd name="T21" fmla="*/ 357 h 715"/>
                <a:gd name="T22" fmla="*/ 710 w 714"/>
                <a:gd name="T23" fmla="*/ 411 h 715"/>
                <a:gd name="T24" fmla="*/ 698 w 714"/>
                <a:gd name="T25" fmla="*/ 463 h 715"/>
                <a:gd name="T26" fmla="*/ 679 w 714"/>
                <a:gd name="T27" fmla="*/ 512 h 715"/>
                <a:gd name="T28" fmla="*/ 653 w 714"/>
                <a:gd name="T29" fmla="*/ 557 h 715"/>
                <a:gd name="T30" fmla="*/ 621 w 714"/>
                <a:gd name="T31" fmla="*/ 597 h 715"/>
                <a:gd name="T32" fmla="*/ 584 w 714"/>
                <a:gd name="T33" fmla="*/ 633 h 715"/>
                <a:gd name="T34" fmla="*/ 542 w 714"/>
                <a:gd name="T35" fmla="*/ 663 h 715"/>
                <a:gd name="T36" fmla="*/ 495 w 714"/>
                <a:gd name="T37" fmla="*/ 687 h 715"/>
                <a:gd name="T38" fmla="*/ 446 w 714"/>
                <a:gd name="T39" fmla="*/ 703 h 715"/>
                <a:gd name="T40" fmla="*/ 393 w 714"/>
                <a:gd name="T41" fmla="*/ 712 h 715"/>
                <a:gd name="T42" fmla="*/ 338 w 714"/>
                <a:gd name="T43" fmla="*/ 714 h 715"/>
                <a:gd name="T44" fmla="*/ 285 w 714"/>
                <a:gd name="T45" fmla="*/ 707 h 715"/>
                <a:gd name="T46" fmla="*/ 234 w 714"/>
                <a:gd name="T47" fmla="*/ 693 h 715"/>
                <a:gd name="T48" fmla="*/ 186 w 714"/>
                <a:gd name="T49" fmla="*/ 671 h 715"/>
                <a:gd name="T50" fmla="*/ 143 w 714"/>
                <a:gd name="T51" fmla="*/ 643 h 715"/>
                <a:gd name="T52" fmla="*/ 104 w 714"/>
                <a:gd name="T53" fmla="*/ 610 h 715"/>
                <a:gd name="T54" fmla="*/ 70 w 714"/>
                <a:gd name="T55" fmla="*/ 571 h 715"/>
                <a:gd name="T56" fmla="*/ 43 w 714"/>
                <a:gd name="T57" fmla="*/ 528 h 715"/>
                <a:gd name="T58" fmla="*/ 21 w 714"/>
                <a:gd name="T59" fmla="*/ 480 h 715"/>
                <a:gd name="T60" fmla="*/ 6 w 714"/>
                <a:gd name="T61" fmla="*/ 429 h 715"/>
                <a:gd name="T62" fmla="*/ 0 w 714"/>
                <a:gd name="T63" fmla="*/ 375 h 715"/>
                <a:gd name="T64" fmla="*/ 1 w 714"/>
                <a:gd name="T65" fmla="*/ 320 h 715"/>
                <a:gd name="T66" fmla="*/ 10 w 714"/>
                <a:gd name="T67" fmla="*/ 267 h 715"/>
                <a:gd name="T68" fmla="*/ 28 w 714"/>
                <a:gd name="T69" fmla="*/ 218 h 715"/>
                <a:gd name="T70" fmla="*/ 50 w 714"/>
                <a:gd name="T71" fmla="*/ 171 h 715"/>
                <a:gd name="T72" fmla="*/ 81 w 714"/>
                <a:gd name="T73" fmla="*/ 129 h 715"/>
                <a:gd name="T74" fmla="*/ 116 w 714"/>
                <a:gd name="T75" fmla="*/ 93 h 715"/>
                <a:gd name="T76" fmla="*/ 156 w 714"/>
                <a:gd name="T77" fmla="*/ 61 h 715"/>
                <a:gd name="T78" fmla="*/ 202 w 714"/>
                <a:gd name="T79" fmla="*/ 35 h 715"/>
                <a:gd name="T80" fmla="*/ 250 w 714"/>
                <a:gd name="T81" fmla="*/ 16 h 715"/>
                <a:gd name="T82" fmla="*/ 302 w 714"/>
                <a:gd name="T83" fmla="*/ 4 h 715"/>
                <a:gd name="T84" fmla="*/ 356 w 714"/>
                <a:gd name="T85" fmla="*/ 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4" h="715">
                  <a:moveTo>
                    <a:pt x="356" y="0"/>
                  </a:moveTo>
                  <a:lnTo>
                    <a:pt x="375" y="1"/>
                  </a:lnTo>
                  <a:lnTo>
                    <a:pt x="393" y="2"/>
                  </a:lnTo>
                  <a:lnTo>
                    <a:pt x="411" y="4"/>
                  </a:lnTo>
                  <a:lnTo>
                    <a:pt x="428" y="7"/>
                  </a:lnTo>
                  <a:lnTo>
                    <a:pt x="446" y="10"/>
                  </a:lnTo>
                  <a:lnTo>
                    <a:pt x="463" y="16"/>
                  </a:lnTo>
                  <a:lnTo>
                    <a:pt x="479" y="21"/>
                  </a:lnTo>
                  <a:lnTo>
                    <a:pt x="495" y="28"/>
                  </a:lnTo>
                  <a:lnTo>
                    <a:pt x="512" y="35"/>
                  </a:lnTo>
                  <a:lnTo>
                    <a:pt x="527" y="43"/>
                  </a:lnTo>
                  <a:lnTo>
                    <a:pt x="542" y="51"/>
                  </a:lnTo>
                  <a:lnTo>
                    <a:pt x="556" y="61"/>
                  </a:lnTo>
                  <a:lnTo>
                    <a:pt x="570" y="71"/>
                  </a:lnTo>
                  <a:lnTo>
                    <a:pt x="584" y="82"/>
                  </a:lnTo>
                  <a:lnTo>
                    <a:pt x="597" y="93"/>
                  </a:lnTo>
                  <a:lnTo>
                    <a:pt x="609" y="104"/>
                  </a:lnTo>
                  <a:lnTo>
                    <a:pt x="621" y="116"/>
                  </a:lnTo>
                  <a:lnTo>
                    <a:pt x="633" y="129"/>
                  </a:lnTo>
                  <a:lnTo>
                    <a:pt x="643" y="143"/>
                  </a:lnTo>
                  <a:lnTo>
                    <a:pt x="653" y="157"/>
                  </a:lnTo>
                  <a:lnTo>
                    <a:pt x="662" y="171"/>
                  </a:lnTo>
                  <a:lnTo>
                    <a:pt x="670" y="186"/>
                  </a:lnTo>
                  <a:lnTo>
                    <a:pt x="679" y="203"/>
                  </a:lnTo>
                  <a:lnTo>
                    <a:pt x="685" y="218"/>
                  </a:lnTo>
                  <a:lnTo>
                    <a:pt x="692" y="234"/>
                  </a:lnTo>
                  <a:lnTo>
                    <a:pt x="698" y="251"/>
                  </a:lnTo>
                  <a:lnTo>
                    <a:pt x="703" y="267"/>
                  </a:lnTo>
                  <a:lnTo>
                    <a:pt x="707" y="285"/>
                  </a:lnTo>
                  <a:lnTo>
                    <a:pt x="710" y="303"/>
                  </a:lnTo>
                  <a:lnTo>
                    <a:pt x="712" y="320"/>
                  </a:lnTo>
                  <a:lnTo>
                    <a:pt x="714" y="339"/>
                  </a:lnTo>
                  <a:lnTo>
                    <a:pt x="714" y="357"/>
                  </a:lnTo>
                  <a:lnTo>
                    <a:pt x="714" y="375"/>
                  </a:lnTo>
                  <a:lnTo>
                    <a:pt x="712" y="394"/>
                  </a:lnTo>
                  <a:lnTo>
                    <a:pt x="710" y="411"/>
                  </a:lnTo>
                  <a:lnTo>
                    <a:pt x="707" y="429"/>
                  </a:lnTo>
                  <a:lnTo>
                    <a:pt x="703" y="447"/>
                  </a:lnTo>
                  <a:lnTo>
                    <a:pt x="698" y="463"/>
                  </a:lnTo>
                  <a:lnTo>
                    <a:pt x="692" y="480"/>
                  </a:lnTo>
                  <a:lnTo>
                    <a:pt x="685" y="496"/>
                  </a:lnTo>
                  <a:lnTo>
                    <a:pt x="679" y="512"/>
                  </a:lnTo>
                  <a:lnTo>
                    <a:pt x="670" y="528"/>
                  </a:lnTo>
                  <a:lnTo>
                    <a:pt x="662" y="543"/>
                  </a:lnTo>
                  <a:lnTo>
                    <a:pt x="653" y="557"/>
                  </a:lnTo>
                  <a:lnTo>
                    <a:pt x="643" y="571"/>
                  </a:lnTo>
                  <a:lnTo>
                    <a:pt x="633" y="584"/>
                  </a:lnTo>
                  <a:lnTo>
                    <a:pt x="621" y="597"/>
                  </a:lnTo>
                  <a:lnTo>
                    <a:pt x="609" y="610"/>
                  </a:lnTo>
                  <a:lnTo>
                    <a:pt x="597" y="622"/>
                  </a:lnTo>
                  <a:lnTo>
                    <a:pt x="584" y="633"/>
                  </a:lnTo>
                  <a:lnTo>
                    <a:pt x="570" y="643"/>
                  </a:lnTo>
                  <a:lnTo>
                    <a:pt x="556" y="653"/>
                  </a:lnTo>
                  <a:lnTo>
                    <a:pt x="542" y="663"/>
                  </a:lnTo>
                  <a:lnTo>
                    <a:pt x="527" y="671"/>
                  </a:lnTo>
                  <a:lnTo>
                    <a:pt x="512" y="679"/>
                  </a:lnTo>
                  <a:lnTo>
                    <a:pt x="495" y="687"/>
                  </a:lnTo>
                  <a:lnTo>
                    <a:pt x="479" y="693"/>
                  </a:lnTo>
                  <a:lnTo>
                    <a:pt x="463" y="698"/>
                  </a:lnTo>
                  <a:lnTo>
                    <a:pt x="446" y="703"/>
                  </a:lnTo>
                  <a:lnTo>
                    <a:pt x="428" y="707"/>
                  </a:lnTo>
                  <a:lnTo>
                    <a:pt x="411" y="710"/>
                  </a:lnTo>
                  <a:lnTo>
                    <a:pt x="393" y="712"/>
                  </a:lnTo>
                  <a:lnTo>
                    <a:pt x="375" y="714"/>
                  </a:lnTo>
                  <a:lnTo>
                    <a:pt x="356" y="715"/>
                  </a:lnTo>
                  <a:lnTo>
                    <a:pt x="338" y="714"/>
                  </a:lnTo>
                  <a:lnTo>
                    <a:pt x="320" y="712"/>
                  </a:lnTo>
                  <a:lnTo>
                    <a:pt x="302" y="710"/>
                  </a:lnTo>
                  <a:lnTo>
                    <a:pt x="285" y="707"/>
                  </a:lnTo>
                  <a:lnTo>
                    <a:pt x="267" y="703"/>
                  </a:lnTo>
                  <a:lnTo>
                    <a:pt x="250" y="698"/>
                  </a:lnTo>
                  <a:lnTo>
                    <a:pt x="234" y="693"/>
                  </a:lnTo>
                  <a:lnTo>
                    <a:pt x="218" y="687"/>
                  </a:lnTo>
                  <a:lnTo>
                    <a:pt x="202" y="679"/>
                  </a:lnTo>
                  <a:lnTo>
                    <a:pt x="186" y="671"/>
                  </a:lnTo>
                  <a:lnTo>
                    <a:pt x="171" y="663"/>
                  </a:lnTo>
                  <a:lnTo>
                    <a:pt x="156" y="653"/>
                  </a:lnTo>
                  <a:lnTo>
                    <a:pt x="143" y="643"/>
                  </a:lnTo>
                  <a:lnTo>
                    <a:pt x="129" y="633"/>
                  </a:lnTo>
                  <a:lnTo>
                    <a:pt x="116" y="622"/>
                  </a:lnTo>
                  <a:lnTo>
                    <a:pt x="104" y="610"/>
                  </a:lnTo>
                  <a:lnTo>
                    <a:pt x="92" y="597"/>
                  </a:lnTo>
                  <a:lnTo>
                    <a:pt x="81" y="584"/>
                  </a:lnTo>
                  <a:lnTo>
                    <a:pt x="70" y="571"/>
                  </a:lnTo>
                  <a:lnTo>
                    <a:pt x="60" y="557"/>
                  </a:lnTo>
                  <a:lnTo>
                    <a:pt x="50" y="543"/>
                  </a:lnTo>
                  <a:lnTo>
                    <a:pt x="43" y="528"/>
                  </a:lnTo>
                  <a:lnTo>
                    <a:pt x="34" y="512"/>
                  </a:lnTo>
                  <a:lnTo>
                    <a:pt x="28" y="496"/>
                  </a:lnTo>
                  <a:lnTo>
                    <a:pt x="21" y="480"/>
                  </a:lnTo>
                  <a:lnTo>
                    <a:pt x="15" y="463"/>
                  </a:lnTo>
                  <a:lnTo>
                    <a:pt x="10" y="447"/>
                  </a:lnTo>
                  <a:lnTo>
                    <a:pt x="6" y="429"/>
                  </a:lnTo>
                  <a:lnTo>
                    <a:pt x="3" y="411"/>
                  </a:lnTo>
                  <a:lnTo>
                    <a:pt x="1" y="394"/>
                  </a:lnTo>
                  <a:lnTo>
                    <a:pt x="0" y="375"/>
                  </a:lnTo>
                  <a:lnTo>
                    <a:pt x="0" y="357"/>
                  </a:lnTo>
                  <a:lnTo>
                    <a:pt x="0" y="339"/>
                  </a:lnTo>
                  <a:lnTo>
                    <a:pt x="1" y="320"/>
                  </a:lnTo>
                  <a:lnTo>
                    <a:pt x="3" y="303"/>
                  </a:lnTo>
                  <a:lnTo>
                    <a:pt x="6" y="285"/>
                  </a:lnTo>
                  <a:lnTo>
                    <a:pt x="10" y="267"/>
                  </a:lnTo>
                  <a:lnTo>
                    <a:pt x="15" y="251"/>
                  </a:lnTo>
                  <a:lnTo>
                    <a:pt x="21" y="234"/>
                  </a:lnTo>
                  <a:lnTo>
                    <a:pt x="28" y="218"/>
                  </a:lnTo>
                  <a:lnTo>
                    <a:pt x="34" y="203"/>
                  </a:lnTo>
                  <a:lnTo>
                    <a:pt x="43" y="186"/>
                  </a:lnTo>
                  <a:lnTo>
                    <a:pt x="50" y="171"/>
                  </a:lnTo>
                  <a:lnTo>
                    <a:pt x="60" y="157"/>
                  </a:lnTo>
                  <a:lnTo>
                    <a:pt x="70" y="143"/>
                  </a:lnTo>
                  <a:lnTo>
                    <a:pt x="81" y="129"/>
                  </a:lnTo>
                  <a:lnTo>
                    <a:pt x="92" y="116"/>
                  </a:lnTo>
                  <a:lnTo>
                    <a:pt x="104" y="104"/>
                  </a:lnTo>
                  <a:lnTo>
                    <a:pt x="116" y="93"/>
                  </a:lnTo>
                  <a:lnTo>
                    <a:pt x="129" y="82"/>
                  </a:lnTo>
                  <a:lnTo>
                    <a:pt x="143" y="71"/>
                  </a:lnTo>
                  <a:lnTo>
                    <a:pt x="156" y="61"/>
                  </a:lnTo>
                  <a:lnTo>
                    <a:pt x="171" y="51"/>
                  </a:lnTo>
                  <a:lnTo>
                    <a:pt x="186" y="43"/>
                  </a:lnTo>
                  <a:lnTo>
                    <a:pt x="202" y="35"/>
                  </a:lnTo>
                  <a:lnTo>
                    <a:pt x="218" y="28"/>
                  </a:lnTo>
                  <a:lnTo>
                    <a:pt x="234" y="21"/>
                  </a:lnTo>
                  <a:lnTo>
                    <a:pt x="250" y="16"/>
                  </a:lnTo>
                  <a:lnTo>
                    <a:pt x="267" y="10"/>
                  </a:lnTo>
                  <a:lnTo>
                    <a:pt x="285" y="7"/>
                  </a:lnTo>
                  <a:lnTo>
                    <a:pt x="302" y="4"/>
                  </a:lnTo>
                  <a:lnTo>
                    <a:pt x="320" y="2"/>
                  </a:lnTo>
                  <a:lnTo>
                    <a:pt x="338" y="1"/>
                  </a:lnTo>
                  <a:lnTo>
                    <a:pt x="356"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141"/>
            <p:cNvSpPr>
              <a:spLocks/>
            </p:cNvSpPr>
            <p:nvPr/>
          </p:nvSpPr>
          <p:spPr bwMode="auto">
            <a:xfrm>
              <a:off x="3840970" y="3258729"/>
              <a:ext cx="194454" cy="194454"/>
            </a:xfrm>
            <a:custGeom>
              <a:avLst/>
              <a:gdLst>
                <a:gd name="T0" fmla="*/ 295 w 536"/>
                <a:gd name="T1" fmla="*/ 1 h 535"/>
                <a:gd name="T2" fmla="*/ 335 w 536"/>
                <a:gd name="T3" fmla="*/ 8 h 535"/>
                <a:gd name="T4" fmla="*/ 373 w 536"/>
                <a:gd name="T5" fmla="*/ 20 h 535"/>
                <a:gd name="T6" fmla="*/ 408 w 536"/>
                <a:gd name="T7" fmla="*/ 39 h 535"/>
                <a:gd name="T8" fmla="*/ 439 w 536"/>
                <a:gd name="T9" fmla="*/ 60 h 535"/>
                <a:gd name="T10" fmla="*/ 467 w 536"/>
                <a:gd name="T11" fmla="*/ 87 h 535"/>
                <a:gd name="T12" fmla="*/ 491 w 536"/>
                <a:gd name="T13" fmla="*/ 117 h 535"/>
                <a:gd name="T14" fmla="*/ 510 w 536"/>
                <a:gd name="T15" fmla="*/ 151 h 535"/>
                <a:gd name="T16" fmla="*/ 524 w 536"/>
                <a:gd name="T17" fmla="*/ 188 h 535"/>
                <a:gd name="T18" fmla="*/ 533 w 536"/>
                <a:gd name="T19" fmla="*/ 227 h 535"/>
                <a:gd name="T20" fmla="*/ 536 w 536"/>
                <a:gd name="T21" fmla="*/ 268 h 535"/>
                <a:gd name="T22" fmla="*/ 533 w 536"/>
                <a:gd name="T23" fmla="*/ 309 h 535"/>
                <a:gd name="T24" fmla="*/ 524 w 536"/>
                <a:gd name="T25" fmla="*/ 347 h 535"/>
                <a:gd name="T26" fmla="*/ 510 w 536"/>
                <a:gd name="T27" fmla="*/ 383 h 535"/>
                <a:gd name="T28" fmla="*/ 491 w 536"/>
                <a:gd name="T29" fmla="*/ 418 h 535"/>
                <a:gd name="T30" fmla="*/ 467 w 536"/>
                <a:gd name="T31" fmla="*/ 448 h 535"/>
                <a:gd name="T32" fmla="*/ 439 w 536"/>
                <a:gd name="T33" fmla="*/ 474 h 535"/>
                <a:gd name="T34" fmla="*/ 408 w 536"/>
                <a:gd name="T35" fmla="*/ 497 h 535"/>
                <a:gd name="T36" fmla="*/ 373 w 536"/>
                <a:gd name="T37" fmla="*/ 515 h 535"/>
                <a:gd name="T38" fmla="*/ 335 w 536"/>
                <a:gd name="T39" fmla="*/ 527 h 535"/>
                <a:gd name="T40" fmla="*/ 295 w 536"/>
                <a:gd name="T41" fmla="*/ 534 h 535"/>
                <a:gd name="T42" fmla="*/ 254 w 536"/>
                <a:gd name="T43" fmla="*/ 535 h 535"/>
                <a:gd name="T44" fmla="*/ 214 w 536"/>
                <a:gd name="T45" fmla="*/ 530 h 535"/>
                <a:gd name="T46" fmla="*/ 176 w 536"/>
                <a:gd name="T47" fmla="*/ 519 h 535"/>
                <a:gd name="T48" fmla="*/ 141 w 536"/>
                <a:gd name="T49" fmla="*/ 503 h 535"/>
                <a:gd name="T50" fmla="*/ 108 w 536"/>
                <a:gd name="T51" fmla="*/ 482 h 535"/>
                <a:gd name="T52" fmla="*/ 79 w 536"/>
                <a:gd name="T53" fmla="*/ 457 h 535"/>
                <a:gd name="T54" fmla="*/ 53 w 536"/>
                <a:gd name="T55" fmla="*/ 427 h 535"/>
                <a:gd name="T56" fmla="*/ 33 w 536"/>
                <a:gd name="T57" fmla="*/ 395 h 535"/>
                <a:gd name="T58" fmla="*/ 17 w 536"/>
                <a:gd name="T59" fmla="*/ 359 h 535"/>
                <a:gd name="T60" fmla="*/ 6 w 536"/>
                <a:gd name="T61" fmla="*/ 322 h 535"/>
                <a:gd name="T62" fmla="*/ 0 w 536"/>
                <a:gd name="T63" fmla="*/ 282 h 535"/>
                <a:gd name="T64" fmla="*/ 1 w 536"/>
                <a:gd name="T65" fmla="*/ 239 h 535"/>
                <a:gd name="T66" fmla="*/ 9 w 536"/>
                <a:gd name="T67" fmla="*/ 201 h 535"/>
                <a:gd name="T68" fmla="*/ 21 w 536"/>
                <a:gd name="T69" fmla="*/ 163 h 535"/>
                <a:gd name="T70" fmla="*/ 39 w 536"/>
                <a:gd name="T71" fmla="*/ 128 h 535"/>
                <a:gd name="T72" fmla="*/ 61 w 536"/>
                <a:gd name="T73" fmla="*/ 97 h 535"/>
                <a:gd name="T74" fmla="*/ 88 w 536"/>
                <a:gd name="T75" fmla="*/ 69 h 535"/>
                <a:gd name="T76" fmla="*/ 118 w 536"/>
                <a:gd name="T77" fmla="*/ 45 h 535"/>
                <a:gd name="T78" fmla="*/ 152 w 536"/>
                <a:gd name="T79" fmla="*/ 26 h 535"/>
                <a:gd name="T80" fmla="*/ 188 w 536"/>
                <a:gd name="T81" fmla="*/ 12 h 535"/>
                <a:gd name="T82" fmla="*/ 227 w 536"/>
                <a:gd name="T83" fmla="*/ 3 h 535"/>
                <a:gd name="T84" fmla="*/ 268 w 536"/>
                <a:gd name="T85" fmla="*/ 0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6" h="535">
                  <a:moveTo>
                    <a:pt x="268" y="0"/>
                  </a:moveTo>
                  <a:lnTo>
                    <a:pt x="282" y="0"/>
                  </a:lnTo>
                  <a:lnTo>
                    <a:pt x="295" y="1"/>
                  </a:lnTo>
                  <a:lnTo>
                    <a:pt x="309" y="3"/>
                  </a:lnTo>
                  <a:lnTo>
                    <a:pt x="322" y="5"/>
                  </a:lnTo>
                  <a:lnTo>
                    <a:pt x="335" y="8"/>
                  </a:lnTo>
                  <a:lnTo>
                    <a:pt x="348" y="12"/>
                  </a:lnTo>
                  <a:lnTo>
                    <a:pt x="360" y="16"/>
                  </a:lnTo>
                  <a:lnTo>
                    <a:pt x="373" y="20"/>
                  </a:lnTo>
                  <a:lnTo>
                    <a:pt x="385" y="26"/>
                  </a:lnTo>
                  <a:lnTo>
                    <a:pt x="396" y="32"/>
                  </a:lnTo>
                  <a:lnTo>
                    <a:pt x="408" y="39"/>
                  </a:lnTo>
                  <a:lnTo>
                    <a:pt x="418" y="45"/>
                  </a:lnTo>
                  <a:lnTo>
                    <a:pt x="428" y="53"/>
                  </a:lnTo>
                  <a:lnTo>
                    <a:pt x="439" y="60"/>
                  </a:lnTo>
                  <a:lnTo>
                    <a:pt x="449" y="69"/>
                  </a:lnTo>
                  <a:lnTo>
                    <a:pt x="457" y="77"/>
                  </a:lnTo>
                  <a:lnTo>
                    <a:pt x="467" y="87"/>
                  </a:lnTo>
                  <a:lnTo>
                    <a:pt x="476" y="97"/>
                  </a:lnTo>
                  <a:lnTo>
                    <a:pt x="483" y="107"/>
                  </a:lnTo>
                  <a:lnTo>
                    <a:pt x="491" y="117"/>
                  </a:lnTo>
                  <a:lnTo>
                    <a:pt x="497" y="128"/>
                  </a:lnTo>
                  <a:lnTo>
                    <a:pt x="504" y="140"/>
                  </a:lnTo>
                  <a:lnTo>
                    <a:pt x="510" y="151"/>
                  </a:lnTo>
                  <a:lnTo>
                    <a:pt x="516" y="163"/>
                  </a:lnTo>
                  <a:lnTo>
                    <a:pt x="520" y="176"/>
                  </a:lnTo>
                  <a:lnTo>
                    <a:pt x="524" y="188"/>
                  </a:lnTo>
                  <a:lnTo>
                    <a:pt x="527" y="201"/>
                  </a:lnTo>
                  <a:lnTo>
                    <a:pt x="531" y="214"/>
                  </a:lnTo>
                  <a:lnTo>
                    <a:pt x="533" y="227"/>
                  </a:lnTo>
                  <a:lnTo>
                    <a:pt x="535" y="239"/>
                  </a:lnTo>
                  <a:lnTo>
                    <a:pt x="536" y="254"/>
                  </a:lnTo>
                  <a:lnTo>
                    <a:pt x="536" y="268"/>
                  </a:lnTo>
                  <a:lnTo>
                    <a:pt x="536" y="282"/>
                  </a:lnTo>
                  <a:lnTo>
                    <a:pt x="535" y="295"/>
                  </a:lnTo>
                  <a:lnTo>
                    <a:pt x="533" y="309"/>
                  </a:lnTo>
                  <a:lnTo>
                    <a:pt x="531" y="322"/>
                  </a:lnTo>
                  <a:lnTo>
                    <a:pt x="527" y="335"/>
                  </a:lnTo>
                  <a:lnTo>
                    <a:pt x="524" y="347"/>
                  </a:lnTo>
                  <a:lnTo>
                    <a:pt x="520" y="359"/>
                  </a:lnTo>
                  <a:lnTo>
                    <a:pt x="516" y="371"/>
                  </a:lnTo>
                  <a:lnTo>
                    <a:pt x="510" y="383"/>
                  </a:lnTo>
                  <a:lnTo>
                    <a:pt x="504" y="395"/>
                  </a:lnTo>
                  <a:lnTo>
                    <a:pt x="497" y="407"/>
                  </a:lnTo>
                  <a:lnTo>
                    <a:pt x="491" y="418"/>
                  </a:lnTo>
                  <a:lnTo>
                    <a:pt x="483" y="427"/>
                  </a:lnTo>
                  <a:lnTo>
                    <a:pt x="476" y="438"/>
                  </a:lnTo>
                  <a:lnTo>
                    <a:pt x="467" y="448"/>
                  </a:lnTo>
                  <a:lnTo>
                    <a:pt x="457" y="457"/>
                  </a:lnTo>
                  <a:lnTo>
                    <a:pt x="449" y="466"/>
                  </a:lnTo>
                  <a:lnTo>
                    <a:pt x="439" y="474"/>
                  </a:lnTo>
                  <a:lnTo>
                    <a:pt x="428" y="482"/>
                  </a:lnTo>
                  <a:lnTo>
                    <a:pt x="418" y="490"/>
                  </a:lnTo>
                  <a:lnTo>
                    <a:pt x="408" y="497"/>
                  </a:lnTo>
                  <a:lnTo>
                    <a:pt x="396" y="503"/>
                  </a:lnTo>
                  <a:lnTo>
                    <a:pt x="385" y="509"/>
                  </a:lnTo>
                  <a:lnTo>
                    <a:pt x="373" y="515"/>
                  </a:lnTo>
                  <a:lnTo>
                    <a:pt x="360" y="519"/>
                  </a:lnTo>
                  <a:lnTo>
                    <a:pt x="348" y="524"/>
                  </a:lnTo>
                  <a:lnTo>
                    <a:pt x="335" y="527"/>
                  </a:lnTo>
                  <a:lnTo>
                    <a:pt x="322" y="530"/>
                  </a:lnTo>
                  <a:lnTo>
                    <a:pt x="309" y="532"/>
                  </a:lnTo>
                  <a:lnTo>
                    <a:pt x="295" y="534"/>
                  </a:lnTo>
                  <a:lnTo>
                    <a:pt x="282" y="535"/>
                  </a:lnTo>
                  <a:lnTo>
                    <a:pt x="268" y="535"/>
                  </a:lnTo>
                  <a:lnTo>
                    <a:pt x="254" y="535"/>
                  </a:lnTo>
                  <a:lnTo>
                    <a:pt x="241" y="534"/>
                  </a:lnTo>
                  <a:lnTo>
                    <a:pt x="227" y="532"/>
                  </a:lnTo>
                  <a:lnTo>
                    <a:pt x="214" y="530"/>
                  </a:lnTo>
                  <a:lnTo>
                    <a:pt x="201" y="527"/>
                  </a:lnTo>
                  <a:lnTo>
                    <a:pt x="188" y="524"/>
                  </a:lnTo>
                  <a:lnTo>
                    <a:pt x="176" y="519"/>
                  </a:lnTo>
                  <a:lnTo>
                    <a:pt x="163" y="515"/>
                  </a:lnTo>
                  <a:lnTo>
                    <a:pt x="152" y="509"/>
                  </a:lnTo>
                  <a:lnTo>
                    <a:pt x="141" y="503"/>
                  </a:lnTo>
                  <a:lnTo>
                    <a:pt x="129" y="497"/>
                  </a:lnTo>
                  <a:lnTo>
                    <a:pt x="118" y="490"/>
                  </a:lnTo>
                  <a:lnTo>
                    <a:pt x="108" y="482"/>
                  </a:lnTo>
                  <a:lnTo>
                    <a:pt x="98" y="474"/>
                  </a:lnTo>
                  <a:lnTo>
                    <a:pt x="88" y="466"/>
                  </a:lnTo>
                  <a:lnTo>
                    <a:pt x="79" y="457"/>
                  </a:lnTo>
                  <a:lnTo>
                    <a:pt x="69" y="448"/>
                  </a:lnTo>
                  <a:lnTo>
                    <a:pt x="61" y="438"/>
                  </a:lnTo>
                  <a:lnTo>
                    <a:pt x="53" y="427"/>
                  </a:lnTo>
                  <a:lnTo>
                    <a:pt x="46" y="418"/>
                  </a:lnTo>
                  <a:lnTo>
                    <a:pt x="39" y="407"/>
                  </a:lnTo>
                  <a:lnTo>
                    <a:pt x="33" y="395"/>
                  </a:lnTo>
                  <a:lnTo>
                    <a:pt x="26" y="383"/>
                  </a:lnTo>
                  <a:lnTo>
                    <a:pt x="21" y="371"/>
                  </a:lnTo>
                  <a:lnTo>
                    <a:pt x="17" y="359"/>
                  </a:lnTo>
                  <a:lnTo>
                    <a:pt x="12" y="347"/>
                  </a:lnTo>
                  <a:lnTo>
                    <a:pt x="9" y="335"/>
                  </a:lnTo>
                  <a:lnTo>
                    <a:pt x="6" y="322"/>
                  </a:lnTo>
                  <a:lnTo>
                    <a:pt x="4" y="309"/>
                  </a:lnTo>
                  <a:lnTo>
                    <a:pt x="1" y="295"/>
                  </a:lnTo>
                  <a:lnTo>
                    <a:pt x="0" y="282"/>
                  </a:lnTo>
                  <a:lnTo>
                    <a:pt x="0" y="268"/>
                  </a:lnTo>
                  <a:lnTo>
                    <a:pt x="0" y="254"/>
                  </a:lnTo>
                  <a:lnTo>
                    <a:pt x="1" y="239"/>
                  </a:lnTo>
                  <a:lnTo>
                    <a:pt x="4" y="227"/>
                  </a:lnTo>
                  <a:lnTo>
                    <a:pt x="6" y="214"/>
                  </a:lnTo>
                  <a:lnTo>
                    <a:pt x="9" y="201"/>
                  </a:lnTo>
                  <a:lnTo>
                    <a:pt x="12" y="188"/>
                  </a:lnTo>
                  <a:lnTo>
                    <a:pt x="17" y="176"/>
                  </a:lnTo>
                  <a:lnTo>
                    <a:pt x="21" y="163"/>
                  </a:lnTo>
                  <a:lnTo>
                    <a:pt x="26" y="151"/>
                  </a:lnTo>
                  <a:lnTo>
                    <a:pt x="33" y="140"/>
                  </a:lnTo>
                  <a:lnTo>
                    <a:pt x="39" y="128"/>
                  </a:lnTo>
                  <a:lnTo>
                    <a:pt x="46" y="117"/>
                  </a:lnTo>
                  <a:lnTo>
                    <a:pt x="53" y="107"/>
                  </a:lnTo>
                  <a:lnTo>
                    <a:pt x="61" y="97"/>
                  </a:lnTo>
                  <a:lnTo>
                    <a:pt x="69" y="87"/>
                  </a:lnTo>
                  <a:lnTo>
                    <a:pt x="79" y="77"/>
                  </a:lnTo>
                  <a:lnTo>
                    <a:pt x="88" y="69"/>
                  </a:lnTo>
                  <a:lnTo>
                    <a:pt x="98" y="60"/>
                  </a:lnTo>
                  <a:lnTo>
                    <a:pt x="108" y="53"/>
                  </a:lnTo>
                  <a:lnTo>
                    <a:pt x="118" y="45"/>
                  </a:lnTo>
                  <a:lnTo>
                    <a:pt x="129" y="39"/>
                  </a:lnTo>
                  <a:lnTo>
                    <a:pt x="141" y="32"/>
                  </a:lnTo>
                  <a:lnTo>
                    <a:pt x="152" y="26"/>
                  </a:lnTo>
                  <a:lnTo>
                    <a:pt x="163" y="20"/>
                  </a:lnTo>
                  <a:lnTo>
                    <a:pt x="176" y="16"/>
                  </a:lnTo>
                  <a:lnTo>
                    <a:pt x="188" y="12"/>
                  </a:lnTo>
                  <a:lnTo>
                    <a:pt x="201" y="8"/>
                  </a:lnTo>
                  <a:lnTo>
                    <a:pt x="214" y="5"/>
                  </a:lnTo>
                  <a:lnTo>
                    <a:pt x="227" y="3"/>
                  </a:lnTo>
                  <a:lnTo>
                    <a:pt x="241" y="1"/>
                  </a:lnTo>
                  <a:lnTo>
                    <a:pt x="254" y="0"/>
                  </a:lnTo>
                  <a:lnTo>
                    <a:pt x="268"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142"/>
            <p:cNvSpPr>
              <a:spLocks/>
            </p:cNvSpPr>
            <p:nvPr/>
          </p:nvSpPr>
          <p:spPr bwMode="auto">
            <a:xfrm>
              <a:off x="4161675" y="2341602"/>
              <a:ext cx="346825" cy="348276"/>
            </a:xfrm>
            <a:custGeom>
              <a:avLst/>
              <a:gdLst>
                <a:gd name="T0" fmla="*/ 527 w 957"/>
                <a:gd name="T1" fmla="*/ 3 h 957"/>
                <a:gd name="T2" fmla="*/ 598 w 957"/>
                <a:gd name="T3" fmla="*/ 16 h 957"/>
                <a:gd name="T4" fmla="*/ 665 w 957"/>
                <a:gd name="T5" fmla="*/ 38 h 957"/>
                <a:gd name="T6" fmla="*/ 727 w 957"/>
                <a:gd name="T7" fmla="*/ 70 h 957"/>
                <a:gd name="T8" fmla="*/ 783 w 957"/>
                <a:gd name="T9" fmla="*/ 110 h 957"/>
                <a:gd name="T10" fmla="*/ 833 w 957"/>
                <a:gd name="T11" fmla="*/ 157 h 957"/>
                <a:gd name="T12" fmla="*/ 875 w 957"/>
                <a:gd name="T13" fmla="*/ 211 h 957"/>
                <a:gd name="T14" fmla="*/ 909 w 957"/>
                <a:gd name="T15" fmla="*/ 272 h 957"/>
                <a:gd name="T16" fmla="*/ 935 w 957"/>
                <a:gd name="T17" fmla="*/ 336 h 957"/>
                <a:gd name="T18" fmla="*/ 952 w 957"/>
                <a:gd name="T19" fmla="*/ 405 h 957"/>
                <a:gd name="T20" fmla="*/ 957 w 957"/>
                <a:gd name="T21" fmla="*/ 479 h 957"/>
                <a:gd name="T22" fmla="*/ 952 w 957"/>
                <a:gd name="T23" fmla="*/ 551 h 957"/>
                <a:gd name="T24" fmla="*/ 935 w 957"/>
                <a:gd name="T25" fmla="*/ 621 h 957"/>
                <a:gd name="T26" fmla="*/ 909 w 957"/>
                <a:gd name="T27" fmla="*/ 686 h 957"/>
                <a:gd name="T28" fmla="*/ 875 w 957"/>
                <a:gd name="T29" fmla="*/ 747 h 957"/>
                <a:gd name="T30" fmla="*/ 833 w 957"/>
                <a:gd name="T31" fmla="*/ 801 h 957"/>
                <a:gd name="T32" fmla="*/ 783 w 957"/>
                <a:gd name="T33" fmla="*/ 848 h 957"/>
                <a:gd name="T34" fmla="*/ 727 w 957"/>
                <a:gd name="T35" fmla="*/ 888 h 957"/>
                <a:gd name="T36" fmla="*/ 665 w 957"/>
                <a:gd name="T37" fmla="*/ 920 h 957"/>
                <a:gd name="T38" fmla="*/ 598 w 957"/>
                <a:gd name="T39" fmla="*/ 942 h 957"/>
                <a:gd name="T40" fmla="*/ 527 w 957"/>
                <a:gd name="T41" fmla="*/ 954 h 957"/>
                <a:gd name="T42" fmla="*/ 454 w 957"/>
                <a:gd name="T43" fmla="*/ 956 h 957"/>
                <a:gd name="T44" fmla="*/ 382 w 957"/>
                <a:gd name="T45" fmla="*/ 948 h 957"/>
                <a:gd name="T46" fmla="*/ 314 w 957"/>
                <a:gd name="T47" fmla="*/ 928 h 957"/>
                <a:gd name="T48" fmla="*/ 251 w 957"/>
                <a:gd name="T49" fmla="*/ 899 h 957"/>
                <a:gd name="T50" fmla="*/ 192 w 957"/>
                <a:gd name="T51" fmla="*/ 862 h 957"/>
                <a:gd name="T52" fmla="*/ 140 w 957"/>
                <a:gd name="T53" fmla="*/ 817 h 957"/>
                <a:gd name="T54" fmla="*/ 95 w 957"/>
                <a:gd name="T55" fmla="*/ 765 h 957"/>
                <a:gd name="T56" fmla="*/ 58 w 957"/>
                <a:gd name="T57" fmla="*/ 707 h 957"/>
                <a:gd name="T58" fmla="*/ 29 w 957"/>
                <a:gd name="T59" fmla="*/ 643 h 957"/>
                <a:gd name="T60" fmla="*/ 10 w 957"/>
                <a:gd name="T61" fmla="*/ 575 h 957"/>
                <a:gd name="T62" fmla="*/ 1 w 957"/>
                <a:gd name="T63" fmla="*/ 504 h 957"/>
                <a:gd name="T64" fmla="*/ 3 w 957"/>
                <a:gd name="T65" fmla="*/ 430 h 957"/>
                <a:gd name="T66" fmla="*/ 15 w 957"/>
                <a:gd name="T67" fmla="*/ 359 h 957"/>
                <a:gd name="T68" fmla="*/ 38 w 957"/>
                <a:gd name="T69" fmla="*/ 293 h 957"/>
                <a:gd name="T70" fmla="*/ 69 w 957"/>
                <a:gd name="T71" fmla="*/ 230 h 957"/>
                <a:gd name="T72" fmla="*/ 109 w 957"/>
                <a:gd name="T73" fmla="*/ 174 h 957"/>
                <a:gd name="T74" fmla="*/ 157 w 957"/>
                <a:gd name="T75" fmla="*/ 125 h 957"/>
                <a:gd name="T76" fmla="*/ 212 w 957"/>
                <a:gd name="T77" fmla="*/ 83 h 957"/>
                <a:gd name="T78" fmla="*/ 271 w 957"/>
                <a:gd name="T79" fmla="*/ 48 h 957"/>
                <a:gd name="T80" fmla="*/ 336 w 957"/>
                <a:gd name="T81" fmla="*/ 22 h 957"/>
                <a:gd name="T82" fmla="*/ 406 w 957"/>
                <a:gd name="T83" fmla="*/ 6 h 957"/>
                <a:gd name="T84" fmla="*/ 478 w 957"/>
                <a:gd name="T85" fmla="*/ 0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7" h="957">
                  <a:moveTo>
                    <a:pt x="478" y="0"/>
                  </a:moveTo>
                  <a:lnTo>
                    <a:pt x="503" y="2"/>
                  </a:lnTo>
                  <a:lnTo>
                    <a:pt x="527" y="3"/>
                  </a:lnTo>
                  <a:lnTo>
                    <a:pt x="552" y="6"/>
                  </a:lnTo>
                  <a:lnTo>
                    <a:pt x="575" y="10"/>
                  </a:lnTo>
                  <a:lnTo>
                    <a:pt x="598" y="16"/>
                  </a:lnTo>
                  <a:lnTo>
                    <a:pt x="621" y="22"/>
                  </a:lnTo>
                  <a:lnTo>
                    <a:pt x="643" y="30"/>
                  </a:lnTo>
                  <a:lnTo>
                    <a:pt x="665" y="38"/>
                  </a:lnTo>
                  <a:lnTo>
                    <a:pt x="686" y="48"/>
                  </a:lnTo>
                  <a:lnTo>
                    <a:pt x="706" y="59"/>
                  </a:lnTo>
                  <a:lnTo>
                    <a:pt x="727" y="70"/>
                  </a:lnTo>
                  <a:lnTo>
                    <a:pt x="746" y="83"/>
                  </a:lnTo>
                  <a:lnTo>
                    <a:pt x="765" y="95"/>
                  </a:lnTo>
                  <a:lnTo>
                    <a:pt x="783" y="110"/>
                  </a:lnTo>
                  <a:lnTo>
                    <a:pt x="800" y="125"/>
                  </a:lnTo>
                  <a:lnTo>
                    <a:pt x="817" y="141"/>
                  </a:lnTo>
                  <a:lnTo>
                    <a:pt x="833" y="157"/>
                  </a:lnTo>
                  <a:lnTo>
                    <a:pt x="848" y="174"/>
                  </a:lnTo>
                  <a:lnTo>
                    <a:pt x="862" y="193"/>
                  </a:lnTo>
                  <a:lnTo>
                    <a:pt x="875" y="211"/>
                  </a:lnTo>
                  <a:lnTo>
                    <a:pt x="888" y="230"/>
                  </a:lnTo>
                  <a:lnTo>
                    <a:pt x="900" y="251"/>
                  </a:lnTo>
                  <a:lnTo>
                    <a:pt x="909" y="272"/>
                  </a:lnTo>
                  <a:lnTo>
                    <a:pt x="919" y="293"/>
                  </a:lnTo>
                  <a:lnTo>
                    <a:pt x="928" y="315"/>
                  </a:lnTo>
                  <a:lnTo>
                    <a:pt x="935" y="336"/>
                  </a:lnTo>
                  <a:lnTo>
                    <a:pt x="942" y="359"/>
                  </a:lnTo>
                  <a:lnTo>
                    <a:pt x="947" y="383"/>
                  </a:lnTo>
                  <a:lnTo>
                    <a:pt x="952" y="405"/>
                  </a:lnTo>
                  <a:lnTo>
                    <a:pt x="955" y="430"/>
                  </a:lnTo>
                  <a:lnTo>
                    <a:pt x="956" y="454"/>
                  </a:lnTo>
                  <a:lnTo>
                    <a:pt x="957" y="479"/>
                  </a:lnTo>
                  <a:lnTo>
                    <a:pt x="956" y="504"/>
                  </a:lnTo>
                  <a:lnTo>
                    <a:pt x="955" y="527"/>
                  </a:lnTo>
                  <a:lnTo>
                    <a:pt x="952" y="551"/>
                  </a:lnTo>
                  <a:lnTo>
                    <a:pt x="947" y="575"/>
                  </a:lnTo>
                  <a:lnTo>
                    <a:pt x="942" y="599"/>
                  </a:lnTo>
                  <a:lnTo>
                    <a:pt x="935" y="621"/>
                  </a:lnTo>
                  <a:lnTo>
                    <a:pt x="928" y="643"/>
                  </a:lnTo>
                  <a:lnTo>
                    <a:pt x="919" y="665"/>
                  </a:lnTo>
                  <a:lnTo>
                    <a:pt x="909" y="686"/>
                  </a:lnTo>
                  <a:lnTo>
                    <a:pt x="900" y="707"/>
                  </a:lnTo>
                  <a:lnTo>
                    <a:pt x="888" y="727"/>
                  </a:lnTo>
                  <a:lnTo>
                    <a:pt x="875" y="747"/>
                  </a:lnTo>
                  <a:lnTo>
                    <a:pt x="862" y="765"/>
                  </a:lnTo>
                  <a:lnTo>
                    <a:pt x="848" y="783"/>
                  </a:lnTo>
                  <a:lnTo>
                    <a:pt x="833" y="801"/>
                  </a:lnTo>
                  <a:lnTo>
                    <a:pt x="817" y="817"/>
                  </a:lnTo>
                  <a:lnTo>
                    <a:pt x="800" y="833"/>
                  </a:lnTo>
                  <a:lnTo>
                    <a:pt x="783" y="848"/>
                  </a:lnTo>
                  <a:lnTo>
                    <a:pt x="765" y="862"/>
                  </a:lnTo>
                  <a:lnTo>
                    <a:pt x="746" y="875"/>
                  </a:lnTo>
                  <a:lnTo>
                    <a:pt x="727" y="888"/>
                  </a:lnTo>
                  <a:lnTo>
                    <a:pt x="706" y="899"/>
                  </a:lnTo>
                  <a:lnTo>
                    <a:pt x="686" y="910"/>
                  </a:lnTo>
                  <a:lnTo>
                    <a:pt x="665" y="920"/>
                  </a:lnTo>
                  <a:lnTo>
                    <a:pt x="643" y="928"/>
                  </a:lnTo>
                  <a:lnTo>
                    <a:pt x="621" y="936"/>
                  </a:lnTo>
                  <a:lnTo>
                    <a:pt x="598" y="942"/>
                  </a:lnTo>
                  <a:lnTo>
                    <a:pt x="575" y="948"/>
                  </a:lnTo>
                  <a:lnTo>
                    <a:pt x="552" y="952"/>
                  </a:lnTo>
                  <a:lnTo>
                    <a:pt x="527" y="954"/>
                  </a:lnTo>
                  <a:lnTo>
                    <a:pt x="503" y="956"/>
                  </a:lnTo>
                  <a:lnTo>
                    <a:pt x="478" y="957"/>
                  </a:lnTo>
                  <a:lnTo>
                    <a:pt x="454" y="956"/>
                  </a:lnTo>
                  <a:lnTo>
                    <a:pt x="430" y="954"/>
                  </a:lnTo>
                  <a:lnTo>
                    <a:pt x="406" y="952"/>
                  </a:lnTo>
                  <a:lnTo>
                    <a:pt x="382" y="948"/>
                  </a:lnTo>
                  <a:lnTo>
                    <a:pt x="360" y="942"/>
                  </a:lnTo>
                  <a:lnTo>
                    <a:pt x="336" y="936"/>
                  </a:lnTo>
                  <a:lnTo>
                    <a:pt x="314" y="928"/>
                  </a:lnTo>
                  <a:lnTo>
                    <a:pt x="293" y="920"/>
                  </a:lnTo>
                  <a:lnTo>
                    <a:pt x="271" y="910"/>
                  </a:lnTo>
                  <a:lnTo>
                    <a:pt x="251" y="899"/>
                  </a:lnTo>
                  <a:lnTo>
                    <a:pt x="231" y="888"/>
                  </a:lnTo>
                  <a:lnTo>
                    <a:pt x="212" y="875"/>
                  </a:lnTo>
                  <a:lnTo>
                    <a:pt x="192" y="862"/>
                  </a:lnTo>
                  <a:lnTo>
                    <a:pt x="174" y="848"/>
                  </a:lnTo>
                  <a:lnTo>
                    <a:pt x="157" y="833"/>
                  </a:lnTo>
                  <a:lnTo>
                    <a:pt x="140" y="817"/>
                  </a:lnTo>
                  <a:lnTo>
                    <a:pt x="124" y="801"/>
                  </a:lnTo>
                  <a:lnTo>
                    <a:pt x="109" y="783"/>
                  </a:lnTo>
                  <a:lnTo>
                    <a:pt x="95" y="765"/>
                  </a:lnTo>
                  <a:lnTo>
                    <a:pt x="82" y="747"/>
                  </a:lnTo>
                  <a:lnTo>
                    <a:pt x="69" y="727"/>
                  </a:lnTo>
                  <a:lnTo>
                    <a:pt x="58" y="707"/>
                  </a:lnTo>
                  <a:lnTo>
                    <a:pt x="47" y="686"/>
                  </a:lnTo>
                  <a:lnTo>
                    <a:pt x="38" y="665"/>
                  </a:lnTo>
                  <a:lnTo>
                    <a:pt x="29" y="643"/>
                  </a:lnTo>
                  <a:lnTo>
                    <a:pt x="22" y="621"/>
                  </a:lnTo>
                  <a:lnTo>
                    <a:pt x="15" y="599"/>
                  </a:lnTo>
                  <a:lnTo>
                    <a:pt x="10" y="575"/>
                  </a:lnTo>
                  <a:lnTo>
                    <a:pt x="5" y="551"/>
                  </a:lnTo>
                  <a:lnTo>
                    <a:pt x="3" y="527"/>
                  </a:lnTo>
                  <a:lnTo>
                    <a:pt x="1" y="504"/>
                  </a:lnTo>
                  <a:lnTo>
                    <a:pt x="0" y="479"/>
                  </a:lnTo>
                  <a:lnTo>
                    <a:pt x="1" y="454"/>
                  </a:lnTo>
                  <a:lnTo>
                    <a:pt x="3" y="430"/>
                  </a:lnTo>
                  <a:lnTo>
                    <a:pt x="5" y="405"/>
                  </a:lnTo>
                  <a:lnTo>
                    <a:pt x="10" y="383"/>
                  </a:lnTo>
                  <a:lnTo>
                    <a:pt x="15" y="359"/>
                  </a:lnTo>
                  <a:lnTo>
                    <a:pt x="22" y="336"/>
                  </a:lnTo>
                  <a:lnTo>
                    <a:pt x="29" y="315"/>
                  </a:lnTo>
                  <a:lnTo>
                    <a:pt x="38" y="293"/>
                  </a:lnTo>
                  <a:lnTo>
                    <a:pt x="47" y="272"/>
                  </a:lnTo>
                  <a:lnTo>
                    <a:pt x="58" y="251"/>
                  </a:lnTo>
                  <a:lnTo>
                    <a:pt x="69" y="230"/>
                  </a:lnTo>
                  <a:lnTo>
                    <a:pt x="82" y="211"/>
                  </a:lnTo>
                  <a:lnTo>
                    <a:pt x="95" y="193"/>
                  </a:lnTo>
                  <a:lnTo>
                    <a:pt x="109" y="174"/>
                  </a:lnTo>
                  <a:lnTo>
                    <a:pt x="124" y="157"/>
                  </a:lnTo>
                  <a:lnTo>
                    <a:pt x="140" y="141"/>
                  </a:lnTo>
                  <a:lnTo>
                    <a:pt x="157" y="125"/>
                  </a:lnTo>
                  <a:lnTo>
                    <a:pt x="174" y="110"/>
                  </a:lnTo>
                  <a:lnTo>
                    <a:pt x="192" y="95"/>
                  </a:lnTo>
                  <a:lnTo>
                    <a:pt x="212" y="83"/>
                  </a:lnTo>
                  <a:lnTo>
                    <a:pt x="231" y="70"/>
                  </a:lnTo>
                  <a:lnTo>
                    <a:pt x="251" y="59"/>
                  </a:lnTo>
                  <a:lnTo>
                    <a:pt x="271" y="48"/>
                  </a:lnTo>
                  <a:lnTo>
                    <a:pt x="293" y="38"/>
                  </a:lnTo>
                  <a:lnTo>
                    <a:pt x="314" y="30"/>
                  </a:lnTo>
                  <a:lnTo>
                    <a:pt x="336" y="22"/>
                  </a:lnTo>
                  <a:lnTo>
                    <a:pt x="360" y="16"/>
                  </a:lnTo>
                  <a:lnTo>
                    <a:pt x="382" y="10"/>
                  </a:lnTo>
                  <a:lnTo>
                    <a:pt x="406" y="6"/>
                  </a:lnTo>
                  <a:lnTo>
                    <a:pt x="430" y="3"/>
                  </a:lnTo>
                  <a:lnTo>
                    <a:pt x="454" y="2"/>
                  </a:lnTo>
                  <a:lnTo>
                    <a:pt x="478"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143"/>
            <p:cNvSpPr>
              <a:spLocks/>
            </p:cNvSpPr>
            <p:nvPr/>
          </p:nvSpPr>
          <p:spPr bwMode="auto">
            <a:xfrm>
              <a:off x="3263412" y="2166014"/>
              <a:ext cx="169785" cy="169785"/>
            </a:xfrm>
            <a:custGeom>
              <a:avLst/>
              <a:gdLst>
                <a:gd name="T0" fmla="*/ 246 w 468"/>
                <a:gd name="T1" fmla="*/ 1 h 467"/>
                <a:gd name="T2" fmla="*/ 270 w 468"/>
                <a:gd name="T3" fmla="*/ 3 h 467"/>
                <a:gd name="T4" fmla="*/ 293 w 468"/>
                <a:gd name="T5" fmla="*/ 7 h 467"/>
                <a:gd name="T6" fmla="*/ 314 w 468"/>
                <a:gd name="T7" fmla="*/ 15 h 467"/>
                <a:gd name="T8" fmla="*/ 336 w 468"/>
                <a:gd name="T9" fmla="*/ 23 h 467"/>
                <a:gd name="T10" fmla="*/ 355 w 468"/>
                <a:gd name="T11" fmla="*/ 34 h 467"/>
                <a:gd name="T12" fmla="*/ 383 w 468"/>
                <a:gd name="T13" fmla="*/ 54 h 467"/>
                <a:gd name="T14" fmla="*/ 415 w 468"/>
                <a:gd name="T15" fmla="*/ 85 h 467"/>
                <a:gd name="T16" fmla="*/ 434 w 468"/>
                <a:gd name="T17" fmla="*/ 113 h 467"/>
                <a:gd name="T18" fmla="*/ 445 w 468"/>
                <a:gd name="T19" fmla="*/ 132 h 467"/>
                <a:gd name="T20" fmla="*/ 454 w 468"/>
                <a:gd name="T21" fmla="*/ 153 h 467"/>
                <a:gd name="T22" fmla="*/ 461 w 468"/>
                <a:gd name="T23" fmla="*/ 176 h 467"/>
                <a:gd name="T24" fmla="*/ 466 w 468"/>
                <a:gd name="T25" fmla="*/ 198 h 467"/>
                <a:gd name="T26" fmla="*/ 468 w 468"/>
                <a:gd name="T27" fmla="*/ 222 h 467"/>
                <a:gd name="T28" fmla="*/ 468 w 468"/>
                <a:gd name="T29" fmla="*/ 246 h 467"/>
                <a:gd name="T30" fmla="*/ 466 w 468"/>
                <a:gd name="T31" fmla="*/ 270 h 467"/>
                <a:gd name="T32" fmla="*/ 461 w 468"/>
                <a:gd name="T33" fmla="*/ 292 h 467"/>
                <a:gd name="T34" fmla="*/ 454 w 468"/>
                <a:gd name="T35" fmla="*/ 314 h 467"/>
                <a:gd name="T36" fmla="*/ 445 w 468"/>
                <a:gd name="T37" fmla="*/ 335 h 467"/>
                <a:gd name="T38" fmla="*/ 434 w 468"/>
                <a:gd name="T39" fmla="*/ 355 h 467"/>
                <a:gd name="T40" fmla="*/ 415 w 468"/>
                <a:gd name="T41" fmla="*/ 383 h 467"/>
                <a:gd name="T42" fmla="*/ 383 w 468"/>
                <a:gd name="T43" fmla="*/ 414 h 467"/>
                <a:gd name="T44" fmla="*/ 355 w 468"/>
                <a:gd name="T45" fmla="*/ 434 h 467"/>
                <a:gd name="T46" fmla="*/ 336 w 468"/>
                <a:gd name="T47" fmla="*/ 445 h 467"/>
                <a:gd name="T48" fmla="*/ 314 w 468"/>
                <a:gd name="T49" fmla="*/ 453 h 467"/>
                <a:gd name="T50" fmla="*/ 293 w 468"/>
                <a:gd name="T51" fmla="*/ 461 h 467"/>
                <a:gd name="T52" fmla="*/ 270 w 468"/>
                <a:gd name="T53" fmla="*/ 465 h 467"/>
                <a:gd name="T54" fmla="*/ 246 w 468"/>
                <a:gd name="T55" fmla="*/ 467 h 467"/>
                <a:gd name="T56" fmla="*/ 222 w 468"/>
                <a:gd name="T57" fmla="*/ 467 h 467"/>
                <a:gd name="T58" fmla="*/ 199 w 468"/>
                <a:gd name="T59" fmla="*/ 465 h 467"/>
                <a:gd name="T60" fmla="*/ 176 w 468"/>
                <a:gd name="T61" fmla="*/ 461 h 467"/>
                <a:gd name="T62" fmla="*/ 153 w 468"/>
                <a:gd name="T63" fmla="*/ 453 h 467"/>
                <a:gd name="T64" fmla="*/ 133 w 468"/>
                <a:gd name="T65" fmla="*/ 445 h 467"/>
                <a:gd name="T66" fmla="*/ 113 w 468"/>
                <a:gd name="T67" fmla="*/ 434 h 467"/>
                <a:gd name="T68" fmla="*/ 85 w 468"/>
                <a:gd name="T69" fmla="*/ 414 h 467"/>
                <a:gd name="T70" fmla="*/ 54 w 468"/>
                <a:gd name="T71" fmla="*/ 383 h 467"/>
                <a:gd name="T72" fmla="*/ 35 w 468"/>
                <a:gd name="T73" fmla="*/ 355 h 467"/>
                <a:gd name="T74" fmla="*/ 24 w 468"/>
                <a:gd name="T75" fmla="*/ 335 h 467"/>
                <a:gd name="T76" fmla="*/ 14 w 468"/>
                <a:gd name="T77" fmla="*/ 314 h 467"/>
                <a:gd name="T78" fmla="*/ 8 w 468"/>
                <a:gd name="T79" fmla="*/ 292 h 467"/>
                <a:gd name="T80" fmla="*/ 3 w 468"/>
                <a:gd name="T81" fmla="*/ 270 h 467"/>
                <a:gd name="T82" fmla="*/ 1 w 468"/>
                <a:gd name="T83" fmla="*/ 246 h 467"/>
                <a:gd name="T84" fmla="*/ 1 w 468"/>
                <a:gd name="T85" fmla="*/ 222 h 467"/>
                <a:gd name="T86" fmla="*/ 3 w 468"/>
                <a:gd name="T87" fmla="*/ 198 h 467"/>
                <a:gd name="T88" fmla="*/ 8 w 468"/>
                <a:gd name="T89" fmla="*/ 176 h 467"/>
                <a:gd name="T90" fmla="*/ 14 w 468"/>
                <a:gd name="T91" fmla="*/ 153 h 467"/>
                <a:gd name="T92" fmla="*/ 24 w 468"/>
                <a:gd name="T93" fmla="*/ 132 h 467"/>
                <a:gd name="T94" fmla="*/ 35 w 468"/>
                <a:gd name="T95" fmla="*/ 113 h 467"/>
                <a:gd name="T96" fmla="*/ 54 w 468"/>
                <a:gd name="T97" fmla="*/ 85 h 467"/>
                <a:gd name="T98" fmla="*/ 85 w 468"/>
                <a:gd name="T99" fmla="*/ 54 h 467"/>
                <a:gd name="T100" fmla="*/ 113 w 468"/>
                <a:gd name="T101" fmla="*/ 34 h 467"/>
                <a:gd name="T102" fmla="*/ 133 w 468"/>
                <a:gd name="T103" fmla="*/ 23 h 467"/>
                <a:gd name="T104" fmla="*/ 153 w 468"/>
                <a:gd name="T105" fmla="*/ 15 h 467"/>
                <a:gd name="T106" fmla="*/ 176 w 468"/>
                <a:gd name="T107" fmla="*/ 7 h 467"/>
                <a:gd name="T108" fmla="*/ 199 w 468"/>
                <a:gd name="T109" fmla="*/ 3 h 467"/>
                <a:gd name="T110" fmla="*/ 222 w 468"/>
                <a:gd name="T111" fmla="*/ 1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8" h="467">
                  <a:moveTo>
                    <a:pt x="234" y="0"/>
                  </a:moveTo>
                  <a:lnTo>
                    <a:pt x="246" y="1"/>
                  </a:lnTo>
                  <a:lnTo>
                    <a:pt x="258" y="2"/>
                  </a:lnTo>
                  <a:lnTo>
                    <a:pt x="270" y="3"/>
                  </a:lnTo>
                  <a:lnTo>
                    <a:pt x="282" y="5"/>
                  </a:lnTo>
                  <a:lnTo>
                    <a:pt x="293" y="7"/>
                  </a:lnTo>
                  <a:lnTo>
                    <a:pt x="304" y="10"/>
                  </a:lnTo>
                  <a:lnTo>
                    <a:pt x="314" y="15"/>
                  </a:lnTo>
                  <a:lnTo>
                    <a:pt x="325" y="18"/>
                  </a:lnTo>
                  <a:lnTo>
                    <a:pt x="336" y="23"/>
                  </a:lnTo>
                  <a:lnTo>
                    <a:pt x="346" y="29"/>
                  </a:lnTo>
                  <a:lnTo>
                    <a:pt x="355" y="34"/>
                  </a:lnTo>
                  <a:lnTo>
                    <a:pt x="365" y="40"/>
                  </a:lnTo>
                  <a:lnTo>
                    <a:pt x="383" y="54"/>
                  </a:lnTo>
                  <a:lnTo>
                    <a:pt x="400" y="69"/>
                  </a:lnTo>
                  <a:lnTo>
                    <a:pt x="415" y="85"/>
                  </a:lnTo>
                  <a:lnTo>
                    <a:pt x="428" y="103"/>
                  </a:lnTo>
                  <a:lnTo>
                    <a:pt x="434" y="113"/>
                  </a:lnTo>
                  <a:lnTo>
                    <a:pt x="440" y="123"/>
                  </a:lnTo>
                  <a:lnTo>
                    <a:pt x="445" y="132"/>
                  </a:lnTo>
                  <a:lnTo>
                    <a:pt x="449" y="143"/>
                  </a:lnTo>
                  <a:lnTo>
                    <a:pt x="454" y="153"/>
                  </a:lnTo>
                  <a:lnTo>
                    <a:pt x="458" y="165"/>
                  </a:lnTo>
                  <a:lnTo>
                    <a:pt x="461" y="176"/>
                  </a:lnTo>
                  <a:lnTo>
                    <a:pt x="463" y="186"/>
                  </a:lnTo>
                  <a:lnTo>
                    <a:pt x="466" y="198"/>
                  </a:lnTo>
                  <a:lnTo>
                    <a:pt x="467" y="210"/>
                  </a:lnTo>
                  <a:lnTo>
                    <a:pt x="468" y="222"/>
                  </a:lnTo>
                  <a:lnTo>
                    <a:pt x="468" y="234"/>
                  </a:lnTo>
                  <a:lnTo>
                    <a:pt x="468" y="246"/>
                  </a:lnTo>
                  <a:lnTo>
                    <a:pt x="467" y="258"/>
                  </a:lnTo>
                  <a:lnTo>
                    <a:pt x="466" y="270"/>
                  </a:lnTo>
                  <a:lnTo>
                    <a:pt x="463" y="281"/>
                  </a:lnTo>
                  <a:lnTo>
                    <a:pt x="461" y="292"/>
                  </a:lnTo>
                  <a:lnTo>
                    <a:pt x="458" y="303"/>
                  </a:lnTo>
                  <a:lnTo>
                    <a:pt x="454" y="314"/>
                  </a:lnTo>
                  <a:lnTo>
                    <a:pt x="449" y="325"/>
                  </a:lnTo>
                  <a:lnTo>
                    <a:pt x="445" y="335"/>
                  </a:lnTo>
                  <a:lnTo>
                    <a:pt x="440" y="345"/>
                  </a:lnTo>
                  <a:lnTo>
                    <a:pt x="434" y="355"/>
                  </a:lnTo>
                  <a:lnTo>
                    <a:pt x="428" y="365"/>
                  </a:lnTo>
                  <a:lnTo>
                    <a:pt x="415" y="383"/>
                  </a:lnTo>
                  <a:lnTo>
                    <a:pt x="400" y="399"/>
                  </a:lnTo>
                  <a:lnTo>
                    <a:pt x="383" y="414"/>
                  </a:lnTo>
                  <a:lnTo>
                    <a:pt x="365" y="428"/>
                  </a:lnTo>
                  <a:lnTo>
                    <a:pt x="355" y="434"/>
                  </a:lnTo>
                  <a:lnTo>
                    <a:pt x="346" y="439"/>
                  </a:lnTo>
                  <a:lnTo>
                    <a:pt x="336" y="445"/>
                  </a:lnTo>
                  <a:lnTo>
                    <a:pt x="325" y="449"/>
                  </a:lnTo>
                  <a:lnTo>
                    <a:pt x="314" y="453"/>
                  </a:lnTo>
                  <a:lnTo>
                    <a:pt x="304" y="458"/>
                  </a:lnTo>
                  <a:lnTo>
                    <a:pt x="293" y="461"/>
                  </a:lnTo>
                  <a:lnTo>
                    <a:pt x="282" y="463"/>
                  </a:lnTo>
                  <a:lnTo>
                    <a:pt x="270" y="465"/>
                  </a:lnTo>
                  <a:lnTo>
                    <a:pt x="258" y="466"/>
                  </a:lnTo>
                  <a:lnTo>
                    <a:pt x="246" y="467"/>
                  </a:lnTo>
                  <a:lnTo>
                    <a:pt x="234" y="467"/>
                  </a:lnTo>
                  <a:lnTo>
                    <a:pt x="222" y="467"/>
                  </a:lnTo>
                  <a:lnTo>
                    <a:pt x="211" y="466"/>
                  </a:lnTo>
                  <a:lnTo>
                    <a:pt x="199" y="465"/>
                  </a:lnTo>
                  <a:lnTo>
                    <a:pt x="187" y="463"/>
                  </a:lnTo>
                  <a:lnTo>
                    <a:pt x="176" y="461"/>
                  </a:lnTo>
                  <a:lnTo>
                    <a:pt x="165" y="458"/>
                  </a:lnTo>
                  <a:lnTo>
                    <a:pt x="153" y="453"/>
                  </a:lnTo>
                  <a:lnTo>
                    <a:pt x="144" y="449"/>
                  </a:lnTo>
                  <a:lnTo>
                    <a:pt x="133" y="445"/>
                  </a:lnTo>
                  <a:lnTo>
                    <a:pt x="123" y="439"/>
                  </a:lnTo>
                  <a:lnTo>
                    <a:pt x="113" y="434"/>
                  </a:lnTo>
                  <a:lnTo>
                    <a:pt x="104" y="428"/>
                  </a:lnTo>
                  <a:lnTo>
                    <a:pt x="85" y="414"/>
                  </a:lnTo>
                  <a:lnTo>
                    <a:pt x="69" y="399"/>
                  </a:lnTo>
                  <a:lnTo>
                    <a:pt x="54" y="383"/>
                  </a:lnTo>
                  <a:lnTo>
                    <a:pt x="40" y="365"/>
                  </a:lnTo>
                  <a:lnTo>
                    <a:pt x="35" y="355"/>
                  </a:lnTo>
                  <a:lnTo>
                    <a:pt x="28" y="345"/>
                  </a:lnTo>
                  <a:lnTo>
                    <a:pt x="24" y="335"/>
                  </a:lnTo>
                  <a:lnTo>
                    <a:pt x="18" y="325"/>
                  </a:lnTo>
                  <a:lnTo>
                    <a:pt x="14" y="314"/>
                  </a:lnTo>
                  <a:lnTo>
                    <a:pt x="11" y="303"/>
                  </a:lnTo>
                  <a:lnTo>
                    <a:pt x="8" y="292"/>
                  </a:lnTo>
                  <a:lnTo>
                    <a:pt x="5" y="281"/>
                  </a:lnTo>
                  <a:lnTo>
                    <a:pt x="3" y="270"/>
                  </a:lnTo>
                  <a:lnTo>
                    <a:pt x="1" y="258"/>
                  </a:lnTo>
                  <a:lnTo>
                    <a:pt x="1" y="246"/>
                  </a:lnTo>
                  <a:lnTo>
                    <a:pt x="0" y="234"/>
                  </a:lnTo>
                  <a:lnTo>
                    <a:pt x="1" y="222"/>
                  </a:lnTo>
                  <a:lnTo>
                    <a:pt x="1" y="210"/>
                  </a:lnTo>
                  <a:lnTo>
                    <a:pt x="3" y="198"/>
                  </a:lnTo>
                  <a:lnTo>
                    <a:pt x="5" y="186"/>
                  </a:lnTo>
                  <a:lnTo>
                    <a:pt x="8" y="176"/>
                  </a:lnTo>
                  <a:lnTo>
                    <a:pt x="11" y="165"/>
                  </a:lnTo>
                  <a:lnTo>
                    <a:pt x="14" y="153"/>
                  </a:lnTo>
                  <a:lnTo>
                    <a:pt x="18" y="143"/>
                  </a:lnTo>
                  <a:lnTo>
                    <a:pt x="24" y="132"/>
                  </a:lnTo>
                  <a:lnTo>
                    <a:pt x="28" y="123"/>
                  </a:lnTo>
                  <a:lnTo>
                    <a:pt x="35" y="113"/>
                  </a:lnTo>
                  <a:lnTo>
                    <a:pt x="40" y="103"/>
                  </a:lnTo>
                  <a:lnTo>
                    <a:pt x="54" y="85"/>
                  </a:lnTo>
                  <a:lnTo>
                    <a:pt x="69" y="69"/>
                  </a:lnTo>
                  <a:lnTo>
                    <a:pt x="85" y="54"/>
                  </a:lnTo>
                  <a:lnTo>
                    <a:pt x="104" y="40"/>
                  </a:lnTo>
                  <a:lnTo>
                    <a:pt x="113" y="34"/>
                  </a:lnTo>
                  <a:lnTo>
                    <a:pt x="123" y="29"/>
                  </a:lnTo>
                  <a:lnTo>
                    <a:pt x="133" y="23"/>
                  </a:lnTo>
                  <a:lnTo>
                    <a:pt x="144" y="18"/>
                  </a:lnTo>
                  <a:lnTo>
                    <a:pt x="153" y="15"/>
                  </a:lnTo>
                  <a:lnTo>
                    <a:pt x="165" y="10"/>
                  </a:lnTo>
                  <a:lnTo>
                    <a:pt x="176" y="7"/>
                  </a:lnTo>
                  <a:lnTo>
                    <a:pt x="187" y="5"/>
                  </a:lnTo>
                  <a:lnTo>
                    <a:pt x="199" y="3"/>
                  </a:lnTo>
                  <a:lnTo>
                    <a:pt x="211" y="2"/>
                  </a:lnTo>
                  <a:lnTo>
                    <a:pt x="222" y="1"/>
                  </a:lnTo>
                  <a:lnTo>
                    <a:pt x="234"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144"/>
            <p:cNvSpPr>
              <a:spLocks/>
            </p:cNvSpPr>
            <p:nvPr/>
          </p:nvSpPr>
          <p:spPr bwMode="auto">
            <a:xfrm>
              <a:off x="2363699" y="1938183"/>
              <a:ext cx="361337" cy="361337"/>
            </a:xfrm>
            <a:custGeom>
              <a:avLst/>
              <a:gdLst>
                <a:gd name="T0" fmla="*/ 550 w 998"/>
                <a:gd name="T1" fmla="*/ 3 h 999"/>
                <a:gd name="T2" fmla="*/ 623 w 998"/>
                <a:gd name="T3" fmla="*/ 16 h 999"/>
                <a:gd name="T4" fmla="*/ 693 w 998"/>
                <a:gd name="T5" fmla="*/ 40 h 999"/>
                <a:gd name="T6" fmla="*/ 757 w 998"/>
                <a:gd name="T7" fmla="*/ 72 h 999"/>
                <a:gd name="T8" fmla="*/ 816 w 998"/>
                <a:gd name="T9" fmla="*/ 114 h 999"/>
                <a:gd name="T10" fmla="*/ 868 w 998"/>
                <a:gd name="T11" fmla="*/ 164 h 999"/>
                <a:gd name="T12" fmla="*/ 913 w 998"/>
                <a:gd name="T13" fmla="*/ 220 h 999"/>
                <a:gd name="T14" fmla="*/ 948 w 998"/>
                <a:gd name="T15" fmla="*/ 283 h 999"/>
                <a:gd name="T16" fmla="*/ 975 w 998"/>
                <a:gd name="T17" fmla="*/ 351 h 999"/>
                <a:gd name="T18" fmla="*/ 992 w 998"/>
                <a:gd name="T19" fmla="*/ 423 h 999"/>
                <a:gd name="T20" fmla="*/ 998 w 998"/>
                <a:gd name="T21" fmla="*/ 500 h 999"/>
                <a:gd name="T22" fmla="*/ 992 w 998"/>
                <a:gd name="T23" fmla="*/ 576 h 999"/>
                <a:gd name="T24" fmla="*/ 975 w 998"/>
                <a:gd name="T25" fmla="*/ 648 h 999"/>
                <a:gd name="T26" fmla="*/ 948 w 998"/>
                <a:gd name="T27" fmla="*/ 716 h 999"/>
                <a:gd name="T28" fmla="*/ 913 w 998"/>
                <a:gd name="T29" fmla="*/ 779 h 999"/>
                <a:gd name="T30" fmla="*/ 868 w 998"/>
                <a:gd name="T31" fmla="*/ 836 h 999"/>
                <a:gd name="T32" fmla="*/ 816 w 998"/>
                <a:gd name="T33" fmla="*/ 884 h 999"/>
                <a:gd name="T34" fmla="*/ 757 w 998"/>
                <a:gd name="T35" fmla="*/ 927 h 999"/>
                <a:gd name="T36" fmla="*/ 693 w 998"/>
                <a:gd name="T37" fmla="*/ 960 h 999"/>
                <a:gd name="T38" fmla="*/ 623 w 998"/>
                <a:gd name="T39" fmla="*/ 983 h 999"/>
                <a:gd name="T40" fmla="*/ 550 w 998"/>
                <a:gd name="T41" fmla="*/ 997 h 999"/>
                <a:gd name="T42" fmla="*/ 473 w 998"/>
                <a:gd name="T43" fmla="*/ 998 h 999"/>
                <a:gd name="T44" fmla="*/ 398 w 998"/>
                <a:gd name="T45" fmla="*/ 989 h 999"/>
                <a:gd name="T46" fmla="*/ 327 w 998"/>
                <a:gd name="T47" fmla="*/ 969 h 999"/>
                <a:gd name="T48" fmla="*/ 260 w 998"/>
                <a:gd name="T49" fmla="*/ 938 h 999"/>
                <a:gd name="T50" fmla="*/ 200 w 998"/>
                <a:gd name="T51" fmla="*/ 900 h 999"/>
                <a:gd name="T52" fmla="*/ 146 w 998"/>
                <a:gd name="T53" fmla="*/ 853 h 999"/>
                <a:gd name="T54" fmla="*/ 98 w 998"/>
                <a:gd name="T55" fmla="*/ 798 h 999"/>
                <a:gd name="T56" fmla="*/ 59 w 998"/>
                <a:gd name="T57" fmla="*/ 738 h 999"/>
                <a:gd name="T58" fmla="*/ 30 w 998"/>
                <a:gd name="T59" fmla="*/ 672 h 999"/>
                <a:gd name="T60" fmla="*/ 9 w 998"/>
                <a:gd name="T61" fmla="*/ 600 h 999"/>
                <a:gd name="T62" fmla="*/ 0 w 998"/>
                <a:gd name="T63" fmla="*/ 526 h 999"/>
                <a:gd name="T64" fmla="*/ 2 w 998"/>
                <a:gd name="T65" fmla="*/ 448 h 999"/>
                <a:gd name="T66" fmla="*/ 15 w 998"/>
                <a:gd name="T67" fmla="*/ 375 h 999"/>
                <a:gd name="T68" fmla="*/ 39 w 998"/>
                <a:gd name="T69" fmla="*/ 306 h 999"/>
                <a:gd name="T70" fmla="*/ 71 w 998"/>
                <a:gd name="T71" fmla="*/ 241 h 999"/>
                <a:gd name="T72" fmla="*/ 113 w 998"/>
                <a:gd name="T73" fmla="*/ 182 h 999"/>
                <a:gd name="T74" fmla="*/ 163 w 998"/>
                <a:gd name="T75" fmla="*/ 131 h 999"/>
                <a:gd name="T76" fmla="*/ 219 w 998"/>
                <a:gd name="T77" fmla="*/ 85 h 999"/>
                <a:gd name="T78" fmla="*/ 282 w 998"/>
                <a:gd name="T79" fmla="*/ 50 h 999"/>
                <a:gd name="T80" fmla="*/ 350 w 998"/>
                <a:gd name="T81" fmla="*/ 23 h 999"/>
                <a:gd name="T82" fmla="*/ 422 w 998"/>
                <a:gd name="T83" fmla="*/ 6 h 999"/>
                <a:gd name="T84" fmla="*/ 499 w 998"/>
                <a:gd name="T85" fmla="*/ 0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8" h="999">
                  <a:moveTo>
                    <a:pt x="499" y="0"/>
                  </a:moveTo>
                  <a:lnTo>
                    <a:pt x="525" y="1"/>
                  </a:lnTo>
                  <a:lnTo>
                    <a:pt x="550" y="3"/>
                  </a:lnTo>
                  <a:lnTo>
                    <a:pt x="574" y="6"/>
                  </a:lnTo>
                  <a:lnTo>
                    <a:pt x="599" y="11"/>
                  </a:lnTo>
                  <a:lnTo>
                    <a:pt x="623" y="16"/>
                  </a:lnTo>
                  <a:lnTo>
                    <a:pt x="647" y="23"/>
                  </a:lnTo>
                  <a:lnTo>
                    <a:pt x="671" y="31"/>
                  </a:lnTo>
                  <a:lnTo>
                    <a:pt x="693" y="40"/>
                  </a:lnTo>
                  <a:lnTo>
                    <a:pt x="715" y="50"/>
                  </a:lnTo>
                  <a:lnTo>
                    <a:pt x="736" y="60"/>
                  </a:lnTo>
                  <a:lnTo>
                    <a:pt x="757" y="72"/>
                  </a:lnTo>
                  <a:lnTo>
                    <a:pt x="777" y="85"/>
                  </a:lnTo>
                  <a:lnTo>
                    <a:pt x="797" y="99"/>
                  </a:lnTo>
                  <a:lnTo>
                    <a:pt x="816" y="114"/>
                  </a:lnTo>
                  <a:lnTo>
                    <a:pt x="835" y="131"/>
                  </a:lnTo>
                  <a:lnTo>
                    <a:pt x="852" y="147"/>
                  </a:lnTo>
                  <a:lnTo>
                    <a:pt x="868" y="164"/>
                  </a:lnTo>
                  <a:lnTo>
                    <a:pt x="884" y="182"/>
                  </a:lnTo>
                  <a:lnTo>
                    <a:pt x="898" y="201"/>
                  </a:lnTo>
                  <a:lnTo>
                    <a:pt x="913" y="220"/>
                  </a:lnTo>
                  <a:lnTo>
                    <a:pt x="925" y="241"/>
                  </a:lnTo>
                  <a:lnTo>
                    <a:pt x="937" y="261"/>
                  </a:lnTo>
                  <a:lnTo>
                    <a:pt x="948" y="283"/>
                  </a:lnTo>
                  <a:lnTo>
                    <a:pt x="959" y="306"/>
                  </a:lnTo>
                  <a:lnTo>
                    <a:pt x="968" y="328"/>
                  </a:lnTo>
                  <a:lnTo>
                    <a:pt x="975" y="351"/>
                  </a:lnTo>
                  <a:lnTo>
                    <a:pt x="983" y="375"/>
                  </a:lnTo>
                  <a:lnTo>
                    <a:pt x="988" y="399"/>
                  </a:lnTo>
                  <a:lnTo>
                    <a:pt x="992" y="423"/>
                  </a:lnTo>
                  <a:lnTo>
                    <a:pt x="996" y="448"/>
                  </a:lnTo>
                  <a:lnTo>
                    <a:pt x="997" y="474"/>
                  </a:lnTo>
                  <a:lnTo>
                    <a:pt x="998" y="500"/>
                  </a:lnTo>
                  <a:lnTo>
                    <a:pt x="997" y="526"/>
                  </a:lnTo>
                  <a:lnTo>
                    <a:pt x="996" y="551"/>
                  </a:lnTo>
                  <a:lnTo>
                    <a:pt x="992" y="576"/>
                  </a:lnTo>
                  <a:lnTo>
                    <a:pt x="988" y="600"/>
                  </a:lnTo>
                  <a:lnTo>
                    <a:pt x="983" y="624"/>
                  </a:lnTo>
                  <a:lnTo>
                    <a:pt x="975" y="648"/>
                  </a:lnTo>
                  <a:lnTo>
                    <a:pt x="968" y="672"/>
                  </a:lnTo>
                  <a:lnTo>
                    <a:pt x="959" y="694"/>
                  </a:lnTo>
                  <a:lnTo>
                    <a:pt x="948" y="716"/>
                  </a:lnTo>
                  <a:lnTo>
                    <a:pt x="937" y="738"/>
                  </a:lnTo>
                  <a:lnTo>
                    <a:pt x="925" y="758"/>
                  </a:lnTo>
                  <a:lnTo>
                    <a:pt x="913" y="779"/>
                  </a:lnTo>
                  <a:lnTo>
                    <a:pt x="898" y="798"/>
                  </a:lnTo>
                  <a:lnTo>
                    <a:pt x="884" y="817"/>
                  </a:lnTo>
                  <a:lnTo>
                    <a:pt x="868" y="836"/>
                  </a:lnTo>
                  <a:lnTo>
                    <a:pt x="852" y="853"/>
                  </a:lnTo>
                  <a:lnTo>
                    <a:pt x="835" y="869"/>
                  </a:lnTo>
                  <a:lnTo>
                    <a:pt x="816" y="884"/>
                  </a:lnTo>
                  <a:lnTo>
                    <a:pt x="797" y="900"/>
                  </a:lnTo>
                  <a:lnTo>
                    <a:pt x="777" y="914"/>
                  </a:lnTo>
                  <a:lnTo>
                    <a:pt x="757" y="927"/>
                  </a:lnTo>
                  <a:lnTo>
                    <a:pt x="736" y="938"/>
                  </a:lnTo>
                  <a:lnTo>
                    <a:pt x="715" y="949"/>
                  </a:lnTo>
                  <a:lnTo>
                    <a:pt x="693" y="960"/>
                  </a:lnTo>
                  <a:lnTo>
                    <a:pt x="671" y="969"/>
                  </a:lnTo>
                  <a:lnTo>
                    <a:pt x="647" y="976"/>
                  </a:lnTo>
                  <a:lnTo>
                    <a:pt x="623" y="983"/>
                  </a:lnTo>
                  <a:lnTo>
                    <a:pt x="599" y="989"/>
                  </a:lnTo>
                  <a:lnTo>
                    <a:pt x="574" y="993"/>
                  </a:lnTo>
                  <a:lnTo>
                    <a:pt x="550" y="997"/>
                  </a:lnTo>
                  <a:lnTo>
                    <a:pt x="525" y="998"/>
                  </a:lnTo>
                  <a:lnTo>
                    <a:pt x="499" y="999"/>
                  </a:lnTo>
                  <a:lnTo>
                    <a:pt x="473" y="998"/>
                  </a:lnTo>
                  <a:lnTo>
                    <a:pt x="448" y="997"/>
                  </a:lnTo>
                  <a:lnTo>
                    <a:pt x="422" y="993"/>
                  </a:lnTo>
                  <a:lnTo>
                    <a:pt x="398" y="989"/>
                  </a:lnTo>
                  <a:lnTo>
                    <a:pt x="373" y="983"/>
                  </a:lnTo>
                  <a:lnTo>
                    <a:pt x="350" y="976"/>
                  </a:lnTo>
                  <a:lnTo>
                    <a:pt x="327" y="969"/>
                  </a:lnTo>
                  <a:lnTo>
                    <a:pt x="304" y="960"/>
                  </a:lnTo>
                  <a:lnTo>
                    <a:pt x="282" y="949"/>
                  </a:lnTo>
                  <a:lnTo>
                    <a:pt x="260" y="938"/>
                  </a:lnTo>
                  <a:lnTo>
                    <a:pt x="240" y="927"/>
                  </a:lnTo>
                  <a:lnTo>
                    <a:pt x="219" y="914"/>
                  </a:lnTo>
                  <a:lnTo>
                    <a:pt x="200" y="900"/>
                  </a:lnTo>
                  <a:lnTo>
                    <a:pt x="181" y="884"/>
                  </a:lnTo>
                  <a:lnTo>
                    <a:pt x="163" y="869"/>
                  </a:lnTo>
                  <a:lnTo>
                    <a:pt x="146" y="853"/>
                  </a:lnTo>
                  <a:lnTo>
                    <a:pt x="129" y="836"/>
                  </a:lnTo>
                  <a:lnTo>
                    <a:pt x="113" y="817"/>
                  </a:lnTo>
                  <a:lnTo>
                    <a:pt x="98" y="798"/>
                  </a:lnTo>
                  <a:lnTo>
                    <a:pt x="84" y="779"/>
                  </a:lnTo>
                  <a:lnTo>
                    <a:pt x="71" y="758"/>
                  </a:lnTo>
                  <a:lnTo>
                    <a:pt x="59" y="738"/>
                  </a:lnTo>
                  <a:lnTo>
                    <a:pt x="48" y="716"/>
                  </a:lnTo>
                  <a:lnTo>
                    <a:pt x="39" y="694"/>
                  </a:lnTo>
                  <a:lnTo>
                    <a:pt x="30" y="672"/>
                  </a:lnTo>
                  <a:lnTo>
                    <a:pt x="21" y="648"/>
                  </a:lnTo>
                  <a:lnTo>
                    <a:pt x="15" y="624"/>
                  </a:lnTo>
                  <a:lnTo>
                    <a:pt x="9" y="600"/>
                  </a:lnTo>
                  <a:lnTo>
                    <a:pt x="5" y="576"/>
                  </a:lnTo>
                  <a:lnTo>
                    <a:pt x="2" y="551"/>
                  </a:lnTo>
                  <a:lnTo>
                    <a:pt x="0" y="526"/>
                  </a:lnTo>
                  <a:lnTo>
                    <a:pt x="0" y="500"/>
                  </a:lnTo>
                  <a:lnTo>
                    <a:pt x="0" y="474"/>
                  </a:lnTo>
                  <a:lnTo>
                    <a:pt x="2" y="448"/>
                  </a:lnTo>
                  <a:lnTo>
                    <a:pt x="5" y="423"/>
                  </a:lnTo>
                  <a:lnTo>
                    <a:pt x="9" y="399"/>
                  </a:lnTo>
                  <a:lnTo>
                    <a:pt x="15" y="375"/>
                  </a:lnTo>
                  <a:lnTo>
                    <a:pt x="21" y="351"/>
                  </a:lnTo>
                  <a:lnTo>
                    <a:pt x="30" y="328"/>
                  </a:lnTo>
                  <a:lnTo>
                    <a:pt x="39" y="306"/>
                  </a:lnTo>
                  <a:lnTo>
                    <a:pt x="48" y="283"/>
                  </a:lnTo>
                  <a:lnTo>
                    <a:pt x="59" y="261"/>
                  </a:lnTo>
                  <a:lnTo>
                    <a:pt x="71" y="241"/>
                  </a:lnTo>
                  <a:lnTo>
                    <a:pt x="84" y="220"/>
                  </a:lnTo>
                  <a:lnTo>
                    <a:pt x="98" y="201"/>
                  </a:lnTo>
                  <a:lnTo>
                    <a:pt x="113" y="182"/>
                  </a:lnTo>
                  <a:lnTo>
                    <a:pt x="129" y="164"/>
                  </a:lnTo>
                  <a:lnTo>
                    <a:pt x="146" y="147"/>
                  </a:lnTo>
                  <a:lnTo>
                    <a:pt x="163" y="131"/>
                  </a:lnTo>
                  <a:lnTo>
                    <a:pt x="181" y="114"/>
                  </a:lnTo>
                  <a:lnTo>
                    <a:pt x="200" y="99"/>
                  </a:lnTo>
                  <a:lnTo>
                    <a:pt x="219" y="85"/>
                  </a:lnTo>
                  <a:lnTo>
                    <a:pt x="240" y="72"/>
                  </a:lnTo>
                  <a:lnTo>
                    <a:pt x="260" y="60"/>
                  </a:lnTo>
                  <a:lnTo>
                    <a:pt x="282" y="50"/>
                  </a:lnTo>
                  <a:lnTo>
                    <a:pt x="304" y="40"/>
                  </a:lnTo>
                  <a:lnTo>
                    <a:pt x="327" y="31"/>
                  </a:lnTo>
                  <a:lnTo>
                    <a:pt x="350" y="23"/>
                  </a:lnTo>
                  <a:lnTo>
                    <a:pt x="373" y="16"/>
                  </a:lnTo>
                  <a:lnTo>
                    <a:pt x="398" y="11"/>
                  </a:lnTo>
                  <a:lnTo>
                    <a:pt x="422" y="6"/>
                  </a:lnTo>
                  <a:lnTo>
                    <a:pt x="448" y="3"/>
                  </a:lnTo>
                  <a:lnTo>
                    <a:pt x="473" y="1"/>
                  </a:lnTo>
                  <a:lnTo>
                    <a:pt x="499"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145"/>
            <p:cNvSpPr>
              <a:spLocks/>
            </p:cNvSpPr>
            <p:nvPr/>
          </p:nvSpPr>
          <p:spPr bwMode="auto">
            <a:xfrm>
              <a:off x="3723427" y="1756789"/>
              <a:ext cx="226379" cy="226379"/>
            </a:xfrm>
            <a:custGeom>
              <a:avLst/>
              <a:gdLst>
                <a:gd name="T0" fmla="*/ 345 w 626"/>
                <a:gd name="T1" fmla="*/ 2 h 625"/>
                <a:gd name="T2" fmla="*/ 391 w 626"/>
                <a:gd name="T3" fmla="*/ 10 h 625"/>
                <a:gd name="T4" fmla="*/ 434 w 626"/>
                <a:gd name="T5" fmla="*/ 25 h 625"/>
                <a:gd name="T6" fmla="*/ 475 w 626"/>
                <a:gd name="T7" fmla="*/ 45 h 625"/>
                <a:gd name="T8" fmla="*/ 512 w 626"/>
                <a:gd name="T9" fmla="*/ 71 h 625"/>
                <a:gd name="T10" fmla="*/ 545 w 626"/>
                <a:gd name="T11" fmla="*/ 103 h 625"/>
                <a:gd name="T12" fmla="*/ 573 w 626"/>
                <a:gd name="T13" fmla="*/ 138 h 625"/>
                <a:gd name="T14" fmla="*/ 595 w 626"/>
                <a:gd name="T15" fmla="*/ 177 h 625"/>
                <a:gd name="T16" fmla="*/ 612 w 626"/>
                <a:gd name="T17" fmla="*/ 220 h 625"/>
                <a:gd name="T18" fmla="*/ 622 w 626"/>
                <a:gd name="T19" fmla="*/ 266 h 625"/>
                <a:gd name="T20" fmla="*/ 626 w 626"/>
                <a:gd name="T21" fmla="*/ 313 h 625"/>
                <a:gd name="T22" fmla="*/ 622 w 626"/>
                <a:gd name="T23" fmla="*/ 361 h 625"/>
                <a:gd name="T24" fmla="*/ 612 w 626"/>
                <a:gd name="T25" fmla="*/ 406 h 625"/>
                <a:gd name="T26" fmla="*/ 595 w 626"/>
                <a:gd name="T27" fmla="*/ 448 h 625"/>
                <a:gd name="T28" fmla="*/ 573 w 626"/>
                <a:gd name="T29" fmla="*/ 488 h 625"/>
                <a:gd name="T30" fmla="*/ 545 w 626"/>
                <a:gd name="T31" fmla="*/ 523 h 625"/>
                <a:gd name="T32" fmla="*/ 512 w 626"/>
                <a:gd name="T33" fmla="*/ 554 h 625"/>
                <a:gd name="T34" fmla="*/ 475 w 626"/>
                <a:gd name="T35" fmla="*/ 580 h 625"/>
                <a:gd name="T36" fmla="*/ 434 w 626"/>
                <a:gd name="T37" fmla="*/ 600 h 625"/>
                <a:gd name="T38" fmla="*/ 391 w 626"/>
                <a:gd name="T39" fmla="*/ 616 h 625"/>
                <a:gd name="T40" fmla="*/ 345 w 626"/>
                <a:gd name="T41" fmla="*/ 624 h 625"/>
                <a:gd name="T42" fmla="*/ 297 w 626"/>
                <a:gd name="T43" fmla="*/ 625 h 625"/>
                <a:gd name="T44" fmla="*/ 250 w 626"/>
                <a:gd name="T45" fmla="*/ 619 h 625"/>
                <a:gd name="T46" fmla="*/ 205 w 626"/>
                <a:gd name="T47" fmla="*/ 607 h 625"/>
                <a:gd name="T48" fmla="*/ 164 w 626"/>
                <a:gd name="T49" fmla="*/ 587 h 625"/>
                <a:gd name="T50" fmla="*/ 125 w 626"/>
                <a:gd name="T51" fmla="*/ 564 h 625"/>
                <a:gd name="T52" fmla="*/ 92 w 626"/>
                <a:gd name="T53" fmla="*/ 533 h 625"/>
                <a:gd name="T54" fmla="*/ 63 w 626"/>
                <a:gd name="T55" fmla="*/ 500 h 625"/>
                <a:gd name="T56" fmla="*/ 38 w 626"/>
                <a:gd name="T57" fmla="*/ 462 h 625"/>
                <a:gd name="T58" fmla="*/ 20 w 626"/>
                <a:gd name="T59" fmla="*/ 420 h 625"/>
                <a:gd name="T60" fmla="*/ 7 w 626"/>
                <a:gd name="T61" fmla="*/ 376 h 625"/>
                <a:gd name="T62" fmla="*/ 0 w 626"/>
                <a:gd name="T63" fmla="*/ 329 h 625"/>
                <a:gd name="T64" fmla="*/ 2 w 626"/>
                <a:gd name="T65" fmla="*/ 281 h 625"/>
                <a:gd name="T66" fmla="*/ 10 w 626"/>
                <a:gd name="T67" fmla="*/ 234 h 625"/>
                <a:gd name="T68" fmla="*/ 25 w 626"/>
                <a:gd name="T69" fmla="*/ 191 h 625"/>
                <a:gd name="T70" fmla="*/ 45 w 626"/>
                <a:gd name="T71" fmla="*/ 151 h 625"/>
                <a:gd name="T72" fmla="*/ 71 w 626"/>
                <a:gd name="T73" fmla="*/ 114 h 625"/>
                <a:gd name="T74" fmla="*/ 103 w 626"/>
                <a:gd name="T75" fmla="*/ 81 h 625"/>
                <a:gd name="T76" fmla="*/ 138 w 626"/>
                <a:gd name="T77" fmla="*/ 54 h 625"/>
                <a:gd name="T78" fmla="*/ 177 w 626"/>
                <a:gd name="T79" fmla="*/ 31 h 625"/>
                <a:gd name="T80" fmla="*/ 220 w 626"/>
                <a:gd name="T81" fmla="*/ 14 h 625"/>
                <a:gd name="T82" fmla="*/ 266 w 626"/>
                <a:gd name="T83" fmla="*/ 4 h 625"/>
                <a:gd name="T84" fmla="*/ 313 w 626"/>
                <a:gd name="T85"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6" h="625">
                  <a:moveTo>
                    <a:pt x="313" y="0"/>
                  </a:moveTo>
                  <a:lnTo>
                    <a:pt x="330" y="1"/>
                  </a:lnTo>
                  <a:lnTo>
                    <a:pt x="345" y="2"/>
                  </a:lnTo>
                  <a:lnTo>
                    <a:pt x="361" y="4"/>
                  </a:lnTo>
                  <a:lnTo>
                    <a:pt x="376" y="6"/>
                  </a:lnTo>
                  <a:lnTo>
                    <a:pt x="391" y="10"/>
                  </a:lnTo>
                  <a:lnTo>
                    <a:pt x="406" y="14"/>
                  </a:lnTo>
                  <a:lnTo>
                    <a:pt x="420" y="19"/>
                  </a:lnTo>
                  <a:lnTo>
                    <a:pt x="434" y="25"/>
                  </a:lnTo>
                  <a:lnTo>
                    <a:pt x="448" y="31"/>
                  </a:lnTo>
                  <a:lnTo>
                    <a:pt x="462" y="38"/>
                  </a:lnTo>
                  <a:lnTo>
                    <a:pt x="475" y="45"/>
                  </a:lnTo>
                  <a:lnTo>
                    <a:pt x="488" y="54"/>
                  </a:lnTo>
                  <a:lnTo>
                    <a:pt x="500" y="63"/>
                  </a:lnTo>
                  <a:lnTo>
                    <a:pt x="512" y="71"/>
                  </a:lnTo>
                  <a:lnTo>
                    <a:pt x="523" y="81"/>
                  </a:lnTo>
                  <a:lnTo>
                    <a:pt x="534" y="92"/>
                  </a:lnTo>
                  <a:lnTo>
                    <a:pt x="545" y="103"/>
                  </a:lnTo>
                  <a:lnTo>
                    <a:pt x="554" y="114"/>
                  </a:lnTo>
                  <a:lnTo>
                    <a:pt x="564" y="125"/>
                  </a:lnTo>
                  <a:lnTo>
                    <a:pt x="573" y="138"/>
                  </a:lnTo>
                  <a:lnTo>
                    <a:pt x="580" y="151"/>
                  </a:lnTo>
                  <a:lnTo>
                    <a:pt x="588" y="164"/>
                  </a:lnTo>
                  <a:lnTo>
                    <a:pt x="595" y="177"/>
                  </a:lnTo>
                  <a:lnTo>
                    <a:pt x="601" y="191"/>
                  </a:lnTo>
                  <a:lnTo>
                    <a:pt x="607" y="205"/>
                  </a:lnTo>
                  <a:lnTo>
                    <a:pt x="612" y="220"/>
                  </a:lnTo>
                  <a:lnTo>
                    <a:pt x="616" y="234"/>
                  </a:lnTo>
                  <a:lnTo>
                    <a:pt x="619" y="249"/>
                  </a:lnTo>
                  <a:lnTo>
                    <a:pt x="622" y="266"/>
                  </a:lnTo>
                  <a:lnTo>
                    <a:pt x="624" y="281"/>
                  </a:lnTo>
                  <a:lnTo>
                    <a:pt x="626" y="297"/>
                  </a:lnTo>
                  <a:lnTo>
                    <a:pt x="626" y="313"/>
                  </a:lnTo>
                  <a:lnTo>
                    <a:pt x="626" y="329"/>
                  </a:lnTo>
                  <a:lnTo>
                    <a:pt x="624" y="344"/>
                  </a:lnTo>
                  <a:lnTo>
                    <a:pt x="622" y="361"/>
                  </a:lnTo>
                  <a:lnTo>
                    <a:pt x="619" y="376"/>
                  </a:lnTo>
                  <a:lnTo>
                    <a:pt x="616" y="391"/>
                  </a:lnTo>
                  <a:lnTo>
                    <a:pt x="612" y="406"/>
                  </a:lnTo>
                  <a:lnTo>
                    <a:pt x="607" y="420"/>
                  </a:lnTo>
                  <a:lnTo>
                    <a:pt x="601" y="434"/>
                  </a:lnTo>
                  <a:lnTo>
                    <a:pt x="595" y="448"/>
                  </a:lnTo>
                  <a:lnTo>
                    <a:pt x="588" y="462"/>
                  </a:lnTo>
                  <a:lnTo>
                    <a:pt x="580" y="475"/>
                  </a:lnTo>
                  <a:lnTo>
                    <a:pt x="573" y="488"/>
                  </a:lnTo>
                  <a:lnTo>
                    <a:pt x="564" y="500"/>
                  </a:lnTo>
                  <a:lnTo>
                    <a:pt x="554" y="512"/>
                  </a:lnTo>
                  <a:lnTo>
                    <a:pt x="545" y="523"/>
                  </a:lnTo>
                  <a:lnTo>
                    <a:pt x="534" y="533"/>
                  </a:lnTo>
                  <a:lnTo>
                    <a:pt x="523" y="544"/>
                  </a:lnTo>
                  <a:lnTo>
                    <a:pt x="512" y="554"/>
                  </a:lnTo>
                  <a:lnTo>
                    <a:pt x="500" y="564"/>
                  </a:lnTo>
                  <a:lnTo>
                    <a:pt x="488" y="572"/>
                  </a:lnTo>
                  <a:lnTo>
                    <a:pt x="475" y="580"/>
                  </a:lnTo>
                  <a:lnTo>
                    <a:pt x="462" y="587"/>
                  </a:lnTo>
                  <a:lnTo>
                    <a:pt x="448" y="595"/>
                  </a:lnTo>
                  <a:lnTo>
                    <a:pt x="434" y="600"/>
                  </a:lnTo>
                  <a:lnTo>
                    <a:pt x="420" y="607"/>
                  </a:lnTo>
                  <a:lnTo>
                    <a:pt x="406" y="611"/>
                  </a:lnTo>
                  <a:lnTo>
                    <a:pt x="391" y="616"/>
                  </a:lnTo>
                  <a:lnTo>
                    <a:pt x="376" y="619"/>
                  </a:lnTo>
                  <a:lnTo>
                    <a:pt x="361" y="622"/>
                  </a:lnTo>
                  <a:lnTo>
                    <a:pt x="345" y="624"/>
                  </a:lnTo>
                  <a:lnTo>
                    <a:pt x="330" y="625"/>
                  </a:lnTo>
                  <a:lnTo>
                    <a:pt x="313" y="625"/>
                  </a:lnTo>
                  <a:lnTo>
                    <a:pt x="297" y="625"/>
                  </a:lnTo>
                  <a:lnTo>
                    <a:pt x="281" y="624"/>
                  </a:lnTo>
                  <a:lnTo>
                    <a:pt x="266" y="622"/>
                  </a:lnTo>
                  <a:lnTo>
                    <a:pt x="250" y="619"/>
                  </a:lnTo>
                  <a:lnTo>
                    <a:pt x="235" y="616"/>
                  </a:lnTo>
                  <a:lnTo>
                    <a:pt x="220" y="611"/>
                  </a:lnTo>
                  <a:lnTo>
                    <a:pt x="205" y="607"/>
                  </a:lnTo>
                  <a:lnTo>
                    <a:pt x="191" y="600"/>
                  </a:lnTo>
                  <a:lnTo>
                    <a:pt x="177" y="595"/>
                  </a:lnTo>
                  <a:lnTo>
                    <a:pt x="164" y="587"/>
                  </a:lnTo>
                  <a:lnTo>
                    <a:pt x="150" y="580"/>
                  </a:lnTo>
                  <a:lnTo>
                    <a:pt x="138" y="572"/>
                  </a:lnTo>
                  <a:lnTo>
                    <a:pt x="125" y="564"/>
                  </a:lnTo>
                  <a:lnTo>
                    <a:pt x="114" y="554"/>
                  </a:lnTo>
                  <a:lnTo>
                    <a:pt x="103" y="544"/>
                  </a:lnTo>
                  <a:lnTo>
                    <a:pt x="92" y="533"/>
                  </a:lnTo>
                  <a:lnTo>
                    <a:pt x="81" y="523"/>
                  </a:lnTo>
                  <a:lnTo>
                    <a:pt x="71" y="512"/>
                  </a:lnTo>
                  <a:lnTo>
                    <a:pt x="63" y="500"/>
                  </a:lnTo>
                  <a:lnTo>
                    <a:pt x="54" y="488"/>
                  </a:lnTo>
                  <a:lnTo>
                    <a:pt x="45" y="475"/>
                  </a:lnTo>
                  <a:lnTo>
                    <a:pt x="38" y="462"/>
                  </a:lnTo>
                  <a:lnTo>
                    <a:pt x="31" y="448"/>
                  </a:lnTo>
                  <a:lnTo>
                    <a:pt x="25" y="434"/>
                  </a:lnTo>
                  <a:lnTo>
                    <a:pt x="20" y="420"/>
                  </a:lnTo>
                  <a:lnTo>
                    <a:pt x="14" y="406"/>
                  </a:lnTo>
                  <a:lnTo>
                    <a:pt x="10" y="391"/>
                  </a:lnTo>
                  <a:lnTo>
                    <a:pt x="7" y="376"/>
                  </a:lnTo>
                  <a:lnTo>
                    <a:pt x="3" y="361"/>
                  </a:lnTo>
                  <a:lnTo>
                    <a:pt x="2" y="344"/>
                  </a:lnTo>
                  <a:lnTo>
                    <a:pt x="0" y="329"/>
                  </a:lnTo>
                  <a:lnTo>
                    <a:pt x="0" y="313"/>
                  </a:lnTo>
                  <a:lnTo>
                    <a:pt x="0" y="297"/>
                  </a:lnTo>
                  <a:lnTo>
                    <a:pt x="2" y="281"/>
                  </a:lnTo>
                  <a:lnTo>
                    <a:pt x="3" y="266"/>
                  </a:lnTo>
                  <a:lnTo>
                    <a:pt x="7" y="249"/>
                  </a:lnTo>
                  <a:lnTo>
                    <a:pt x="10" y="234"/>
                  </a:lnTo>
                  <a:lnTo>
                    <a:pt x="14" y="220"/>
                  </a:lnTo>
                  <a:lnTo>
                    <a:pt x="20" y="205"/>
                  </a:lnTo>
                  <a:lnTo>
                    <a:pt x="25" y="191"/>
                  </a:lnTo>
                  <a:lnTo>
                    <a:pt x="31" y="177"/>
                  </a:lnTo>
                  <a:lnTo>
                    <a:pt x="38" y="164"/>
                  </a:lnTo>
                  <a:lnTo>
                    <a:pt x="45" y="151"/>
                  </a:lnTo>
                  <a:lnTo>
                    <a:pt x="54" y="138"/>
                  </a:lnTo>
                  <a:lnTo>
                    <a:pt x="63" y="125"/>
                  </a:lnTo>
                  <a:lnTo>
                    <a:pt x="71" y="114"/>
                  </a:lnTo>
                  <a:lnTo>
                    <a:pt x="81" y="103"/>
                  </a:lnTo>
                  <a:lnTo>
                    <a:pt x="92" y="92"/>
                  </a:lnTo>
                  <a:lnTo>
                    <a:pt x="103" y="81"/>
                  </a:lnTo>
                  <a:lnTo>
                    <a:pt x="114" y="71"/>
                  </a:lnTo>
                  <a:lnTo>
                    <a:pt x="125" y="63"/>
                  </a:lnTo>
                  <a:lnTo>
                    <a:pt x="138" y="54"/>
                  </a:lnTo>
                  <a:lnTo>
                    <a:pt x="150" y="45"/>
                  </a:lnTo>
                  <a:lnTo>
                    <a:pt x="164" y="38"/>
                  </a:lnTo>
                  <a:lnTo>
                    <a:pt x="177" y="31"/>
                  </a:lnTo>
                  <a:lnTo>
                    <a:pt x="191" y="25"/>
                  </a:lnTo>
                  <a:lnTo>
                    <a:pt x="205" y="19"/>
                  </a:lnTo>
                  <a:lnTo>
                    <a:pt x="220" y="14"/>
                  </a:lnTo>
                  <a:lnTo>
                    <a:pt x="235" y="10"/>
                  </a:lnTo>
                  <a:lnTo>
                    <a:pt x="250" y="6"/>
                  </a:lnTo>
                  <a:lnTo>
                    <a:pt x="266" y="4"/>
                  </a:lnTo>
                  <a:lnTo>
                    <a:pt x="281" y="2"/>
                  </a:lnTo>
                  <a:lnTo>
                    <a:pt x="297" y="1"/>
                  </a:lnTo>
                  <a:lnTo>
                    <a:pt x="313"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146"/>
            <p:cNvSpPr>
              <a:spLocks/>
            </p:cNvSpPr>
            <p:nvPr/>
          </p:nvSpPr>
          <p:spPr bwMode="auto">
            <a:xfrm>
              <a:off x="1736803" y="2157307"/>
              <a:ext cx="162529" cy="162529"/>
            </a:xfrm>
            <a:custGeom>
              <a:avLst/>
              <a:gdLst>
                <a:gd name="T0" fmla="*/ 237 w 450"/>
                <a:gd name="T1" fmla="*/ 0 h 449"/>
                <a:gd name="T2" fmla="*/ 260 w 450"/>
                <a:gd name="T3" fmla="*/ 2 h 449"/>
                <a:gd name="T4" fmla="*/ 281 w 450"/>
                <a:gd name="T5" fmla="*/ 7 h 449"/>
                <a:gd name="T6" fmla="*/ 302 w 450"/>
                <a:gd name="T7" fmla="*/ 14 h 449"/>
                <a:gd name="T8" fmla="*/ 332 w 450"/>
                <a:gd name="T9" fmla="*/ 27 h 449"/>
                <a:gd name="T10" fmla="*/ 368 w 450"/>
                <a:gd name="T11" fmla="*/ 52 h 449"/>
                <a:gd name="T12" fmla="*/ 398 w 450"/>
                <a:gd name="T13" fmla="*/ 82 h 449"/>
                <a:gd name="T14" fmla="*/ 423 w 450"/>
                <a:gd name="T15" fmla="*/ 117 h 449"/>
                <a:gd name="T16" fmla="*/ 436 w 450"/>
                <a:gd name="T17" fmla="*/ 148 h 449"/>
                <a:gd name="T18" fmla="*/ 442 w 450"/>
                <a:gd name="T19" fmla="*/ 168 h 449"/>
                <a:gd name="T20" fmla="*/ 448 w 450"/>
                <a:gd name="T21" fmla="*/ 190 h 449"/>
                <a:gd name="T22" fmla="*/ 450 w 450"/>
                <a:gd name="T23" fmla="*/ 212 h 449"/>
                <a:gd name="T24" fmla="*/ 450 w 450"/>
                <a:gd name="T25" fmla="*/ 236 h 449"/>
                <a:gd name="T26" fmla="*/ 448 w 450"/>
                <a:gd name="T27" fmla="*/ 259 h 449"/>
                <a:gd name="T28" fmla="*/ 442 w 450"/>
                <a:gd name="T29" fmla="*/ 280 h 449"/>
                <a:gd name="T30" fmla="*/ 436 w 450"/>
                <a:gd name="T31" fmla="*/ 302 h 449"/>
                <a:gd name="T32" fmla="*/ 423 w 450"/>
                <a:gd name="T33" fmla="*/ 331 h 449"/>
                <a:gd name="T34" fmla="*/ 398 w 450"/>
                <a:gd name="T35" fmla="*/ 367 h 449"/>
                <a:gd name="T36" fmla="*/ 368 w 450"/>
                <a:gd name="T37" fmla="*/ 398 h 449"/>
                <a:gd name="T38" fmla="*/ 332 w 450"/>
                <a:gd name="T39" fmla="*/ 422 h 449"/>
                <a:gd name="T40" fmla="*/ 302 w 450"/>
                <a:gd name="T41" fmla="*/ 436 h 449"/>
                <a:gd name="T42" fmla="*/ 281 w 450"/>
                <a:gd name="T43" fmla="*/ 442 h 449"/>
                <a:gd name="T44" fmla="*/ 260 w 450"/>
                <a:gd name="T45" fmla="*/ 447 h 449"/>
                <a:gd name="T46" fmla="*/ 237 w 450"/>
                <a:gd name="T47" fmla="*/ 449 h 449"/>
                <a:gd name="T48" fmla="*/ 213 w 450"/>
                <a:gd name="T49" fmla="*/ 449 h 449"/>
                <a:gd name="T50" fmla="*/ 190 w 450"/>
                <a:gd name="T51" fmla="*/ 447 h 449"/>
                <a:gd name="T52" fmla="*/ 169 w 450"/>
                <a:gd name="T53" fmla="*/ 442 h 449"/>
                <a:gd name="T54" fmla="*/ 147 w 450"/>
                <a:gd name="T55" fmla="*/ 436 h 449"/>
                <a:gd name="T56" fmla="*/ 118 w 450"/>
                <a:gd name="T57" fmla="*/ 422 h 449"/>
                <a:gd name="T58" fmla="*/ 82 w 450"/>
                <a:gd name="T59" fmla="*/ 398 h 449"/>
                <a:gd name="T60" fmla="*/ 51 w 450"/>
                <a:gd name="T61" fmla="*/ 367 h 449"/>
                <a:gd name="T62" fmla="*/ 27 w 450"/>
                <a:gd name="T63" fmla="*/ 331 h 449"/>
                <a:gd name="T64" fmla="*/ 14 w 450"/>
                <a:gd name="T65" fmla="*/ 302 h 449"/>
                <a:gd name="T66" fmla="*/ 7 w 450"/>
                <a:gd name="T67" fmla="*/ 280 h 449"/>
                <a:gd name="T68" fmla="*/ 3 w 450"/>
                <a:gd name="T69" fmla="*/ 259 h 449"/>
                <a:gd name="T70" fmla="*/ 0 w 450"/>
                <a:gd name="T71" fmla="*/ 236 h 449"/>
                <a:gd name="T72" fmla="*/ 0 w 450"/>
                <a:gd name="T73" fmla="*/ 212 h 449"/>
                <a:gd name="T74" fmla="*/ 3 w 450"/>
                <a:gd name="T75" fmla="*/ 190 h 449"/>
                <a:gd name="T76" fmla="*/ 7 w 450"/>
                <a:gd name="T77" fmla="*/ 168 h 449"/>
                <a:gd name="T78" fmla="*/ 14 w 450"/>
                <a:gd name="T79" fmla="*/ 148 h 449"/>
                <a:gd name="T80" fmla="*/ 27 w 450"/>
                <a:gd name="T81" fmla="*/ 117 h 449"/>
                <a:gd name="T82" fmla="*/ 51 w 450"/>
                <a:gd name="T83" fmla="*/ 82 h 449"/>
                <a:gd name="T84" fmla="*/ 82 w 450"/>
                <a:gd name="T85" fmla="*/ 52 h 449"/>
                <a:gd name="T86" fmla="*/ 118 w 450"/>
                <a:gd name="T87" fmla="*/ 27 h 449"/>
                <a:gd name="T88" fmla="*/ 147 w 450"/>
                <a:gd name="T89" fmla="*/ 14 h 449"/>
                <a:gd name="T90" fmla="*/ 169 w 450"/>
                <a:gd name="T91" fmla="*/ 7 h 449"/>
                <a:gd name="T92" fmla="*/ 190 w 450"/>
                <a:gd name="T93" fmla="*/ 2 h 449"/>
                <a:gd name="T94" fmla="*/ 213 w 450"/>
                <a:gd name="T95"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0" h="449">
                  <a:moveTo>
                    <a:pt x="225" y="0"/>
                  </a:moveTo>
                  <a:lnTo>
                    <a:pt x="237" y="0"/>
                  </a:lnTo>
                  <a:lnTo>
                    <a:pt x="248" y="1"/>
                  </a:lnTo>
                  <a:lnTo>
                    <a:pt x="260" y="2"/>
                  </a:lnTo>
                  <a:lnTo>
                    <a:pt x="270" y="4"/>
                  </a:lnTo>
                  <a:lnTo>
                    <a:pt x="281" y="7"/>
                  </a:lnTo>
                  <a:lnTo>
                    <a:pt x="292" y="9"/>
                  </a:lnTo>
                  <a:lnTo>
                    <a:pt x="302" y="14"/>
                  </a:lnTo>
                  <a:lnTo>
                    <a:pt x="313" y="17"/>
                  </a:lnTo>
                  <a:lnTo>
                    <a:pt x="332" y="27"/>
                  </a:lnTo>
                  <a:lnTo>
                    <a:pt x="350" y="39"/>
                  </a:lnTo>
                  <a:lnTo>
                    <a:pt x="368" y="52"/>
                  </a:lnTo>
                  <a:lnTo>
                    <a:pt x="384" y="66"/>
                  </a:lnTo>
                  <a:lnTo>
                    <a:pt x="398" y="82"/>
                  </a:lnTo>
                  <a:lnTo>
                    <a:pt x="411" y="99"/>
                  </a:lnTo>
                  <a:lnTo>
                    <a:pt x="423" y="117"/>
                  </a:lnTo>
                  <a:lnTo>
                    <a:pt x="432" y="137"/>
                  </a:lnTo>
                  <a:lnTo>
                    <a:pt x="436" y="148"/>
                  </a:lnTo>
                  <a:lnTo>
                    <a:pt x="440" y="157"/>
                  </a:lnTo>
                  <a:lnTo>
                    <a:pt x="442" y="168"/>
                  </a:lnTo>
                  <a:lnTo>
                    <a:pt x="445" y="179"/>
                  </a:lnTo>
                  <a:lnTo>
                    <a:pt x="448" y="190"/>
                  </a:lnTo>
                  <a:lnTo>
                    <a:pt x="449" y="202"/>
                  </a:lnTo>
                  <a:lnTo>
                    <a:pt x="450" y="212"/>
                  </a:lnTo>
                  <a:lnTo>
                    <a:pt x="450" y="224"/>
                  </a:lnTo>
                  <a:lnTo>
                    <a:pt x="450" y="236"/>
                  </a:lnTo>
                  <a:lnTo>
                    <a:pt x="449" y="247"/>
                  </a:lnTo>
                  <a:lnTo>
                    <a:pt x="448" y="259"/>
                  </a:lnTo>
                  <a:lnTo>
                    <a:pt x="445" y="270"/>
                  </a:lnTo>
                  <a:lnTo>
                    <a:pt x="442" y="280"/>
                  </a:lnTo>
                  <a:lnTo>
                    <a:pt x="440" y="291"/>
                  </a:lnTo>
                  <a:lnTo>
                    <a:pt x="436" y="302"/>
                  </a:lnTo>
                  <a:lnTo>
                    <a:pt x="432" y="312"/>
                  </a:lnTo>
                  <a:lnTo>
                    <a:pt x="423" y="331"/>
                  </a:lnTo>
                  <a:lnTo>
                    <a:pt x="411" y="350"/>
                  </a:lnTo>
                  <a:lnTo>
                    <a:pt x="398" y="367"/>
                  </a:lnTo>
                  <a:lnTo>
                    <a:pt x="384" y="383"/>
                  </a:lnTo>
                  <a:lnTo>
                    <a:pt x="368" y="398"/>
                  </a:lnTo>
                  <a:lnTo>
                    <a:pt x="350" y="411"/>
                  </a:lnTo>
                  <a:lnTo>
                    <a:pt x="332" y="422"/>
                  </a:lnTo>
                  <a:lnTo>
                    <a:pt x="313" y="432"/>
                  </a:lnTo>
                  <a:lnTo>
                    <a:pt x="302" y="436"/>
                  </a:lnTo>
                  <a:lnTo>
                    <a:pt x="292" y="439"/>
                  </a:lnTo>
                  <a:lnTo>
                    <a:pt x="281" y="442"/>
                  </a:lnTo>
                  <a:lnTo>
                    <a:pt x="270" y="445"/>
                  </a:lnTo>
                  <a:lnTo>
                    <a:pt x="260" y="447"/>
                  </a:lnTo>
                  <a:lnTo>
                    <a:pt x="248" y="448"/>
                  </a:lnTo>
                  <a:lnTo>
                    <a:pt x="237" y="449"/>
                  </a:lnTo>
                  <a:lnTo>
                    <a:pt x="225" y="449"/>
                  </a:lnTo>
                  <a:lnTo>
                    <a:pt x="213" y="449"/>
                  </a:lnTo>
                  <a:lnTo>
                    <a:pt x="202" y="448"/>
                  </a:lnTo>
                  <a:lnTo>
                    <a:pt x="190" y="447"/>
                  </a:lnTo>
                  <a:lnTo>
                    <a:pt x="180" y="445"/>
                  </a:lnTo>
                  <a:lnTo>
                    <a:pt x="169" y="442"/>
                  </a:lnTo>
                  <a:lnTo>
                    <a:pt x="158" y="439"/>
                  </a:lnTo>
                  <a:lnTo>
                    <a:pt x="147" y="436"/>
                  </a:lnTo>
                  <a:lnTo>
                    <a:pt x="138" y="432"/>
                  </a:lnTo>
                  <a:lnTo>
                    <a:pt x="118" y="422"/>
                  </a:lnTo>
                  <a:lnTo>
                    <a:pt x="100" y="411"/>
                  </a:lnTo>
                  <a:lnTo>
                    <a:pt x="82" y="398"/>
                  </a:lnTo>
                  <a:lnTo>
                    <a:pt x="66" y="383"/>
                  </a:lnTo>
                  <a:lnTo>
                    <a:pt x="51" y="367"/>
                  </a:lnTo>
                  <a:lnTo>
                    <a:pt x="38" y="350"/>
                  </a:lnTo>
                  <a:lnTo>
                    <a:pt x="27" y="331"/>
                  </a:lnTo>
                  <a:lnTo>
                    <a:pt x="18" y="312"/>
                  </a:lnTo>
                  <a:lnTo>
                    <a:pt x="14" y="302"/>
                  </a:lnTo>
                  <a:lnTo>
                    <a:pt x="10" y="291"/>
                  </a:lnTo>
                  <a:lnTo>
                    <a:pt x="7" y="280"/>
                  </a:lnTo>
                  <a:lnTo>
                    <a:pt x="5" y="270"/>
                  </a:lnTo>
                  <a:lnTo>
                    <a:pt x="3" y="259"/>
                  </a:lnTo>
                  <a:lnTo>
                    <a:pt x="1" y="247"/>
                  </a:lnTo>
                  <a:lnTo>
                    <a:pt x="0" y="236"/>
                  </a:lnTo>
                  <a:lnTo>
                    <a:pt x="0" y="224"/>
                  </a:lnTo>
                  <a:lnTo>
                    <a:pt x="0" y="212"/>
                  </a:lnTo>
                  <a:lnTo>
                    <a:pt x="1" y="202"/>
                  </a:lnTo>
                  <a:lnTo>
                    <a:pt x="3" y="190"/>
                  </a:lnTo>
                  <a:lnTo>
                    <a:pt x="5" y="179"/>
                  </a:lnTo>
                  <a:lnTo>
                    <a:pt x="7" y="168"/>
                  </a:lnTo>
                  <a:lnTo>
                    <a:pt x="10" y="157"/>
                  </a:lnTo>
                  <a:lnTo>
                    <a:pt x="14" y="148"/>
                  </a:lnTo>
                  <a:lnTo>
                    <a:pt x="18" y="137"/>
                  </a:lnTo>
                  <a:lnTo>
                    <a:pt x="27" y="117"/>
                  </a:lnTo>
                  <a:lnTo>
                    <a:pt x="38" y="99"/>
                  </a:lnTo>
                  <a:lnTo>
                    <a:pt x="51" y="82"/>
                  </a:lnTo>
                  <a:lnTo>
                    <a:pt x="66" y="66"/>
                  </a:lnTo>
                  <a:lnTo>
                    <a:pt x="82" y="52"/>
                  </a:lnTo>
                  <a:lnTo>
                    <a:pt x="100" y="39"/>
                  </a:lnTo>
                  <a:lnTo>
                    <a:pt x="118" y="27"/>
                  </a:lnTo>
                  <a:lnTo>
                    <a:pt x="138" y="17"/>
                  </a:lnTo>
                  <a:lnTo>
                    <a:pt x="147" y="14"/>
                  </a:lnTo>
                  <a:lnTo>
                    <a:pt x="158" y="9"/>
                  </a:lnTo>
                  <a:lnTo>
                    <a:pt x="169" y="7"/>
                  </a:lnTo>
                  <a:lnTo>
                    <a:pt x="180" y="4"/>
                  </a:lnTo>
                  <a:lnTo>
                    <a:pt x="190" y="2"/>
                  </a:lnTo>
                  <a:lnTo>
                    <a:pt x="202" y="1"/>
                  </a:lnTo>
                  <a:lnTo>
                    <a:pt x="213" y="0"/>
                  </a:lnTo>
                  <a:lnTo>
                    <a:pt x="225"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147"/>
            <p:cNvSpPr>
              <a:spLocks/>
            </p:cNvSpPr>
            <p:nvPr/>
          </p:nvSpPr>
          <p:spPr bwMode="auto">
            <a:xfrm>
              <a:off x="1230352" y="2270496"/>
              <a:ext cx="179943" cy="179943"/>
            </a:xfrm>
            <a:custGeom>
              <a:avLst/>
              <a:gdLst>
                <a:gd name="T0" fmla="*/ 272 w 495"/>
                <a:gd name="T1" fmla="*/ 1 h 493"/>
                <a:gd name="T2" fmla="*/ 309 w 495"/>
                <a:gd name="T3" fmla="*/ 7 h 493"/>
                <a:gd name="T4" fmla="*/ 343 w 495"/>
                <a:gd name="T5" fmla="*/ 19 h 493"/>
                <a:gd name="T6" fmla="*/ 376 w 495"/>
                <a:gd name="T7" fmla="*/ 36 h 493"/>
                <a:gd name="T8" fmla="*/ 405 w 495"/>
                <a:gd name="T9" fmla="*/ 56 h 493"/>
                <a:gd name="T10" fmla="*/ 430 w 495"/>
                <a:gd name="T11" fmla="*/ 81 h 493"/>
                <a:gd name="T12" fmla="*/ 452 w 495"/>
                <a:gd name="T13" fmla="*/ 108 h 493"/>
                <a:gd name="T14" fmla="*/ 470 w 495"/>
                <a:gd name="T15" fmla="*/ 139 h 493"/>
                <a:gd name="T16" fmla="*/ 484 w 495"/>
                <a:gd name="T17" fmla="*/ 173 h 493"/>
                <a:gd name="T18" fmla="*/ 491 w 495"/>
                <a:gd name="T19" fmla="*/ 208 h 493"/>
                <a:gd name="T20" fmla="*/ 495 w 495"/>
                <a:gd name="T21" fmla="*/ 246 h 493"/>
                <a:gd name="T22" fmla="*/ 491 w 495"/>
                <a:gd name="T23" fmla="*/ 284 h 493"/>
                <a:gd name="T24" fmla="*/ 484 w 495"/>
                <a:gd name="T25" fmla="*/ 320 h 493"/>
                <a:gd name="T26" fmla="*/ 470 w 495"/>
                <a:gd name="T27" fmla="*/ 353 h 493"/>
                <a:gd name="T28" fmla="*/ 452 w 495"/>
                <a:gd name="T29" fmla="*/ 384 h 493"/>
                <a:gd name="T30" fmla="*/ 430 w 495"/>
                <a:gd name="T31" fmla="*/ 412 h 493"/>
                <a:gd name="T32" fmla="*/ 405 w 495"/>
                <a:gd name="T33" fmla="*/ 437 h 493"/>
                <a:gd name="T34" fmla="*/ 376 w 495"/>
                <a:gd name="T35" fmla="*/ 458 h 493"/>
                <a:gd name="T36" fmla="*/ 343 w 495"/>
                <a:gd name="T37" fmla="*/ 474 h 493"/>
                <a:gd name="T38" fmla="*/ 309 w 495"/>
                <a:gd name="T39" fmla="*/ 486 h 493"/>
                <a:gd name="T40" fmla="*/ 272 w 495"/>
                <a:gd name="T41" fmla="*/ 492 h 493"/>
                <a:gd name="T42" fmla="*/ 234 w 495"/>
                <a:gd name="T43" fmla="*/ 493 h 493"/>
                <a:gd name="T44" fmla="*/ 198 w 495"/>
                <a:gd name="T45" fmla="*/ 488 h 493"/>
                <a:gd name="T46" fmla="*/ 162 w 495"/>
                <a:gd name="T47" fmla="*/ 478 h 493"/>
                <a:gd name="T48" fmla="*/ 129 w 495"/>
                <a:gd name="T49" fmla="*/ 463 h 493"/>
                <a:gd name="T50" fmla="*/ 99 w 495"/>
                <a:gd name="T51" fmla="*/ 445 h 493"/>
                <a:gd name="T52" fmla="*/ 72 w 495"/>
                <a:gd name="T53" fmla="*/ 421 h 493"/>
                <a:gd name="T54" fmla="*/ 50 w 495"/>
                <a:gd name="T55" fmla="*/ 394 h 493"/>
                <a:gd name="T56" fmla="*/ 30 w 495"/>
                <a:gd name="T57" fmla="*/ 364 h 493"/>
                <a:gd name="T58" fmla="*/ 15 w 495"/>
                <a:gd name="T59" fmla="*/ 331 h 493"/>
                <a:gd name="T60" fmla="*/ 5 w 495"/>
                <a:gd name="T61" fmla="*/ 296 h 493"/>
                <a:gd name="T62" fmla="*/ 1 w 495"/>
                <a:gd name="T63" fmla="*/ 259 h 493"/>
                <a:gd name="T64" fmla="*/ 2 w 495"/>
                <a:gd name="T65" fmla="*/ 221 h 493"/>
                <a:gd name="T66" fmla="*/ 8 w 495"/>
                <a:gd name="T67" fmla="*/ 185 h 493"/>
                <a:gd name="T68" fmla="*/ 19 w 495"/>
                <a:gd name="T69" fmla="*/ 150 h 493"/>
                <a:gd name="T70" fmla="*/ 37 w 495"/>
                <a:gd name="T71" fmla="*/ 119 h 493"/>
                <a:gd name="T72" fmla="*/ 57 w 495"/>
                <a:gd name="T73" fmla="*/ 90 h 493"/>
                <a:gd name="T74" fmla="*/ 81 w 495"/>
                <a:gd name="T75" fmla="*/ 64 h 493"/>
                <a:gd name="T76" fmla="*/ 109 w 495"/>
                <a:gd name="T77" fmla="*/ 42 h 493"/>
                <a:gd name="T78" fmla="*/ 140 w 495"/>
                <a:gd name="T79" fmla="*/ 24 h 493"/>
                <a:gd name="T80" fmla="*/ 174 w 495"/>
                <a:gd name="T81" fmla="*/ 11 h 493"/>
                <a:gd name="T82" fmla="*/ 209 w 495"/>
                <a:gd name="T83" fmla="*/ 2 h 493"/>
                <a:gd name="T84" fmla="*/ 247 w 495"/>
                <a:gd name="T85"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5" h="493">
                  <a:moveTo>
                    <a:pt x="247" y="0"/>
                  </a:moveTo>
                  <a:lnTo>
                    <a:pt x="260" y="0"/>
                  </a:lnTo>
                  <a:lnTo>
                    <a:pt x="272" y="1"/>
                  </a:lnTo>
                  <a:lnTo>
                    <a:pt x="285" y="2"/>
                  </a:lnTo>
                  <a:lnTo>
                    <a:pt x="297" y="4"/>
                  </a:lnTo>
                  <a:lnTo>
                    <a:pt x="309" y="7"/>
                  </a:lnTo>
                  <a:lnTo>
                    <a:pt x="321" y="11"/>
                  </a:lnTo>
                  <a:lnTo>
                    <a:pt x="333" y="14"/>
                  </a:lnTo>
                  <a:lnTo>
                    <a:pt x="343" y="19"/>
                  </a:lnTo>
                  <a:lnTo>
                    <a:pt x="354" y="24"/>
                  </a:lnTo>
                  <a:lnTo>
                    <a:pt x="365" y="29"/>
                  </a:lnTo>
                  <a:lnTo>
                    <a:pt x="376" y="36"/>
                  </a:lnTo>
                  <a:lnTo>
                    <a:pt x="385" y="42"/>
                  </a:lnTo>
                  <a:lnTo>
                    <a:pt x="395" y="48"/>
                  </a:lnTo>
                  <a:lnTo>
                    <a:pt x="405" y="56"/>
                  </a:lnTo>
                  <a:lnTo>
                    <a:pt x="414" y="64"/>
                  </a:lnTo>
                  <a:lnTo>
                    <a:pt x="422" y="72"/>
                  </a:lnTo>
                  <a:lnTo>
                    <a:pt x="430" y="81"/>
                  </a:lnTo>
                  <a:lnTo>
                    <a:pt x="438" y="90"/>
                  </a:lnTo>
                  <a:lnTo>
                    <a:pt x="445" y="98"/>
                  </a:lnTo>
                  <a:lnTo>
                    <a:pt x="452" y="108"/>
                  </a:lnTo>
                  <a:lnTo>
                    <a:pt x="459" y="119"/>
                  </a:lnTo>
                  <a:lnTo>
                    <a:pt x="464" y="128"/>
                  </a:lnTo>
                  <a:lnTo>
                    <a:pt x="470" y="139"/>
                  </a:lnTo>
                  <a:lnTo>
                    <a:pt x="475" y="150"/>
                  </a:lnTo>
                  <a:lnTo>
                    <a:pt x="479" y="162"/>
                  </a:lnTo>
                  <a:lnTo>
                    <a:pt x="484" y="173"/>
                  </a:lnTo>
                  <a:lnTo>
                    <a:pt x="487" y="185"/>
                  </a:lnTo>
                  <a:lnTo>
                    <a:pt x="489" y="196"/>
                  </a:lnTo>
                  <a:lnTo>
                    <a:pt x="491" y="208"/>
                  </a:lnTo>
                  <a:lnTo>
                    <a:pt x="494" y="221"/>
                  </a:lnTo>
                  <a:lnTo>
                    <a:pt x="495" y="234"/>
                  </a:lnTo>
                  <a:lnTo>
                    <a:pt x="495" y="246"/>
                  </a:lnTo>
                  <a:lnTo>
                    <a:pt x="495" y="259"/>
                  </a:lnTo>
                  <a:lnTo>
                    <a:pt x="494" y="272"/>
                  </a:lnTo>
                  <a:lnTo>
                    <a:pt x="491" y="284"/>
                  </a:lnTo>
                  <a:lnTo>
                    <a:pt x="489" y="296"/>
                  </a:lnTo>
                  <a:lnTo>
                    <a:pt x="487" y="308"/>
                  </a:lnTo>
                  <a:lnTo>
                    <a:pt x="484" y="320"/>
                  </a:lnTo>
                  <a:lnTo>
                    <a:pt x="479" y="331"/>
                  </a:lnTo>
                  <a:lnTo>
                    <a:pt x="475" y="342"/>
                  </a:lnTo>
                  <a:lnTo>
                    <a:pt x="470" y="353"/>
                  </a:lnTo>
                  <a:lnTo>
                    <a:pt x="464" y="364"/>
                  </a:lnTo>
                  <a:lnTo>
                    <a:pt x="459" y="375"/>
                  </a:lnTo>
                  <a:lnTo>
                    <a:pt x="452" y="384"/>
                  </a:lnTo>
                  <a:lnTo>
                    <a:pt x="445" y="394"/>
                  </a:lnTo>
                  <a:lnTo>
                    <a:pt x="438" y="404"/>
                  </a:lnTo>
                  <a:lnTo>
                    <a:pt x="430" y="412"/>
                  </a:lnTo>
                  <a:lnTo>
                    <a:pt x="422" y="421"/>
                  </a:lnTo>
                  <a:lnTo>
                    <a:pt x="414" y="430"/>
                  </a:lnTo>
                  <a:lnTo>
                    <a:pt x="405" y="437"/>
                  </a:lnTo>
                  <a:lnTo>
                    <a:pt x="395" y="445"/>
                  </a:lnTo>
                  <a:lnTo>
                    <a:pt x="385" y="451"/>
                  </a:lnTo>
                  <a:lnTo>
                    <a:pt x="376" y="458"/>
                  </a:lnTo>
                  <a:lnTo>
                    <a:pt x="365" y="463"/>
                  </a:lnTo>
                  <a:lnTo>
                    <a:pt x="354" y="469"/>
                  </a:lnTo>
                  <a:lnTo>
                    <a:pt x="343" y="474"/>
                  </a:lnTo>
                  <a:lnTo>
                    <a:pt x="333" y="478"/>
                  </a:lnTo>
                  <a:lnTo>
                    <a:pt x="321" y="483"/>
                  </a:lnTo>
                  <a:lnTo>
                    <a:pt x="309" y="486"/>
                  </a:lnTo>
                  <a:lnTo>
                    <a:pt x="297" y="488"/>
                  </a:lnTo>
                  <a:lnTo>
                    <a:pt x="285" y="490"/>
                  </a:lnTo>
                  <a:lnTo>
                    <a:pt x="272" y="492"/>
                  </a:lnTo>
                  <a:lnTo>
                    <a:pt x="260" y="493"/>
                  </a:lnTo>
                  <a:lnTo>
                    <a:pt x="247" y="493"/>
                  </a:lnTo>
                  <a:lnTo>
                    <a:pt x="234" y="493"/>
                  </a:lnTo>
                  <a:lnTo>
                    <a:pt x="222" y="492"/>
                  </a:lnTo>
                  <a:lnTo>
                    <a:pt x="209" y="490"/>
                  </a:lnTo>
                  <a:lnTo>
                    <a:pt x="198" y="488"/>
                  </a:lnTo>
                  <a:lnTo>
                    <a:pt x="186" y="486"/>
                  </a:lnTo>
                  <a:lnTo>
                    <a:pt x="174" y="483"/>
                  </a:lnTo>
                  <a:lnTo>
                    <a:pt x="162" y="478"/>
                  </a:lnTo>
                  <a:lnTo>
                    <a:pt x="151" y="474"/>
                  </a:lnTo>
                  <a:lnTo>
                    <a:pt x="140" y="469"/>
                  </a:lnTo>
                  <a:lnTo>
                    <a:pt x="129" y="463"/>
                  </a:lnTo>
                  <a:lnTo>
                    <a:pt x="120" y="458"/>
                  </a:lnTo>
                  <a:lnTo>
                    <a:pt x="109" y="451"/>
                  </a:lnTo>
                  <a:lnTo>
                    <a:pt x="99" y="445"/>
                  </a:lnTo>
                  <a:lnTo>
                    <a:pt x="91" y="437"/>
                  </a:lnTo>
                  <a:lnTo>
                    <a:pt x="81" y="430"/>
                  </a:lnTo>
                  <a:lnTo>
                    <a:pt x="72" y="421"/>
                  </a:lnTo>
                  <a:lnTo>
                    <a:pt x="65" y="412"/>
                  </a:lnTo>
                  <a:lnTo>
                    <a:pt x="57" y="404"/>
                  </a:lnTo>
                  <a:lnTo>
                    <a:pt x="50" y="394"/>
                  </a:lnTo>
                  <a:lnTo>
                    <a:pt x="42" y="384"/>
                  </a:lnTo>
                  <a:lnTo>
                    <a:pt x="37" y="375"/>
                  </a:lnTo>
                  <a:lnTo>
                    <a:pt x="30" y="364"/>
                  </a:lnTo>
                  <a:lnTo>
                    <a:pt x="25" y="353"/>
                  </a:lnTo>
                  <a:lnTo>
                    <a:pt x="19" y="342"/>
                  </a:lnTo>
                  <a:lnTo>
                    <a:pt x="15" y="331"/>
                  </a:lnTo>
                  <a:lnTo>
                    <a:pt x="12" y="320"/>
                  </a:lnTo>
                  <a:lnTo>
                    <a:pt x="8" y="308"/>
                  </a:lnTo>
                  <a:lnTo>
                    <a:pt x="5" y="296"/>
                  </a:lnTo>
                  <a:lnTo>
                    <a:pt x="3" y="284"/>
                  </a:lnTo>
                  <a:lnTo>
                    <a:pt x="2" y="272"/>
                  </a:lnTo>
                  <a:lnTo>
                    <a:pt x="1" y="259"/>
                  </a:lnTo>
                  <a:lnTo>
                    <a:pt x="0" y="246"/>
                  </a:lnTo>
                  <a:lnTo>
                    <a:pt x="1" y="234"/>
                  </a:lnTo>
                  <a:lnTo>
                    <a:pt x="2" y="221"/>
                  </a:lnTo>
                  <a:lnTo>
                    <a:pt x="3" y="208"/>
                  </a:lnTo>
                  <a:lnTo>
                    <a:pt x="5" y="196"/>
                  </a:lnTo>
                  <a:lnTo>
                    <a:pt x="8" y="185"/>
                  </a:lnTo>
                  <a:lnTo>
                    <a:pt x="12" y="173"/>
                  </a:lnTo>
                  <a:lnTo>
                    <a:pt x="15" y="162"/>
                  </a:lnTo>
                  <a:lnTo>
                    <a:pt x="19" y="150"/>
                  </a:lnTo>
                  <a:lnTo>
                    <a:pt x="25" y="139"/>
                  </a:lnTo>
                  <a:lnTo>
                    <a:pt x="30" y="128"/>
                  </a:lnTo>
                  <a:lnTo>
                    <a:pt x="37" y="119"/>
                  </a:lnTo>
                  <a:lnTo>
                    <a:pt x="42" y="108"/>
                  </a:lnTo>
                  <a:lnTo>
                    <a:pt x="50" y="98"/>
                  </a:lnTo>
                  <a:lnTo>
                    <a:pt x="57" y="90"/>
                  </a:lnTo>
                  <a:lnTo>
                    <a:pt x="65" y="81"/>
                  </a:lnTo>
                  <a:lnTo>
                    <a:pt x="72" y="72"/>
                  </a:lnTo>
                  <a:lnTo>
                    <a:pt x="81" y="64"/>
                  </a:lnTo>
                  <a:lnTo>
                    <a:pt x="91" y="56"/>
                  </a:lnTo>
                  <a:lnTo>
                    <a:pt x="99" y="48"/>
                  </a:lnTo>
                  <a:lnTo>
                    <a:pt x="109" y="42"/>
                  </a:lnTo>
                  <a:lnTo>
                    <a:pt x="120" y="36"/>
                  </a:lnTo>
                  <a:lnTo>
                    <a:pt x="129" y="29"/>
                  </a:lnTo>
                  <a:lnTo>
                    <a:pt x="140" y="24"/>
                  </a:lnTo>
                  <a:lnTo>
                    <a:pt x="151" y="19"/>
                  </a:lnTo>
                  <a:lnTo>
                    <a:pt x="162" y="14"/>
                  </a:lnTo>
                  <a:lnTo>
                    <a:pt x="174" y="11"/>
                  </a:lnTo>
                  <a:lnTo>
                    <a:pt x="186" y="7"/>
                  </a:lnTo>
                  <a:lnTo>
                    <a:pt x="198" y="4"/>
                  </a:lnTo>
                  <a:lnTo>
                    <a:pt x="209" y="2"/>
                  </a:lnTo>
                  <a:lnTo>
                    <a:pt x="222" y="1"/>
                  </a:lnTo>
                  <a:lnTo>
                    <a:pt x="234" y="0"/>
                  </a:lnTo>
                  <a:lnTo>
                    <a:pt x="247"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35" name="Freeform 148"/>
            <p:cNvSpPr>
              <a:spLocks/>
            </p:cNvSpPr>
            <p:nvPr/>
          </p:nvSpPr>
          <p:spPr bwMode="auto">
            <a:xfrm>
              <a:off x="723900" y="1833700"/>
              <a:ext cx="245245" cy="245245"/>
            </a:xfrm>
            <a:custGeom>
              <a:avLst/>
              <a:gdLst>
                <a:gd name="T0" fmla="*/ 373 w 675"/>
                <a:gd name="T1" fmla="*/ 2 h 676"/>
                <a:gd name="T2" fmla="*/ 422 w 675"/>
                <a:gd name="T3" fmla="*/ 10 h 676"/>
                <a:gd name="T4" fmla="*/ 469 w 675"/>
                <a:gd name="T5" fmla="*/ 27 h 676"/>
                <a:gd name="T6" fmla="*/ 513 w 675"/>
                <a:gd name="T7" fmla="*/ 49 h 676"/>
                <a:gd name="T8" fmla="*/ 553 w 675"/>
                <a:gd name="T9" fmla="*/ 77 h 676"/>
                <a:gd name="T10" fmla="*/ 588 w 675"/>
                <a:gd name="T11" fmla="*/ 111 h 676"/>
                <a:gd name="T12" fmla="*/ 618 w 675"/>
                <a:gd name="T13" fmla="*/ 149 h 676"/>
                <a:gd name="T14" fmla="*/ 642 w 675"/>
                <a:gd name="T15" fmla="*/ 191 h 676"/>
                <a:gd name="T16" fmla="*/ 660 w 675"/>
                <a:gd name="T17" fmla="*/ 237 h 676"/>
                <a:gd name="T18" fmla="*/ 672 w 675"/>
                <a:gd name="T19" fmla="*/ 286 h 676"/>
                <a:gd name="T20" fmla="*/ 675 w 675"/>
                <a:gd name="T21" fmla="*/ 338 h 676"/>
                <a:gd name="T22" fmla="*/ 672 w 675"/>
                <a:gd name="T23" fmla="*/ 390 h 676"/>
                <a:gd name="T24" fmla="*/ 660 w 675"/>
                <a:gd name="T25" fmla="*/ 438 h 676"/>
                <a:gd name="T26" fmla="*/ 642 w 675"/>
                <a:gd name="T27" fmla="*/ 484 h 676"/>
                <a:gd name="T28" fmla="*/ 618 w 675"/>
                <a:gd name="T29" fmla="*/ 527 h 676"/>
                <a:gd name="T30" fmla="*/ 588 w 675"/>
                <a:gd name="T31" fmla="*/ 565 h 676"/>
                <a:gd name="T32" fmla="*/ 553 w 675"/>
                <a:gd name="T33" fmla="*/ 598 h 676"/>
                <a:gd name="T34" fmla="*/ 513 w 675"/>
                <a:gd name="T35" fmla="*/ 626 h 676"/>
                <a:gd name="T36" fmla="*/ 469 w 675"/>
                <a:gd name="T37" fmla="*/ 649 h 676"/>
                <a:gd name="T38" fmla="*/ 422 w 675"/>
                <a:gd name="T39" fmla="*/ 665 h 676"/>
                <a:gd name="T40" fmla="*/ 373 w 675"/>
                <a:gd name="T41" fmla="*/ 674 h 676"/>
                <a:gd name="T42" fmla="*/ 321 w 675"/>
                <a:gd name="T43" fmla="*/ 675 h 676"/>
                <a:gd name="T44" fmla="*/ 270 w 675"/>
                <a:gd name="T45" fmla="*/ 668 h 676"/>
                <a:gd name="T46" fmla="*/ 221 w 675"/>
                <a:gd name="T47" fmla="*/ 655 h 676"/>
                <a:gd name="T48" fmla="*/ 177 w 675"/>
                <a:gd name="T49" fmla="*/ 635 h 676"/>
                <a:gd name="T50" fmla="*/ 136 w 675"/>
                <a:gd name="T51" fmla="*/ 608 h 676"/>
                <a:gd name="T52" fmla="*/ 99 w 675"/>
                <a:gd name="T53" fmla="*/ 576 h 676"/>
                <a:gd name="T54" fmla="*/ 67 w 675"/>
                <a:gd name="T55" fmla="*/ 540 h 676"/>
                <a:gd name="T56" fmla="*/ 41 w 675"/>
                <a:gd name="T57" fmla="*/ 499 h 676"/>
                <a:gd name="T58" fmla="*/ 21 w 675"/>
                <a:gd name="T59" fmla="*/ 453 h 676"/>
                <a:gd name="T60" fmla="*/ 6 w 675"/>
                <a:gd name="T61" fmla="*/ 406 h 676"/>
                <a:gd name="T62" fmla="*/ 0 w 675"/>
                <a:gd name="T63" fmla="*/ 355 h 676"/>
                <a:gd name="T64" fmla="*/ 2 w 675"/>
                <a:gd name="T65" fmla="*/ 303 h 676"/>
                <a:gd name="T66" fmla="*/ 11 w 675"/>
                <a:gd name="T67" fmla="*/ 253 h 676"/>
                <a:gd name="T68" fmla="*/ 27 w 675"/>
                <a:gd name="T69" fmla="*/ 206 h 676"/>
                <a:gd name="T70" fmla="*/ 49 w 675"/>
                <a:gd name="T71" fmla="*/ 163 h 676"/>
                <a:gd name="T72" fmla="*/ 77 w 675"/>
                <a:gd name="T73" fmla="*/ 123 h 676"/>
                <a:gd name="T74" fmla="*/ 110 w 675"/>
                <a:gd name="T75" fmla="*/ 87 h 676"/>
                <a:gd name="T76" fmla="*/ 149 w 675"/>
                <a:gd name="T77" fmla="*/ 58 h 676"/>
                <a:gd name="T78" fmla="*/ 191 w 675"/>
                <a:gd name="T79" fmla="*/ 33 h 676"/>
                <a:gd name="T80" fmla="*/ 238 w 675"/>
                <a:gd name="T81" fmla="*/ 15 h 676"/>
                <a:gd name="T82" fmla="*/ 286 w 675"/>
                <a:gd name="T83" fmla="*/ 4 h 676"/>
                <a:gd name="T84" fmla="*/ 338 w 675"/>
                <a:gd name="T85" fmla="*/ 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5" h="676">
                  <a:moveTo>
                    <a:pt x="338" y="0"/>
                  </a:moveTo>
                  <a:lnTo>
                    <a:pt x="355" y="1"/>
                  </a:lnTo>
                  <a:lnTo>
                    <a:pt x="373" y="2"/>
                  </a:lnTo>
                  <a:lnTo>
                    <a:pt x="389" y="4"/>
                  </a:lnTo>
                  <a:lnTo>
                    <a:pt x="406" y="7"/>
                  </a:lnTo>
                  <a:lnTo>
                    <a:pt x="422" y="10"/>
                  </a:lnTo>
                  <a:lnTo>
                    <a:pt x="439" y="15"/>
                  </a:lnTo>
                  <a:lnTo>
                    <a:pt x="454" y="20"/>
                  </a:lnTo>
                  <a:lnTo>
                    <a:pt x="469" y="27"/>
                  </a:lnTo>
                  <a:lnTo>
                    <a:pt x="484" y="33"/>
                  </a:lnTo>
                  <a:lnTo>
                    <a:pt x="499" y="41"/>
                  </a:lnTo>
                  <a:lnTo>
                    <a:pt x="513" y="49"/>
                  </a:lnTo>
                  <a:lnTo>
                    <a:pt x="526" y="58"/>
                  </a:lnTo>
                  <a:lnTo>
                    <a:pt x="540" y="67"/>
                  </a:lnTo>
                  <a:lnTo>
                    <a:pt x="553" y="77"/>
                  </a:lnTo>
                  <a:lnTo>
                    <a:pt x="565" y="87"/>
                  </a:lnTo>
                  <a:lnTo>
                    <a:pt x="577" y="99"/>
                  </a:lnTo>
                  <a:lnTo>
                    <a:pt x="588" y="111"/>
                  </a:lnTo>
                  <a:lnTo>
                    <a:pt x="598" y="123"/>
                  </a:lnTo>
                  <a:lnTo>
                    <a:pt x="608" y="136"/>
                  </a:lnTo>
                  <a:lnTo>
                    <a:pt x="618" y="149"/>
                  </a:lnTo>
                  <a:lnTo>
                    <a:pt x="627" y="163"/>
                  </a:lnTo>
                  <a:lnTo>
                    <a:pt x="635" y="177"/>
                  </a:lnTo>
                  <a:lnTo>
                    <a:pt x="642" y="191"/>
                  </a:lnTo>
                  <a:lnTo>
                    <a:pt x="649" y="206"/>
                  </a:lnTo>
                  <a:lnTo>
                    <a:pt x="655" y="221"/>
                  </a:lnTo>
                  <a:lnTo>
                    <a:pt x="660" y="237"/>
                  </a:lnTo>
                  <a:lnTo>
                    <a:pt x="664" y="253"/>
                  </a:lnTo>
                  <a:lnTo>
                    <a:pt x="669" y="270"/>
                  </a:lnTo>
                  <a:lnTo>
                    <a:pt x="672" y="286"/>
                  </a:lnTo>
                  <a:lnTo>
                    <a:pt x="674" y="303"/>
                  </a:lnTo>
                  <a:lnTo>
                    <a:pt x="675" y="320"/>
                  </a:lnTo>
                  <a:lnTo>
                    <a:pt x="675" y="338"/>
                  </a:lnTo>
                  <a:lnTo>
                    <a:pt x="675" y="355"/>
                  </a:lnTo>
                  <a:lnTo>
                    <a:pt x="674" y="372"/>
                  </a:lnTo>
                  <a:lnTo>
                    <a:pt x="672" y="390"/>
                  </a:lnTo>
                  <a:lnTo>
                    <a:pt x="669" y="406"/>
                  </a:lnTo>
                  <a:lnTo>
                    <a:pt x="664" y="422"/>
                  </a:lnTo>
                  <a:lnTo>
                    <a:pt x="660" y="438"/>
                  </a:lnTo>
                  <a:lnTo>
                    <a:pt x="655" y="453"/>
                  </a:lnTo>
                  <a:lnTo>
                    <a:pt x="649" y="469"/>
                  </a:lnTo>
                  <a:lnTo>
                    <a:pt x="642" y="484"/>
                  </a:lnTo>
                  <a:lnTo>
                    <a:pt x="635" y="499"/>
                  </a:lnTo>
                  <a:lnTo>
                    <a:pt x="627" y="513"/>
                  </a:lnTo>
                  <a:lnTo>
                    <a:pt x="618" y="527"/>
                  </a:lnTo>
                  <a:lnTo>
                    <a:pt x="608" y="540"/>
                  </a:lnTo>
                  <a:lnTo>
                    <a:pt x="598" y="553"/>
                  </a:lnTo>
                  <a:lnTo>
                    <a:pt x="588" y="565"/>
                  </a:lnTo>
                  <a:lnTo>
                    <a:pt x="577" y="576"/>
                  </a:lnTo>
                  <a:lnTo>
                    <a:pt x="565" y="587"/>
                  </a:lnTo>
                  <a:lnTo>
                    <a:pt x="553" y="598"/>
                  </a:lnTo>
                  <a:lnTo>
                    <a:pt x="540" y="608"/>
                  </a:lnTo>
                  <a:lnTo>
                    <a:pt x="526" y="617"/>
                  </a:lnTo>
                  <a:lnTo>
                    <a:pt x="513" y="626"/>
                  </a:lnTo>
                  <a:lnTo>
                    <a:pt x="499" y="635"/>
                  </a:lnTo>
                  <a:lnTo>
                    <a:pt x="484" y="642"/>
                  </a:lnTo>
                  <a:lnTo>
                    <a:pt x="469" y="649"/>
                  </a:lnTo>
                  <a:lnTo>
                    <a:pt x="454" y="655"/>
                  </a:lnTo>
                  <a:lnTo>
                    <a:pt x="439" y="661"/>
                  </a:lnTo>
                  <a:lnTo>
                    <a:pt x="422" y="665"/>
                  </a:lnTo>
                  <a:lnTo>
                    <a:pt x="406" y="668"/>
                  </a:lnTo>
                  <a:lnTo>
                    <a:pt x="389" y="671"/>
                  </a:lnTo>
                  <a:lnTo>
                    <a:pt x="373" y="674"/>
                  </a:lnTo>
                  <a:lnTo>
                    <a:pt x="355" y="675"/>
                  </a:lnTo>
                  <a:lnTo>
                    <a:pt x="338" y="676"/>
                  </a:lnTo>
                  <a:lnTo>
                    <a:pt x="321" y="675"/>
                  </a:lnTo>
                  <a:lnTo>
                    <a:pt x="304" y="674"/>
                  </a:lnTo>
                  <a:lnTo>
                    <a:pt x="286" y="671"/>
                  </a:lnTo>
                  <a:lnTo>
                    <a:pt x="270" y="668"/>
                  </a:lnTo>
                  <a:lnTo>
                    <a:pt x="254" y="665"/>
                  </a:lnTo>
                  <a:lnTo>
                    <a:pt x="238" y="661"/>
                  </a:lnTo>
                  <a:lnTo>
                    <a:pt x="221" y="655"/>
                  </a:lnTo>
                  <a:lnTo>
                    <a:pt x="206" y="649"/>
                  </a:lnTo>
                  <a:lnTo>
                    <a:pt x="191" y="642"/>
                  </a:lnTo>
                  <a:lnTo>
                    <a:pt x="177" y="635"/>
                  </a:lnTo>
                  <a:lnTo>
                    <a:pt x="163" y="626"/>
                  </a:lnTo>
                  <a:lnTo>
                    <a:pt x="149" y="617"/>
                  </a:lnTo>
                  <a:lnTo>
                    <a:pt x="136" y="608"/>
                  </a:lnTo>
                  <a:lnTo>
                    <a:pt x="123" y="598"/>
                  </a:lnTo>
                  <a:lnTo>
                    <a:pt x="110" y="587"/>
                  </a:lnTo>
                  <a:lnTo>
                    <a:pt x="99" y="576"/>
                  </a:lnTo>
                  <a:lnTo>
                    <a:pt x="88" y="565"/>
                  </a:lnTo>
                  <a:lnTo>
                    <a:pt x="77" y="553"/>
                  </a:lnTo>
                  <a:lnTo>
                    <a:pt x="67" y="540"/>
                  </a:lnTo>
                  <a:lnTo>
                    <a:pt x="57" y="527"/>
                  </a:lnTo>
                  <a:lnTo>
                    <a:pt x="49" y="513"/>
                  </a:lnTo>
                  <a:lnTo>
                    <a:pt x="41" y="499"/>
                  </a:lnTo>
                  <a:lnTo>
                    <a:pt x="33" y="484"/>
                  </a:lnTo>
                  <a:lnTo>
                    <a:pt x="27" y="469"/>
                  </a:lnTo>
                  <a:lnTo>
                    <a:pt x="21" y="453"/>
                  </a:lnTo>
                  <a:lnTo>
                    <a:pt x="15" y="438"/>
                  </a:lnTo>
                  <a:lnTo>
                    <a:pt x="11" y="422"/>
                  </a:lnTo>
                  <a:lnTo>
                    <a:pt x="6" y="406"/>
                  </a:lnTo>
                  <a:lnTo>
                    <a:pt x="4" y="390"/>
                  </a:lnTo>
                  <a:lnTo>
                    <a:pt x="2" y="372"/>
                  </a:lnTo>
                  <a:lnTo>
                    <a:pt x="0" y="355"/>
                  </a:lnTo>
                  <a:lnTo>
                    <a:pt x="0" y="338"/>
                  </a:lnTo>
                  <a:lnTo>
                    <a:pt x="0" y="320"/>
                  </a:lnTo>
                  <a:lnTo>
                    <a:pt x="2" y="303"/>
                  </a:lnTo>
                  <a:lnTo>
                    <a:pt x="4" y="286"/>
                  </a:lnTo>
                  <a:lnTo>
                    <a:pt x="6" y="270"/>
                  </a:lnTo>
                  <a:lnTo>
                    <a:pt x="11" y="253"/>
                  </a:lnTo>
                  <a:lnTo>
                    <a:pt x="15" y="237"/>
                  </a:lnTo>
                  <a:lnTo>
                    <a:pt x="21" y="221"/>
                  </a:lnTo>
                  <a:lnTo>
                    <a:pt x="27" y="206"/>
                  </a:lnTo>
                  <a:lnTo>
                    <a:pt x="33" y="191"/>
                  </a:lnTo>
                  <a:lnTo>
                    <a:pt x="41" y="177"/>
                  </a:lnTo>
                  <a:lnTo>
                    <a:pt x="49" y="163"/>
                  </a:lnTo>
                  <a:lnTo>
                    <a:pt x="57" y="149"/>
                  </a:lnTo>
                  <a:lnTo>
                    <a:pt x="67" y="136"/>
                  </a:lnTo>
                  <a:lnTo>
                    <a:pt x="77" y="123"/>
                  </a:lnTo>
                  <a:lnTo>
                    <a:pt x="88" y="111"/>
                  </a:lnTo>
                  <a:lnTo>
                    <a:pt x="99" y="99"/>
                  </a:lnTo>
                  <a:lnTo>
                    <a:pt x="110" y="87"/>
                  </a:lnTo>
                  <a:lnTo>
                    <a:pt x="123" y="77"/>
                  </a:lnTo>
                  <a:lnTo>
                    <a:pt x="136" y="67"/>
                  </a:lnTo>
                  <a:lnTo>
                    <a:pt x="149" y="58"/>
                  </a:lnTo>
                  <a:lnTo>
                    <a:pt x="163" y="49"/>
                  </a:lnTo>
                  <a:lnTo>
                    <a:pt x="177" y="41"/>
                  </a:lnTo>
                  <a:lnTo>
                    <a:pt x="191" y="33"/>
                  </a:lnTo>
                  <a:lnTo>
                    <a:pt x="206" y="27"/>
                  </a:lnTo>
                  <a:lnTo>
                    <a:pt x="221" y="20"/>
                  </a:lnTo>
                  <a:lnTo>
                    <a:pt x="238" y="15"/>
                  </a:lnTo>
                  <a:lnTo>
                    <a:pt x="254" y="10"/>
                  </a:lnTo>
                  <a:lnTo>
                    <a:pt x="270" y="7"/>
                  </a:lnTo>
                  <a:lnTo>
                    <a:pt x="286" y="4"/>
                  </a:lnTo>
                  <a:lnTo>
                    <a:pt x="304" y="2"/>
                  </a:lnTo>
                  <a:lnTo>
                    <a:pt x="321" y="1"/>
                  </a:lnTo>
                  <a:lnTo>
                    <a:pt x="338"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149"/>
            <p:cNvSpPr>
              <a:spLocks/>
            </p:cNvSpPr>
            <p:nvPr/>
          </p:nvSpPr>
          <p:spPr bwMode="auto">
            <a:xfrm>
              <a:off x="1575725" y="1769849"/>
              <a:ext cx="229282" cy="227831"/>
            </a:xfrm>
            <a:custGeom>
              <a:avLst/>
              <a:gdLst>
                <a:gd name="T0" fmla="*/ 348 w 631"/>
                <a:gd name="T1" fmla="*/ 2 h 631"/>
                <a:gd name="T2" fmla="*/ 395 w 631"/>
                <a:gd name="T3" fmla="*/ 10 h 631"/>
                <a:gd name="T4" fmla="*/ 438 w 631"/>
                <a:gd name="T5" fmla="*/ 25 h 631"/>
                <a:gd name="T6" fmla="*/ 479 w 631"/>
                <a:gd name="T7" fmla="*/ 46 h 631"/>
                <a:gd name="T8" fmla="*/ 516 w 631"/>
                <a:gd name="T9" fmla="*/ 73 h 631"/>
                <a:gd name="T10" fmla="*/ 549 w 631"/>
                <a:gd name="T11" fmla="*/ 103 h 631"/>
                <a:gd name="T12" fmla="*/ 577 w 631"/>
                <a:gd name="T13" fmla="*/ 140 h 631"/>
                <a:gd name="T14" fmla="*/ 600 w 631"/>
                <a:gd name="T15" fmla="*/ 179 h 631"/>
                <a:gd name="T16" fmla="*/ 617 w 631"/>
                <a:gd name="T17" fmla="*/ 222 h 631"/>
                <a:gd name="T18" fmla="*/ 627 w 631"/>
                <a:gd name="T19" fmla="*/ 267 h 631"/>
                <a:gd name="T20" fmla="*/ 631 w 631"/>
                <a:gd name="T21" fmla="*/ 316 h 631"/>
                <a:gd name="T22" fmla="*/ 627 w 631"/>
                <a:gd name="T23" fmla="*/ 363 h 631"/>
                <a:gd name="T24" fmla="*/ 617 w 631"/>
                <a:gd name="T25" fmla="*/ 410 h 631"/>
                <a:gd name="T26" fmla="*/ 600 w 631"/>
                <a:gd name="T27" fmla="*/ 452 h 631"/>
                <a:gd name="T28" fmla="*/ 577 w 631"/>
                <a:gd name="T29" fmla="*/ 492 h 631"/>
                <a:gd name="T30" fmla="*/ 549 w 631"/>
                <a:gd name="T31" fmla="*/ 528 h 631"/>
                <a:gd name="T32" fmla="*/ 516 w 631"/>
                <a:gd name="T33" fmla="*/ 559 h 631"/>
                <a:gd name="T34" fmla="*/ 479 w 631"/>
                <a:gd name="T35" fmla="*/ 586 h 631"/>
                <a:gd name="T36" fmla="*/ 438 w 631"/>
                <a:gd name="T37" fmla="*/ 606 h 631"/>
                <a:gd name="T38" fmla="*/ 395 w 631"/>
                <a:gd name="T39" fmla="*/ 621 h 631"/>
                <a:gd name="T40" fmla="*/ 348 w 631"/>
                <a:gd name="T41" fmla="*/ 629 h 631"/>
                <a:gd name="T42" fmla="*/ 300 w 631"/>
                <a:gd name="T43" fmla="*/ 630 h 631"/>
                <a:gd name="T44" fmla="*/ 252 w 631"/>
                <a:gd name="T45" fmla="*/ 625 h 631"/>
                <a:gd name="T46" fmla="*/ 207 w 631"/>
                <a:gd name="T47" fmla="*/ 612 h 631"/>
                <a:gd name="T48" fmla="*/ 166 w 631"/>
                <a:gd name="T49" fmla="*/ 593 h 631"/>
                <a:gd name="T50" fmla="*/ 127 w 631"/>
                <a:gd name="T51" fmla="*/ 569 h 631"/>
                <a:gd name="T52" fmla="*/ 92 w 631"/>
                <a:gd name="T53" fmla="*/ 538 h 631"/>
                <a:gd name="T54" fmla="*/ 63 w 631"/>
                <a:gd name="T55" fmla="*/ 504 h 631"/>
                <a:gd name="T56" fmla="*/ 38 w 631"/>
                <a:gd name="T57" fmla="*/ 466 h 631"/>
                <a:gd name="T58" fmla="*/ 20 w 631"/>
                <a:gd name="T59" fmla="*/ 424 h 631"/>
                <a:gd name="T60" fmla="*/ 7 w 631"/>
                <a:gd name="T61" fmla="*/ 380 h 631"/>
                <a:gd name="T62" fmla="*/ 0 w 631"/>
                <a:gd name="T63" fmla="*/ 332 h 631"/>
                <a:gd name="T64" fmla="*/ 1 w 631"/>
                <a:gd name="T65" fmla="*/ 283 h 631"/>
                <a:gd name="T66" fmla="*/ 10 w 631"/>
                <a:gd name="T67" fmla="*/ 237 h 631"/>
                <a:gd name="T68" fmla="*/ 25 w 631"/>
                <a:gd name="T69" fmla="*/ 193 h 631"/>
                <a:gd name="T70" fmla="*/ 46 w 631"/>
                <a:gd name="T71" fmla="*/ 152 h 631"/>
                <a:gd name="T72" fmla="*/ 72 w 631"/>
                <a:gd name="T73" fmla="*/ 115 h 631"/>
                <a:gd name="T74" fmla="*/ 103 w 631"/>
                <a:gd name="T75" fmla="*/ 83 h 631"/>
                <a:gd name="T76" fmla="*/ 140 w 631"/>
                <a:gd name="T77" fmla="*/ 54 h 631"/>
                <a:gd name="T78" fmla="*/ 179 w 631"/>
                <a:gd name="T79" fmla="*/ 32 h 631"/>
                <a:gd name="T80" fmla="*/ 222 w 631"/>
                <a:gd name="T81" fmla="*/ 15 h 631"/>
                <a:gd name="T82" fmla="*/ 267 w 631"/>
                <a:gd name="T83" fmla="*/ 4 h 631"/>
                <a:gd name="T84" fmla="*/ 316 w 631"/>
                <a:gd name="T85" fmla="*/ 0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1" h="631">
                  <a:moveTo>
                    <a:pt x="316" y="0"/>
                  </a:moveTo>
                  <a:lnTo>
                    <a:pt x="332" y="0"/>
                  </a:lnTo>
                  <a:lnTo>
                    <a:pt x="348" y="2"/>
                  </a:lnTo>
                  <a:lnTo>
                    <a:pt x="363" y="4"/>
                  </a:lnTo>
                  <a:lnTo>
                    <a:pt x="380" y="7"/>
                  </a:lnTo>
                  <a:lnTo>
                    <a:pt x="395" y="10"/>
                  </a:lnTo>
                  <a:lnTo>
                    <a:pt x="410" y="15"/>
                  </a:lnTo>
                  <a:lnTo>
                    <a:pt x="424" y="20"/>
                  </a:lnTo>
                  <a:lnTo>
                    <a:pt x="438" y="25"/>
                  </a:lnTo>
                  <a:lnTo>
                    <a:pt x="452" y="32"/>
                  </a:lnTo>
                  <a:lnTo>
                    <a:pt x="466" y="38"/>
                  </a:lnTo>
                  <a:lnTo>
                    <a:pt x="479" y="46"/>
                  </a:lnTo>
                  <a:lnTo>
                    <a:pt x="492" y="54"/>
                  </a:lnTo>
                  <a:lnTo>
                    <a:pt x="504" y="63"/>
                  </a:lnTo>
                  <a:lnTo>
                    <a:pt x="516" y="73"/>
                  </a:lnTo>
                  <a:lnTo>
                    <a:pt x="528" y="83"/>
                  </a:lnTo>
                  <a:lnTo>
                    <a:pt x="538" y="92"/>
                  </a:lnTo>
                  <a:lnTo>
                    <a:pt x="549" y="103"/>
                  </a:lnTo>
                  <a:lnTo>
                    <a:pt x="559" y="115"/>
                  </a:lnTo>
                  <a:lnTo>
                    <a:pt x="569" y="127"/>
                  </a:lnTo>
                  <a:lnTo>
                    <a:pt x="577" y="140"/>
                  </a:lnTo>
                  <a:lnTo>
                    <a:pt x="585" y="152"/>
                  </a:lnTo>
                  <a:lnTo>
                    <a:pt x="592" y="166"/>
                  </a:lnTo>
                  <a:lnTo>
                    <a:pt x="600" y="179"/>
                  </a:lnTo>
                  <a:lnTo>
                    <a:pt x="606" y="193"/>
                  </a:lnTo>
                  <a:lnTo>
                    <a:pt x="612" y="207"/>
                  </a:lnTo>
                  <a:lnTo>
                    <a:pt x="617" y="222"/>
                  </a:lnTo>
                  <a:lnTo>
                    <a:pt x="622" y="237"/>
                  </a:lnTo>
                  <a:lnTo>
                    <a:pt x="625" y="252"/>
                  </a:lnTo>
                  <a:lnTo>
                    <a:pt x="627" y="267"/>
                  </a:lnTo>
                  <a:lnTo>
                    <a:pt x="629" y="283"/>
                  </a:lnTo>
                  <a:lnTo>
                    <a:pt x="630" y="300"/>
                  </a:lnTo>
                  <a:lnTo>
                    <a:pt x="631" y="316"/>
                  </a:lnTo>
                  <a:lnTo>
                    <a:pt x="630" y="332"/>
                  </a:lnTo>
                  <a:lnTo>
                    <a:pt x="629" y="348"/>
                  </a:lnTo>
                  <a:lnTo>
                    <a:pt x="627" y="363"/>
                  </a:lnTo>
                  <a:lnTo>
                    <a:pt x="625" y="380"/>
                  </a:lnTo>
                  <a:lnTo>
                    <a:pt x="622" y="395"/>
                  </a:lnTo>
                  <a:lnTo>
                    <a:pt x="617" y="410"/>
                  </a:lnTo>
                  <a:lnTo>
                    <a:pt x="612" y="424"/>
                  </a:lnTo>
                  <a:lnTo>
                    <a:pt x="606" y="438"/>
                  </a:lnTo>
                  <a:lnTo>
                    <a:pt x="600" y="452"/>
                  </a:lnTo>
                  <a:lnTo>
                    <a:pt x="592" y="466"/>
                  </a:lnTo>
                  <a:lnTo>
                    <a:pt x="585" y="479"/>
                  </a:lnTo>
                  <a:lnTo>
                    <a:pt x="577" y="492"/>
                  </a:lnTo>
                  <a:lnTo>
                    <a:pt x="569" y="504"/>
                  </a:lnTo>
                  <a:lnTo>
                    <a:pt x="559" y="517"/>
                  </a:lnTo>
                  <a:lnTo>
                    <a:pt x="549" y="528"/>
                  </a:lnTo>
                  <a:lnTo>
                    <a:pt x="538" y="538"/>
                  </a:lnTo>
                  <a:lnTo>
                    <a:pt x="528" y="549"/>
                  </a:lnTo>
                  <a:lnTo>
                    <a:pt x="516" y="559"/>
                  </a:lnTo>
                  <a:lnTo>
                    <a:pt x="504" y="569"/>
                  </a:lnTo>
                  <a:lnTo>
                    <a:pt x="492" y="577"/>
                  </a:lnTo>
                  <a:lnTo>
                    <a:pt x="479" y="586"/>
                  </a:lnTo>
                  <a:lnTo>
                    <a:pt x="466" y="593"/>
                  </a:lnTo>
                  <a:lnTo>
                    <a:pt x="452" y="600"/>
                  </a:lnTo>
                  <a:lnTo>
                    <a:pt x="438" y="606"/>
                  </a:lnTo>
                  <a:lnTo>
                    <a:pt x="424" y="612"/>
                  </a:lnTo>
                  <a:lnTo>
                    <a:pt x="410" y="617"/>
                  </a:lnTo>
                  <a:lnTo>
                    <a:pt x="395" y="621"/>
                  </a:lnTo>
                  <a:lnTo>
                    <a:pt x="380" y="625"/>
                  </a:lnTo>
                  <a:lnTo>
                    <a:pt x="363" y="627"/>
                  </a:lnTo>
                  <a:lnTo>
                    <a:pt x="348" y="629"/>
                  </a:lnTo>
                  <a:lnTo>
                    <a:pt x="332" y="630"/>
                  </a:lnTo>
                  <a:lnTo>
                    <a:pt x="316" y="631"/>
                  </a:lnTo>
                  <a:lnTo>
                    <a:pt x="300" y="630"/>
                  </a:lnTo>
                  <a:lnTo>
                    <a:pt x="283" y="629"/>
                  </a:lnTo>
                  <a:lnTo>
                    <a:pt x="267" y="627"/>
                  </a:lnTo>
                  <a:lnTo>
                    <a:pt x="252" y="625"/>
                  </a:lnTo>
                  <a:lnTo>
                    <a:pt x="237" y="621"/>
                  </a:lnTo>
                  <a:lnTo>
                    <a:pt x="222" y="617"/>
                  </a:lnTo>
                  <a:lnTo>
                    <a:pt x="207" y="612"/>
                  </a:lnTo>
                  <a:lnTo>
                    <a:pt x="193" y="606"/>
                  </a:lnTo>
                  <a:lnTo>
                    <a:pt x="179" y="600"/>
                  </a:lnTo>
                  <a:lnTo>
                    <a:pt x="166" y="593"/>
                  </a:lnTo>
                  <a:lnTo>
                    <a:pt x="152" y="586"/>
                  </a:lnTo>
                  <a:lnTo>
                    <a:pt x="140" y="577"/>
                  </a:lnTo>
                  <a:lnTo>
                    <a:pt x="127" y="569"/>
                  </a:lnTo>
                  <a:lnTo>
                    <a:pt x="115" y="559"/>
                  </a:lnTo>
                  <a:lnTo>
                    <a:pt x="103" y="549"/>
                  </a:lnTo>
                  <a:lnTo>
                    <a:pt x="92" y="538"/>
                  </a:lnTo>
                  <a:lnTo>
                    <a:pt x="82" y="528"/>
                  </a:lnTo>
                  <a:lnTo>
                    <a:pt x="72" y="517"/>
                  </a:lnTo>
                  <a:lnTo>
                    <a:pt x="63" y="504"/>
                  </a:lnTo>
                  <a:lnTo>
                    <a:pt x="54" y="492"/>
                  </a:lnTo>
                  <a:lnTo>
                    <a:pt x="46" y="479"/>
                  </a:lnTo>
                  <a:lnTo>
                    <a:pt x="38" y="466"/>
                  </a:lnTo>
                  <a:lnTo>
                    <a:pt x="32" y="452"/>
                  </a:lnTo>
                  <a:lnTo>
                    <a:pt x="25" y="438"/>
                  </a:lnTo>
                  <a:lnTo>
                    <a:pt x="20" y="424"/>
                  </a:lnTo>
                  <a:lnTo>
                    <a:pt x="14" y="410"/>
                  </a:lnTo>
                  <a:lnTo>
                    <a:pt x="10" y="395"/>
                  </a:lnTo>
                  <a:lnTo>
                    <a:pt x="7" y="380"/>
                  </a:lnTo>
                  <a:lnTo>
                    <a:pt x="4" y="363"/>
                  </a:lnTo>
                  <a:lnTo>
                    <a:pt x="1" y="348"/>
                  </a:lnTo>
                  <a:lnTo>
                    <a:pt x="0" y="332"/>
                  </a:lnTo>
                  <a:lnTo>
                    <a:pt x="0" y="316"/>
                  </a:lnTo>
                  <a:lnTo>
                    <a:pt x="0" y="300"/>
                  </a:lnTo>
                  <a:lnTo>
                    <a:pt x="1" y="283"/>
                  </a:lnTo>
                  <a:lnTo>
                    <a:pt x="4" y="267"/>
                  </a:lnTo>
                  <a:lnTo>
                    <a:pt x="7" y="252"/>
                  </a:lnTo>
                  <a:lnTo>
                    <a:pt x="10" y="237"/>
                  </a:lnTo>
                  <a:lnTo>
                    <a:pt x="14" y="222"/>
                  </a:lnTo>
                  <a:lnTo>
                    <a:pt x="20" y="207"/>
                  </a:lnTo>
                  <a:lnTo>
                    <a:pt x="25" y="193"/>
                  </a:lnTo>
                  <a:lnTo>
                    <a:pt x="32" y="179"/>
                  </a:lnTo>
                  <a:lnTo>
                    <a:pt x="38" y="166"/>
                  </a:lnTo>
                  <a:lnTo>
                    <a:pt x="46" y="152"/>
                  </a:lnTo>
                  <a:lnTo>
                    <a:pt x="54" y="140"/>
                  </a:lnTo>
                  <a:lnTo>
                    <a:pt x="63" y="127"/>
                  </a:lnTo>
                  <a:lnTo>
                    <a:pt x="72" y="115"/>
                  </a:lnTo>
                  <a:lnTo>
                    <a:pt x="82" y="103"/>
                  </a:lnTo>
                  <a:lnTo>
                    <a:pt x="92" y="92"/>
                  </a:lnTo>
                  <a:lnTo>
                    <a:pt x="103" y="83"/>
                  </a:lnTo>
                  <a:lnTo>
                    <a:pt x="115" y="73"/>
                  </a:lnTo>
                  <a:lnTo>
                    <a:pt x="127" y="63"/>
                  </a:lnTo>
                  <a:lnTo>
                    <a:pt x="140" y="54"/>
                  </a:lnTo>
                  <a:lnTo>
                    <a:pt x="152" y="46"/>
                  </a:lnTo>
                  <a:lnTo>
                    <a:pt x="166" y="38"/>
                  </a:lnTo>
                  <a:lnTo>
                    <a:pt x="179" y="32"/>
                  </a:lnTo>
                  <a:lnTo>
                    <a:pt x="193" y="25"/>
                  </a:lnTo>
                  <a:lnTo>
                    <a:pt x="207" y="20"/>
                  </a:lnTo>
                  <a:lnTo>
                    <a:pt x="222" y="15"/>
                  </a:lnTo>
                  <a:lnTo>
                    <a:pt x="237" y="10"/>
                  </a:lnTo>
                  <a:lnTo>
                    <a:pt x="252" y="7"/>
                  </a:lnTo>
                  <a:lnTo>
                    <a:pt x="267" y="4"/>
                  </a:lnTo>
                  <a:lnTo>
                    <a:pt x="283" y="2"/>
                  </a:lnTo>
                  <a:lnTo>
                    <a:pt x="300" y="0"/>
                  </a:lnTo>
                  <a:lnTo>
                    <a:pt x="316"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150"/>
            <p:cNvSpPr>
              <a:spLocks/>
            </p:cNvSpPr>
            <p:nvPr/>
          </p:nvSpPr>
          <p:spPr bwMode="auto">
            <a:xfrm>
              <a:off x="2845481" y="1231473"/>
              <a:ext cx="290230" cy="290230"/>
            </a:xfrm>
            <a:custGeom>
              <a:avLst/>
              <a:gdLst>
                <a:gd name="T0" fmla="*/ 440 w 799"/>
                <a:gd name="T1" fmla="*/ 1 h 798"/>
                <a:gd name="T2" fmla="*/ 500 w 799"/>
                <a:gd name="T3" fmla="*/ 12 h 798"/>
                <a:gd name="T4" fmla="*/ 555 w 799"/>
                <a:gd name="T5" fmla="*/ 31 h 798"/>
                <a:gd name="T6" fmla="*/ 607 w 799"/>
                <a:gd name="T7" fmla="*/ 57 h 798"/>
                <a:gd name="T8" fmla="*/ 654 w 799"/>
                <a:gd name="T9" fmla="*/ 90 h 798"/>
                <a:gd name="T10" fmla="*/ 695 w 799"/>
                <a:gd name="T11" fmla="*/ 130 h 798"/>
                <a:gd name="T12" fmla="*/ 731 w 799"/>
                <a:gd name="T13" fmla="*/ 176 h 798"/>
                <a:gd name="T14" fmla="*/ 760 w 799"/>
                <a:gd name="T15" fmla="*/ 225 h 798"/>
                <a:gd name="T16" fmla="*/ 782 w 799"/>
                <a:gd name="T17" fmla="*/ 279 h 798"/>
                <a:gd name="T18" fmla="*/ 794 w 799"/>
                <a:gd name="T19" fmla="*/ 338 h 798"/>
                <a:gd name="T20" fmla="*/ 799 w 799"/>
                <a:gd name="T21" fmla="*/ 398 h 798"/>
                <a:gd name="T22" fmla="*/ 794 w 799"/>
                <a:gd name="T23" fmla="*/ 460 h 798"/>
                <a:gd name="T24" fmla="*/ 782 w 799"/>
                <a:gd name="T25" fmla="*/ 517 h 798"/>
                <a:gd name="T26" fmla="*/ 760 w 799"/>
                <a:gd name="T27" fmla="*/ 572 h 798"/>
                <a:gd name="T28" fmla="*/ 731 w 799"/>
                <a:gd name="T29" fmla="*/ 622 h 798"/>
                <a:gd name="T30" fmla="*/ 695 w 799"/>
                <a:gd name="T31" fmla="*/ 667 h 798"/>
                <a:gd name="T32" fmla="*/ 654 w 799"/>
                <a:gd name="T33" fmla="*/ 707 h 798"/>
                <a:gd name="T34" fmla="*/ 607 w 799"/>
                <a:gd name="T35" fmla="*/ 741 h 798"/>
                <a:gd name="T36" fmla="*/ 555 w 799"/>
                <a:gd name="T37" fmla="*/ 767 h 798"/>
                <a:gd name="T38" fmla="*/ 500 w 799"/>
                <a:gd name="T39" fmla="*/ 786 h 798"/>
                <a:gd name="T40" fmla="*/ 440 w 799"/>
                <a:gd name="T41" fmla="*/ 796 h 798"/>
                <a:gd name="T42" fmla="*/ 379 w 799"/>
                <a:gd name="T43" fmla="*/ 798 h 798"/>
                <a:gd name="T44" fmla="*/ 319 w 799"/>
                <a:gd name="T45" fmla="*/ 790 h 798"/>
                <a:gd name="T46" fmla="*/ 262 w 799"/>
                <a:gd name="T47" fmla="*/ 774 h 798"/>
                <a:gd name="T48" fmla="*/ 209 w 799"/>
                <a:gd name="T49" fmla="*/ 750 h 798"/>
                <a:gd name="T50" fmla="*/ 160 w 799"/>
                <a:gd name="T51" fmla="*/ 719 h 798"/>
                <a:gd name="T52" fmla="*/ 117 w 799"/>
                <a:gd name="T53" fmla="*/ 681 h 798"/>
                <a:gd name="T54" fmla="*/ 79 w 799"/>
                <a:gd name="T55" fmla="*/ 638 h 798"/>
                <a:gd name="T56" fmla="*/ 48 w 799"/>
                <a:gd name="T57" fmla="*/ 589 h 798"/>
                <a:gd name="T58" fmla="*/ 24 w 799"/>
                <a:gd name="T59" fmla="*/ 536 h 798"/>
                <a:gd name="T60" fmla="*/ 8 w 799"/>
                <a:gd name="T61" fmla="*/ 479 h 798"/>
                <a:gd name="T62" fmla="*/ 0 w 799"/>
                <a:gd name="T63" fmla="*/ 419 h 798"/>
                <a:gd name="T64" fmla="*/ 3 w 799"/>
                <a:gd name="T65" fmla="*/ 358 h 798"/>
                <a:gd name="T66" fmla="*/ 12 w 799"/>
                <a:gd name="T67" fmla="*/ 299 h 798"/>
                <a:gd name="T68" fmla="*/ 32 w 799"/>
                <a:gd name="T69" fmla="*/ 243 h 798"/>
                <a:gd name="T70" fmla="*/ 58 w 799"/>
                <a:gd name="T71" fmla="*/ 192 h 798"/>
                <a:gd name="T72" fmla="*/ 91 w 799"/>
                <a:gd name="T73" fmla="*/ 144 h 798"/>
                <a:gd name="T74" fmla="*/ 131 w 799"/>
                <a:gd name="T75" fmla="*/ 103 h 798"/>
                <a:gd name="T76" fmla="*/ 177 w 799"/>
                <a:gd name="T77" fmla="*/ 68 h 798"/>
                <a:gd name="T78" fmla="*/ 226 w 799"/>
                <a:gd name="T79" fmla="*/ 39 h 798"/>
                <a:gd name="T80" fmla="*/ 281 w 799"/>
                <a:gd name="T81" fmla="*/ 17 h 798"/>
                <a:gd name="T82" fmla="*/ 339 w 799"/>
                <a:gd name="T83" fmla="*/ 4 h 798"/>
                <a:gd name="T84" fmla="*/ 400 w 799"/>
                <a:gd name="T85"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99" h="798">
                  <a:moveTo>
                    <a:pt x="400" y="0"/>
                  </a:moveTo>
                  <a:lnTo>
                    <a:pt x="421" y="0"/>
                  </a:lnTo>
                  <a:lnTo>
                    <a:pt x="440" y="1"/>
                  </a:lnTo>
                  <a:lnTo>
                    <a:pt x="461" y="4"/>
                  </a:lnTo>
                  <a:lnTo>
                    <a:pt x="480" y="7"/>
                  </a:lnTo>
                  <a:lnTo>
                    <a:pt x="500" y="12"/>
                  </a:lnTo>
                  <a:lnTo>
                    <a:pt x="518" y="17"/>
                  </a:lnTo>
                  <a:lnTo>
                    <a:pt x="537" y="23"/>
                  </a:lnTo>
                  <a:lnTo>
                    <a:pt x="555" y="31"/>
                  </a:lnTo>
                  <a:lnTo>
                    <a:pt x="573" y="39"/>
                  </a:lnTo>
                  <a:lnTo>
                    <a:pt x="590" y="47"/>
                  </a:lnTo>
                  <a:lnTo>
                    <a:pt x="607" y="57"/>
                  </a:lnTo>
                  <a:lnTo>
                    <a:pt x="623" y="68"/>
                  </a:lnTo>
                  <a:lnTo>
                    <a:pt x="639" y="79"/>
                  </a:lnTo>
                  <a:lnTo>
                    <a:pt x="654" y="90"/>
                  </a:lnTo>
                  <a:lnTo>
                    <a:pt x="668" y="103"/>
                  </a:lnTo>
                  <a:lnTo>
                    <a:pt x="682" y="116"/>
                  </a:lnTo>
                  <a:lnTo>
                    <a:pt x="695" y="130"/>
                  </a:lnTo>
                  <a:lnTo>
                    <a:pt x="708" y="144"/>
                  </a:lnTo>
                  <a:lnTo>
                    <a:pt x="720" y="160"/>
                  </a:lnTo>
                  <a:lnTo>
                    <a:pt x="731" y="176"/>
                  </a:lnTo>
                  <a:lnTo>
                    <a:pt x="742" y="192"/>
                  </a:lnTo>
                  <a:lnTo>
                    <a:pt x="751" y="208"/>
                  </a:lnTo>
                  <a:lnTo>
                    <a:pt x="760" y="225"/>
                  </a:lnTo>
                  <a:lnTo>
                    <a:pt x="767" y="243"/>
                  </a:lnTo>
                  <a:lnTo>
                    <a:pt x="775" y="261"/>
                  </a:lnTo>
                  <a:lnTo>
                    <a:pt x="782" y="279"/>
                  </a:lnTo>
                  <a:lnTo>
                    <a:pt x="787" y="299"/>
                  </a:lnTo>
                  <a:lnTo>
                    <a:pt x="791" y="318"/>
                  </a:lnTo>
                  <a:lnTo>
                    <a:pt x="794" y="338"/>
                  </a:lnTo>
                  <a:lnTo>
                    <a:pt x="797" y="358"/>
                  </a:lnTo>
                  <a:lnTo>
                    <a:pt x="799" y="378"/>
                  </a:lnTo>
                  <a:lnTo>
                    <a:pt x="799" y="398"/>
                  </a:lnTo>
                  <a:lnTo>
                    <a:pt x="799" y="419"/>
                  </a:lnTo>
                  <a:lnTo>
                    <a:pt x="797" y="439"/>
                  </a:lnTo>
                  <a:lnTo>
                    <a:pt x="794" y="460"/>
                  </a:lnTo>
                  <a:lnTo>
                    <a:pt x="791" y="479"/>
                  </a:lnTo>
                  <a:lnTo>
                    <a:pt x="787" y="499"/>
                  </a:lnTo>
                  <a:lnTo>
                    <a:pt x="782" y="517"/>
                  </a:lnTo>
                  <a:lnTo>
                    <a:pt x="775" y="536"/>
                  </a:lnTo>
                  <a:lnTo>
                    <a:pt x="767" y="554"/>
                  </a:lnTo>
                  <a:lnTo>
                    <a:pt x="760" y="572"/>
                  </a:lnTo>
                  <a:lnTo>
                    <a:pt x="751" y="589"/>
                  </a:lnTo>
                  <a:lnTo>
                    <a:pt x="742" y="606"/>
                  </a:lnTo>
                  <a:lnTo>
                    <a:pt x="731" y="622"/>
                  </a:lnTo>
                  <a:lnTo>
                    <a:pt x="720" y="638"/>
                  </a:lnTo>
                  <a:lnTo>
                    <a:pt x="708" y="653"/>
                  </a:lnTo>
                  <a:lnTo>
                    <a:pt x="695" y="667"/>
                  </a:lnTo>
                  <a:lnTo>
                    <a:pt x="682" y="681"/>
                  </a:lnTo>
                  <a:lnTo>
                    <a:pt x="668" y="694"/>
                  </a:lnTo>
                  <a:lnTo>
                    <a:pt x="654" y="707"/>
                  </a:lnTo>
                  <a:lnTo>
                    <a:pt x="639" y="719"/>
                  </a:lnTo>
                  <a:lnTo>
                    <a:pt x="623" y="730"/>
                  </a:lnTo>
                  <a:lnTo>
                    <a:pt x="607" y="741"/>
                  </a:lnTo>
                  <a:lnTo>
                    <a:pt x="590" y="750"/>
                  </a:lnTo>
                  <a:lnTo>
                    <a:pt x="573" y="759"/>
                  </a:lnTo>
                  <a:lnTo>
                    <a:pt x="555" y="767"/>
                  </a:lnTo>
                  <a:lnTo>
                    <a:pt x="537" y="774"/>
                  </a:lnTo>
                  <a:lnTo>
                    <a:pt x="518" y="781"/>
                  </a:lnTo>
                  <a:lnTo>
                    <a:pt x="500" y="786"/>
                  </a:lnTo>
                  <a:lnTo>
                    <a:pt x="480" y="790"/>
                  </a:lnTo>
                  <a:lnTo>
                    <a:pt x="461" y="794"/>
                  </a:lnTo>
                  <a:lnTo>
                    <a:pt x="440" y="796"/>
                  </a:lnTo>
                  <a:lnTo>
                    <a:pt x="421" y="798"/>
                  </a:lnTo>
                  <a:lnTo>
                    <a:pt x="400" y="798"/>
                  </a:lnTo>
                  <a:lnTo>
                    <a:pt x="379" y="798"/>
                  </a:lnTo>
                  <a:lnTo>
                    <a:pt x="359" y="796"/>
                  </a:lnTo>
                  <a:lnTo>
                    <a:pt x="339" y="794"/>
                  </a:lnTo>
                  <a:lnTo>
                    <a:pt x="319" y="790"/>
                  </a:lnTo>
                  <a:lnTo>
                    <a:pt x="300" y="786"/>
                  </a:lnTo>
                  <a:lnTo>
                    <a:pt x="281" y="781"/>
                  </a:lnTo>
                  <a:lnTo>
                    <a:pt x="262" y="774"/>
                  </a:lnTo>
                  <a:lnTo>
                    <a:pt x="245" y="767"/>
                  </a:lnTo>
                  <a:lnTo>
                    <a:pt x="226" y="759"/>
                  </a:lnTo>
                  <a:lnTo>
                    <a:pt x="209" y="750"/>
                  </a:lnTo>
                  <a:lnTo>
                    <a:pt x="193" y="741"/>
                  </a:lnTo>
                  <a:lnTo>
                    <a:pt x="177" y="730"/>
                  </a:lnTo>
                  <a:lnTo>
                    <a:pt x="160" y="719"/>
                  </a:lnTo>
                  <a:lnTo>
                    <a:pt x="145" y="707"/>
                  </a:lnTo>
                  <a:lnTo>
                    <a:pt x="131" y="694"/>
                  </a:lnTo>
                  <a:lnTo>
                    <a:pt x="117" y="681"/>
                  </a:lnTo>
                  <a:lnTo>
                    <a:pt x="104" y="667"/>
                  </a:lnTo>
                  <a:lnTo>
                    <a:pt x="91" y="653"/>
                  </a:lnTo>
                  <a:lnTo>
                    <a:pt x="79" y="638"/>
                  </a:lnTo>
                  <a:lnTo>
                    <a:pt x="69" y="622"/>
                  </a:lnTo>
                  <a:lnTo>
                    <a:pt x="58" y="606"/>
                  </a:lnTo>
                  <a:lnTo>
                    <a:pt x="48" y="589"/>
                  </a:lnTo>
                  <a:lnTo>
                    <a:pt x="39" y="572"/>
                  </a:lnTo>
                  <a:lnTo>
                    <a:pt x="32" y="554"/>
                  </a:lnTo>
                  <a:lnTo>
                    <a:pt x="24" y="536"/>
                  </a:lnTo>
                  <a:lnTo>
                    <a:pt x="18" y="517"/>
                  </a:lnTo>
                  <a:lnTo>
                    <a:pt x="12" y="499"/>
                  </a:lnTo>
                  <a:lnTo>
                    <a:pt x="8" y="479"/>
                  </a:lnTo>
                  <a:lnTo>
                    <a:pt x="5" y="460"/>
                  </a:lnTo>
                  <a:lnTo>
                    <a:pt x="3" y="439"/>
                  </a:lnTo>
                  <a:lnTo>
                    <a:pt x="0" y="419"/>
                  </a:lnTo>
                  <a:lnTo>
                    <a:pt x="0" y="398"/>
                  </a:lnTo>
                  <a:lnTo>
                    <a:pt x="0" y="378"/>
                  </a:lnTo>
                  <a:lnTo>
                    <a:pt x="3" y="358"/>
                  </a:lnTo>
                  <a:lnTo>
                    <a:pt x="5" y="338"/>
                  </a:lnTo>
                  <a:lnTo>
                    <a:pt x="8" y="318"/>
                  </a:lnTo>
                  <a:lnTo>
                    <a:pt x="12" y="299"/>
                  </a:lnTo>
                  <a:lnTo>
                    <a:pt x="18" y="279"/>
                  </a:lnTo>
                  <a:lnTo>
                    <a:pt x="24" y="261"/>
                  </a:lnTo>
                  <a:lnTo>
                    <a:pt x="32" y="243"/>
                  </a:lnTo>
                  <a:lnTo>
                    <a:pt x="39" y="225"/>
                  </a:lnTo>
                  <a:lnTo>
                    <a:pt x="48" y="208"/>
                  </a:lnTo>
                  <a:lnTo>
                    <a:pt x="58" y="192"/>
                  </a:lnTo>
                  <a:lnTo>
                    <a:pt x="69" y="176"/>
                  </a:lnTo>
                  <a:lnTo>
                    <a:pt x="79" y="160"/>
                  </a:lnTo>
                  <a:lnTo>
                    <a:pt x="91" y="144"/>
                  </a:lnTo>
                  <a:lnTo>
                    <a:pt x="104" y="130"/>
                  </a:lnTo>
                  <a:lnTo>
                    <a:pt x="117" y="116"/>
                  </a:lnTo>
                  <a:lnTo>
                    <a:pt x="131" y="103"/>
                  </a:lnTo>
                  <a:lnTo>
                    <a:pt x="145" y="90"/>
                  </a:lnTo>
                  <a:lnTo>
                    <a:pt x="160" y="79"/>
                  </a:lnTo>
                  <a:lnTo>
                    <a:pt x="177" y="68"/>
                  </a:lnTo>
                  <a:lnTo>
                    <a:pt x="193" y="57"/>
                  </a:lnTo>
                  <a:lnTo>
                    <a:pt x="209" y="47"/>
                  </a:lnTo>
                  <a:lnTo>
                    <a:pt x="226" y="39"/>
                  </a:lnTo>
                  <a:lnTo>
                    <a:pt x="245" y="31"/>
                  </a:lnTo>
                  <a:lnTo>
                    <a:pt x="262" y="23"/>
                  </a:lnTo>
                  <a:lnTo>
                    <a:pt x="281" y="17"/>
                  </a:lnTo>
                  <a:lnTo>
                    <a:pt x="300" y="12"/>
                  </a:lnTo>
                  <a:lnTo>
                    <a:pt x="319" y="7"/>
                  </a:lnTo>
                  <a:lnTo>
                    <a:pt x="339" y="4"/>
                  </a:lnTo>
                  <a:lnTo>
                    <a:pt x="359" y="1"/>
                  </a:lnTo>
                  <a:lnTo>
                    <a:pt x="379" y="0"/>
                  </a:lnTo>
                  <a:lnTo>
                    <a:pt x="40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8" name="Freeform 151"/>
            <p:cNvSpPr>
              <a:spLocks/>
            </p:cNvSpPr>
            <p:nvPr/>
          </p:nvSpPr>
          <p:spPr bwMode="auto">
            <a:xfrm>
              <a:off x="3604433" y="770007"/>
              <a:ext cx="213320" cy="213320"/>
            </a:xfrm>
            <a:custGeom>
              <a:avLst/>
              <a:gdLst>
                <a:gd name="T0" fmla="*/ 325 w 589"/>
                <a:gd name="T1" fmla="*/ 2 h 589"/>
                <a:gd name="T2" fmla="*/ 368 w 589"/>
                <a:gd name="T3" fmla="*/ 10 h 589"/>
                <a:gd name="T4" fmla="*/ 409 w 589"/>
                <a:gd name="T5" fmla="*/ 23 h 589"/>
                <a:gd name="T6" fmla="*/ 447 w 589"/>
                <a:gd name="T7" fmla="*/ 43 h 589"/>
                <a:gd name="T8" fmla="*/ 482 w 589"/>
                <a:gd name="T9" fmla="*/ 67 h 589"/>
                <a:gd name="T10" fmla="*/ 513 w 589"/>
                <a:gd name="T11" fmla="*/ 97 h 589"/>
                <a:gd name="T12" fmla="*/ 539 w 589"/>
                <a:gd name="T13" fmla="*/ 130 h 589"/>
                <a:gd name="T14" fmla="*/ 561 w 589"/>
                <a:gd name="T15" fmla="*/ 167 h 589"/>
                <a:gd name="T16" fmla="*/ 576 w 589"/>
                <a:gd name="T17" fmla="*/ 207 h 589"/>
                <a:gd name="T18" fmla="*/ 585 w 589"/>
                <a:gd name="T19" fmla="*/ 250 h 589"/>
                <a:gd name="T20" fmla="*/ 589 w 589"/>
                <a:gd name="T21" fmla="*/ 294 h 589"/>
                <a:gd name="T22" fmla="*/ 585 w 589"/>
                <a:gd name="T23" fmla="*/ 340 h 589"/>
                <a:gd name="T24" fmla="*/ 576 w 589"/>
                <a:gd name="T25" fmla="*/ 383 h 589"/>
                <a:gd name="T26" fmla="*/ 561 w 589"/>
                <a:gd name="T27" fmla="*/ 423 h 589"/>
                <a:gd name="T28" fmla="*/ 539 w 589"/>
                <a:gd name="T29" fmla="*/ 459 h 589"/>
                <a:gd name="T30" fmla="*/ 513 w 589"/>
                <a:gd name="T31" fmla="*/ 493 h 589"/>
                <a:gd name="T32" fmla="*/ 482 w 589"/>
                <a:gd name="T33" fmla="*/ 522 h 589"/>
                <a:gd name="T34" fmla="*/ 447 w 589"/>
                <a:gd name="T35" fmla="*/ 547 h 589"/>
                <a:gd name="T36" fmla="*/ 409 w 589"/>
                <a:gd name="T37" fmla="*/ 566 h 589"/>
                <a:gd name="T38" fmla="*/ 368 w 589"/>
                <a:gd name="T39" fmla="*/ 579 h 589"/>
                <a:gd name="T40" fmla="*/ 325 w 589"/>
                <a:gd name="T41" fmla="*/ 588 h 589"/>
                <a:gd name="T42" fmla="*/ 280 w 589"/>
                <a:gd name="T43" fmla="*/ 589 h 589"/>
                <a:gd name="T44" fmla="*/ 235 w 589"/>
                <a:gd name="T45" fmla="*/ 583 h 589"/>
                <a:gd name="T46" fmla="*/ 193 w 589"/>
                <a:gd name="T47" fmla="*/ 571 h 589"/>
                <a:gd name="T48" fmla="*/ 154 w 589"/>
                <a:gd name="T49" fmla="*/ 553 h 589"/>
                <a:gd name="T50" fmla="*/ 119 w 589"/>
                <a:gd name="T51" fmla="*/ 531 h 589"/>
                <a:gd name="T52" fmla="*/ 86 w 589"/>
                <a:gd name="T53" fmla="*/ 503 h 589"/>
                <a:gd name="T54" fmla="*/ 59 w 589"/>
                <a:gd name="T55" fmla="*/ 471 h 589"/>
                <a:gd name="T56" fmla="*/ 36 w 589"/>
                <a:gd name="T57" fmla="*/ 435 h 589"/>
                <a:gd name="T58" fmla="*/ 18 w 589"/>
                <a:gd name="T59" fmla="*/ 396 h 589"/>
                <a:gd name="T60" fmla="*/ 6 w 589"/>
                <a:gd name="T61" fmla="*/ 354 h 589"/>
                <a:gd name="T62" fmla="*/ 1 w 589"/>
                <a:gd name="T63" fmla="*/ 309 h 589"/>
                <a:gd name="T64" fmla="*/ 2 w 589"/>
                <a:gd name="T65" fmla="*/ 265 h 589"/>
                <a:gd name="T66" fmla="*/ 10 w 589"/>
                <a:gd name="T67" fmla="*/ 221 h 589"/>
                <a:gd name="T68" fmla="*/ 24 w 589"/>
                <a:gd name="T69" fmla="*/ 180 h 589"/>
                <a:gd name="T70" fmla="*/ 43 w 589"/>
                <a:gd name="T71" fmla="*/ 142 h 589"/>
                <a:gd name="T72" fmla="*/ 68 w 589"/>
                <a:gd name="T73" fmla="*/ 107 h 589"/>
                <a:gd name="T74" fmla="*/ 97 w 589"/>
                <a:gd name="T75" fmla="*/ 77 h 589"/>
                <a:gd name="T76" fmla="*/ 131 w 589"/>
                <a:gd name="T77" fmla="*/ 51 h 589"/>
                <a:gd name="T78" fmla="*/ 167 w 589"/>
                <a:gd name="T79" fmla="*/ 30 h 589"/>
                <a:gd name="T80" fmla="*/ 207 w 589"/>
                <a:gd name="T81" fmla="*/ 13 h 589"/>
                <a:gd name="T82" fmla="*/ 249 w 589"/>
                <a:gd name="T83" fmla="*/ 4 h 589"/>
                <a:gd name="T84" fmla="*/ 295 w 589"/>
                <a:gd name="T85"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9" h="589">
                  <a:moveTo>
                    <a:pt x="295" y="0"/>
                  </a:moveTo>
                  <a:lnTo>
                    <a:pt x="310" y="0"/>
                  </a:lnTo>
                  <a:lnTo>
                    <a:pt x="325" y="2"/>
                  </a:lnTo>
                  <a:lnTo>
                    <a:pt x="339" y="4"/>
                  </a:lnTo>
                  <a:lnTo>
                    <a:pt x="354" y="6"/>
                  </a:lnTo>
                  <a:lnTo>
                    <a:pt x="368" y="10"/>
                  </a:lnTo>
                  <a:lnTo>
                    <a:pt x="382" y="13"/>
                  </a:lnTo>
                  <a:lnTo>
                    <a:pt x="396" y="18"/>
                  </a:lnTo>
                  <a:lnTo>
                    <a:pt x="409" y="23"/>
                  </a:lnTo>
                  <a:lnTo>
                    <a:pt x="422" y="30"/>
                  </a:lnTo>
                  <a:lnTo>
                    <a:pt x="435" y="36"/>
                  </a:lnTo>
                  <a:lnTo>
                    <a:pt x="447" y="43"/>
                  </a:lnTo>
                  <a:lnTo>
                    <a:pt x="459" y="51"/>
                  </a:lnTo>
                  <a:lnTo>
                    <a:pt x="471" y="59"/>
                  </a:lnTo>
                  <a:lnTo>
                    <a:pt x="482" y="67"/>
                  </a:lnTo>
                  <a:lnTo>
                    <a:pt x="492" y="77"/>
                  </a:lnTo>
                  <a:lnTo>
                    <a:pt x="503" y="87"/>
                  </a:lnTo>
                  <a:lnTo>
                    <a:pt x="513" y="97"/>
                  </a:lnTo>
                  <a:lnTo>
                    <a:pt x="522" y="107"/>
                  </a:lnTo>
                  <a:lnTo>
                    <a:pt x="530" y="118"/>
                  </a:lnTo>
                  <a:lnTo>
                    <a:pt x="539" y="130"/>
                  </a:lnTo>
                  <a:lnTo>
                    <a:pt x="546" y="142"/>
                  </a:lnTo>
                  <a:lnTo>
                    <a:pt x="554" y="155"/>
                  </a:lnTo>
                  <a:lnTo>
                    <a:pt x="561" y="167"/>
                  </a:lnTo>
                  <a:lnTo>
                    <a:pt x="566" y="180"/>
                  </a:lnTo>
                  <a:lnTo>
                    <a:pt x="571" y="194"/>
                  </a:lnTo>
                  <a:lnTo>
                    <a:pt x="576" y="207"/>
                  </a:lnTo>
                  <a:lnTo>
                    <a:pt x="580" y="221"/>
                  </a:lnTo>
                  <a:lnTo>
                    <a:pt x="583" y="236"/>
                  </a:lnTo>
                  <a:lnTo>
                    <a:pt x="585" y="250"/>
                  </a:lnTo>
                  <a:lnTo>
                    <a:pt x="588" y="265"/>
                  </a:lnTo>
                  <a:lnTo>
                    <a:pt x="589" y="279"/>
                  </a:lnTo>
                  <a:lnTo>
                    <a:pt x="589" y="294"/>
                  </a:lnTo>
                  <a:lnTo>
                    <a:pt x="589" y="309"/>
                  </a:lnTo>
                  <a:lnTo>
                    <a:pt x="588" y="324"/>
                  </a:lnTo>
                  <a:lnTo>
                    <a:pt x="585" y="340"/>
                  </a:lnTo>
                  <a:lnTo>
                    <a:pt x="583" y="354"/>
                  </a:lnTo>
                  <a:lnTo>
                    <a:pt x="580" y="369"/>
                  </a:lnTo>
                  <a:lnTo>
                    <a:pt x="576" y="383"/>
                  </a:lnTo>
                  <a:lnTo>
                    <a:pt x="571" y="396"/>
                  </a:lnTo>
                  <a:lnTo>
                    <a:pt x="566" y="410"/>
                  </a:lnTo>
                  <a:lnTo>
                    <a:pt x="561" y="423"/>
                  </a:lnTo>
                  <a:lnTo>
                    <a:pt x="554" y="435"/>
                  </a:lnTo>
                  <a:lnTo>
                    <a:pt x="546" y="448"/>
                  </a:lnTo>
                  <a:lnTo>
                    <a:pt x="539" y="459"/>
                  </a:lnTo>
                  <a:lnTo>
                    <a:pt x="530" y="471"/>
                  </a:lnTo>
                  <a:lnTo>
                    <a:pt x="522" y="482"/>
                  </a:lnTo>
                  <a:lnTo>
                    <a:pt x="513" y="493"/>
                  </a:lnTo>
                  <a:lnTo>
                    <a:pt x="503" y="503"/>
                  </a:lnTo>
                  <a:lnTo>
                    <a:pt x="492" y="512"/>
                  </a:lnTo>
                  <a:lnTo>
                    <a:pt x="482" y="522"/>
                  </a:lnTo>
                  <a:lnTo>
                    <a:pt x="471" y="531"/>
                  </a:lnTo>
                  <a:lnTo>
                    <a:pt x="459" y="538"/>
                  </a:lnTo>
                  <a:lnTo>
                    <a:pt x="447" y="547"/>
                  </a:lnTo>
                  <a:lnTo>
                    <a:pt x="435" y="553"/>
                  </a:lnTo>
                  <a:lnTo>
                    <a:pt x="422" y="560"/>
                  </a:lnTo>
                  <a:lnTo>
                    <a:pt x="409" y="566"/>
                  </a:lnTo>
                  <a:lnTo>
                    <a:pt x="396" y="571"/>
                  </a:lnTo>
                  <a:lnTo>
                    <a:pt x="382" y="576"/>
                  </a:lnTo>
                  <a:lnTo>
                    <a:pt x="368" y="579"/>
                  </a:lnTo>
                  <a:lnTo>
                    <a:pt x="354" y="583"/>
                  </a:lnTo>
                  <a:lnTo>
                    <a:pt x="339" y="586"/>
                  </a:lnTo>
                  <a:lnTo>
                    <a:pt x="325" y="588"/>
                  </a:lnTo>
                  <a:lnTo>
                    <a:pt x="310" y="589"/>
                  </a:lnTo>
                  <a:lnTo>
                    <a:pt x="295" y="589"/>
                  </a:lnTo>
                  <a:lnTo>
                    <a:pt x="280" y="589"/>
                  </a:lnTo>
                  <a:lnTo>
                    <a:pt x="265" y="588"/>
                  </a:lnTo>
                  <a:lnTo>
                    <a:pt x="249" y="586"/>
                  </a:lnTo>
                  <a:lnTo>
                    <a:pt x="235" y="583"/>
                  </a:lnTo>
                  <a:lnTo>
                    <a:pt x="221" y="579"/>
                  </a:lnTo>
                  <a:lnTo>
                    <a:pt x="207" y="576"/>
                  </a:lnTo>
                  <a:lnTo>
                    <a:pt x="193" y="571"/>
                  </a:lnTo>
                  <a:lnTo>
                    <a:pt x="180" y="566"/>
                  </a:lnTo>
                  <a:lnTo>
                    <a:pt x="167" y="560"/>
                  </a:lnTo>
                  <a:lnTo>
                    <a:pt x="154" y="553"/>
                  </a:lnTo>
                  <a:lnTo>
                    <a:pt x="142" y="547"/>
                  </a:lnTo>
                  <a:lnTo>
                    <a:pt x="131" y="538"/>
                  </a:lnTo>
                  <a:lnTo>
                    <a:pt x="119" y="531"/>
                  </a:lnTo>
                  <a:lnTo>
                    <a:pt x="108" y="522"/>
                  </a:lnTo>
                  <a:lnTo>
                    <a:pt x="97" y="512"/>
                  </a:lnTo>
                  <a:lnTo>
                    <a:pt x="86" y="503"/>
                  </a:lnTo>
                  <a:lnTo>
                    <a:pt x="77" y="493"/>
                  </a:lnTo>
                  <a:lnTo>
                    <a:pt x="68" y="482"/>
                  </a:lnTo>
                  <a:lnTo>
                    <a:pt x="59" y="471"/>
                  </a:lnTo>
                  <a:lnTo>
                    <a:pt x="51" y="459"/>
                  </a:lnTo>
                  <a:lnTo>
                    <a:pt x="43" y="448"/>
                  </a:lnTo>
                  <a:lnTo>
                    <a:pt x="36" y="435"/>
                  </a:lnTo>
                  <a:lnTo>
                    <a:pt x="29" y="423"/>
                  </a:lnTo>
                  <a:lnTo>
                    <a:pt x="24" y="410"/>
                  </a:lnTo>
                  <a:lnTo>
                    <a:pt x="18" y="396"/>
                  </a:lnTo>
                  <a:lnTo>
                    <a:pt x="14" y="383"/>
                  </a:lnTo>
                  <a:lnTo>
                    <a:pt x="10" y="369"/>
                  </a:lnTo>
                  <a:lnTo>
                    <a:pt x="6" y="354"/>
                  </a:lnTo>
                  <a:lnTo>
                    <a:pt x="4" y="340"/>
                  </a:lnTo>
                  <a:lnTo>
                    <a:pt x="2" y="324"/>
                  </a:lnTo>
                  <a:lnTo>
                    <a:pt x="1" y="309"/>
                  </a:lnTo>
                  <a:lnTo>
                    <a:pt x="0" y="294"/>
                  </a:lnTo>
                  <a:lnTo>
                    <a:pt x="1" y="279"/>
                  </a:lnTo>
                  <a:lnTo>
                    <a:pt x="2" y="265"/>
                  </a:lnTo>
                  <a:lnTo>
                    <a:pt x="4" y="250"/>
                  </a:lnTo>
                  <a:lnTo>
                    <a:pt x="6" y="236"/>
                  </a:lnTo>
                  <a:lnTo>
                    <a:pt x="10" y="221"/>
                  </a:lnTo>
                  <a:lnTo>
                    <a:pt x="14" y="207"/>
                  </a:lnTo>
                  <a:lnTo>
                    <a:pt x="18" y="194"/>
                  </a:lnTo>
                  <a:lnTo>
                    <a:pt x="24" y="180"/>
                  </a:lnTo>
                  <a:lnTo>
                    <a:pt x="29" y="167"/>
                  </a:lnTo>
                  <a:lnTo>
                    <a:pt x="36" y="155"/>
                  </a:lnTo>
                  <a:lnTo>
                    <a:pt x="43" y="142"/>
                  </a:lnTo>
                  <a:lnTo>
                    <a:pt x="51" y="130"/>
                  </a:lnTo>
                  <a:lnTo>
                    <a:pt x="59" y="118"/>
                  </a:lnTo>
                  <a:lnTo>
                    <a:pt x="68" y="107"/>
                  </a:lnTo>
                  <a:lnTo>
                    <a:pt x="77" y="97"/>
                  </a:lnTo>
                  <a:lnTo>
                    <a:pt x="86" y="87"/>
                  </a:lnTo>
                  <a:lnTo>
                    <a:pt x="97" y="77"/>
                  </a:lnTo>
                  <a:lnTo>
                    <a:pt x="108" y="67"/>
                  </a:lnTo>
                  <a:lnTo>
                    <a:pt x="119" y="59"/>
                  </a:lnTo>
                  <a:lnTo>
                    <a:pt x="131" y="51"/>
                  </a:lnTo>
                  <a:lnTo>
                    <a:pt x="142" y="43"/>
                  </a:lnTo>
                  <a:lnTo>
                    <a:pt x="154" y="36"/>
                  </a:lnTo>
                  <a:lnTo>
                    <a:pt x="167" y="30"/>
                  </a:lnTo>
                  <a:lnTo>
                    <a:pt x="180" y="23"/>
                  </a:lnTo>
                  <a:lnTo>
                    <a:pt x="193" y="18"/>
                  </a:lnTo>
                  <a:lnTo>
                    <a:pt x="207" y="13"/>
                  </a:lnTo>
                  <a:lnTo>
                    <a:pt x="221" y="10"/>
                  </a:lnTo>
                  <a:lnTo>
                    <a:pt x="235" y="6"/>
                  </a:lnTo>
                  <a:lnTo>
                    <a:pt x="249" y="4"/>
                  </a:lnTo>
                  <a:lnTo>
                    <a:pt x="265" y="2"/>
                  </a:lnTo>
                  <a:lnTo>
                    <a:pt x="280" y="0"/>
                  </a:lnTo>
                  <a:lnTo>
                    <a:pt x="295"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152"/>
            <p:cNvSpPr>
              <a:spLocks/>
            </p:cNvSpPr>
            <p:nvPr/>
          </p:nvSpPr>
          <p:spPr bwMode="auto">
            <a:xfrm>
              <a:off x="2669893" y="356429"/>
              <a:ext cx="188649" cy="188650"/>
            </a:xfrm>
            <a:custGeom>
              <a:avLst/>
              <a:gdLst>
                <a:gd name="T0" fmla="*/ 287 w 520"/>
                <a:gd name="T1" fmla="*/ 1 h 521"/>
                <a:gd name="T2" fmla="*/ 325 w 520"/>
                <a:gd name="T3" fmla="*/ 9 h 521"/>
                <a:gd name="T4" fmla="*/ 361 w 520"/>
                <a:gd name="T5" fmla="*/ 21 h 521"/>
                <a:gd name="T6" fmla="*/ 395 w 520"/>
                <a:gd name="T7" fmla="*/ 38 h 521"/>
                <a:gd name="T8" fmla="*/ 425 w 520"/>
                <a:gd name="T9" fmla="*/ 59 h 521"/>
                <a:gd name="T10" fmla="*/ 452 w 520"/>
                <a:gd name="T11" fmla="*/ 85 h 521"/>
                <a:gd name="T12" fmla="*/ 476 w 520"/>
                <a:gd name="T13" fmla="*/ 114 h 521"/>
                <a:gd name="T14" fmla="*/ 494 w 520"/>
                <a:gd name="T15" fmla="*/ 147 h 521"/>
                <a:gd name="T16" fmla="*/ 508 w 520"/>
                <a:gd name="T17" fmla="*/ 183 h 521"/>
                <a:gd name="T18" fmla="*/ 517 w 520"/>
                <a:gd name="T19" fmla="*/ 220 h 521"/>
                <a:gd name="T20" fmla="*/ 520 w 520"/>
                <a:gd name="T21" fmla="*/ 260 h 521"/>
                <a:gd name="T22" fmla="*/ 517 w 520"/>
                <a:gd name="T23" fmla="*/ 300 h 521"/>
                <a:gd name="T24" fmla="*/ 508 w 520"/>
                <a:gd name="T25" fmla="*/ 338 h 521"/>
                <a:gd name="T26" fmla="*/ 494 w 520"/>
                <a:gd name="T27" fmla="*/ 373 h 521"/>
                <a:gd name="T28" fmla="*/ 476 w 520"/>
                <a:gd name="T29" fmla="*/ 406 h 521"/>
                <a:gd name="T30" fmla="*/ 452 w 520"/>
                <a:gd name="T31" fmla="*/ 435 h 521"/>
                <a:gd name="T32" fmla="*/ 425 w 520"/>
                <a:gd name="T33" fmla="*/ 461 h 521"/>
                <a:gd name="T34" fmla="*/ 395 w 520"/>
                <a:gd name="T35" fmla="*/ 483 h 521"/>
                <a:gd name="T36" fmla="*/ 361 w 520"/>
                <a:gd name="T37" fmla="*/ 500 h 521"/>
                <a:gd name="T38" fmla="*/ 325 w 520"/>
                <a:gd name="T39" fmla="*/ 512 h 521"/>
                <a:gd name="T40" fmla="*/ 287 w 520"/>
                <a:gd name="T41" fmla="*/ 519 h 521"/>
                <a:gd name="T42" fmla="*/ 246 w 520"/>
                <a:gd name="T43" fmla="*/ 519 h 521"/>
                <a:gd name="T44" fmla="*/ 207 w 520"/>
                <a:gd name="T45" fmla="*/ 515 h 521"/>
                <a:gd name="T46" fmla="*/ 170 w 520"/>
                <a:gd name="T47" fmla="*/ 504 h 521"/>
                <a:gd name="T48" fmla="*/ 136 w 520"/>
                <a:gd name="T49" fmla="*/ 489 h 521"/>
                <a:gd name="T50" fmla="*/ 104 w 520"/>
                <a:gd name="T51" fmla="*/ 469 h 521"/>
                <a:gd name="T52" fmla="*/ 76 w 520"/>
                <a:gd name="T53" fmla="*/ 444 h 521"/>
                <a:gd name="T54" fmla="*/ 51 w 520"/>
                <a:gd name="T55" fmla="*/ 416 h 521"/>
                <a:gd name="T56" fmla="*/ 31 w 520"/>
                <a:gd name="T57" fmla="*/ 384 h 521"/>
                <a:gd name="T58" fmla="*/ 16 w 520"/>
                <a:gd name="T59" fmla="*/ 350 h 521"/>
                <a:gd name="T60" fmla="*/ 5 w 520"/>
                <a:gd name="T61" fmla="*/ 312 h 521"/>
                <a:gd name="T62" fmla="*/ 0 w 520"/>
                <a:gd name="T63" fmla="*/ 273 h 521"/>
                <a:gd name="T64" fmla="*/ 1 w 520"/>
                <a:gd name="T65" fmla="*/ 233 h 521"/>
                <a:gd name="T66" fmla="*/ 8 w 520"/>
                <a:gd name="T67" fmla="*/ 195 h 521"/>
                <a:gd name="T68" fmla="*/ 20 w 520"/>
                <a:gd name="T69" fmla="*/ 159 h 521"/>
                <a:gd name="T70" fmla="*/ 37 w 520"/>
                <a:gd name="T71" fmla="*/ 125 h 521"/>
                <a:gd name="T72" fmla="*/ 59 w 520"/>
                <a:gd name="T73" fmla="*/ 95 h 521"/>
                <a:gd name="T74" fmla="*/ 85 w 520"/>
                <a:gd name="T75" fmla="*/ 68 h 521"/>
                <a:gd name="T76" fmla="*/ 114 w 520"/>
                <a:gd name="T77" fmla="*/ 44 h 521"/>
                <a:gd name="T78" fmla="*/ 146 w 520"/>
                <a:gd name="T79" fmla="*/ 26 h 521"/>
                <a:gd name="T80" fmla="*/ 182 w 520"/>
                <a:gd name="T81" fmla="*/ 12 h 521"/>
                <a:gd name="T82" fmla="*/ 220 w 520"/>
                <a:gd name="T83" fmla="*/ 3 h 521"/>
                <a:gd name="T84" fmla="*/ 260 w 520"/>
                <a:gd name="T85"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0" h="521">
                  <a:moveTo>
                    <a:pt x="260" y="0"/>
                  </a:moveTo>
                  <a:lnTo>
                    <a:pt x="273" y="0"/>
                  </a:lnTo>
                  <a:lnTo>
                    <a:pt x="287" y="1"/>
                  </a:lnTo>
                  <a:lnTo>
                    <a:pt x="300" y="3"/>
                  </a:lnTo>
                  <a:lnTo>
                    <a:pt x="312" y="5"/>
                  </a:lnTo>
                  <a:lnTo>
                    <a:pt x="325" y="9"/>
                  </a:lnTo>
                  <a:lnTo>
                    <a:pt x="338" y="12"/>
                  </a:lnTo>
                  <a:lnTo>
                    <a:pt x="350" y="16"/>
                  </a:lnTo>
                  <a:lnTo>
                    <a:pt x="361" y="21"/>
                  </a:lnTo>
                  <a:lnTo>
                    <a:pt x="372" y="26"/>
                  </a:lnTo>
                  <a:lnTo>
                    <a:pt x="384" y="31"/>
                  </a:lnTo>
                  <a:lnTo>
                    <a:pt x="395" y="38"/>
                  </a:lnTo>
                  <a:lnTo>
                    <a:pt x="406" y="44"/>
                  </a:lnTo>
                  <a:lnTo>
                    <a:pt x="415" y="52"/>
                  </a:lnTo>
                  <a:lnTo>
                    <a:pt x="425" y="59"/>
                  </a:lnTo>
                  <a:lnTo>
                    <a:pt x="435" y="68"/>
                  </a:lnTo>
                  <a:lnTo>
                    <a:pt x="444" y="77"/>
                  </a:lnTo>
                  <a:lnTo>
                    <a:pt x="452" y="85"/>
                  </a:lnTo>
                  <a:lnTo>
                    <a:pt x="461" y="95"/>
                  </a:lnTo>
                  <a:lnTo>
                    <a:pt x="468" y="105"/>
                  </a:lnTo>
                  <a:lnTo>
                    <a:pt x="476" y="114"/>
                  </a:lnTo>
                  <a:lnTo>
                    <a:pt x="482" y="125"/>
                  </a:lnTo>
                  <a:lnTo>
                    <a:pt x="489" y="136"/>
                  </a:lnTo>
                  <a:lnTo>
                    <a:pt x="494" y="147"/>
                  </a:lnTo>
                  <a:lnTo>
                    <a:pt x="500" y="159"/>
                  </a:lnTo>
                  <a:lnTo>
                    <a:pt x="504" y="171"/>
                  </a:lnTo>
                  <a:lnTo>
                    <a:pt x="508" y="183"/>
                  </a:lnTo>
                  <a:lnTo>
                    <a:pt x="512" y="195"/>
                  </a:lnTo>
                  <a:lnTo>
                    <a:pt x="515" y="207"/>
                  </a:lnTo>
                  <a:lnTo>
                    <a:pt x="517" y="220"/>
                  </a:lnTo>
                  <a:lnTo>
                    <a:pt x="519" y="233"/>
                  </a:lnTo>
                  <a:lnTo>
                    <a:pt x="519" y="246"/>
                  </a:lnTo>
                  <a:lnTo>
                    <a:pt x="520" y="260"/>
                  </a:lnTo>
                  <a:lnTo>
                    <a:pt x="519" y="273"/>
                  </a:lnTo>
                  <a:lnTo>
                    <a:pt x="519" y="287"/>
                  </a:lnTo>
                  <a:lnTo>
                    <a:pt x="517" y="300"/>
                  </a:lnTo>
                  <a:lnTo>
                    <a:pt x="515" y="312"/>
                  </a:lnTo>
                  <a:lnTo>
                    <a:pt x="512" y="325"/>
                  </a:lnTo>
                  <a:lnTo>
                    <a:pt x="508" y="338"/>
                  </a:lnTo>
                  <a:lnTo>
                    <a:pt x="504" y="350"/>
                  </a:lnTo>
                  <a:lnTo>
                    <a:pt x="500" y="362"/>
                  </a:lnTo>
                  <a:lnTo>
                    <a:pt x="494" y="373"/>
                  </a:lnTo>
                  <a:lnTo>
                    <a:pt x="489" y="384"/>
                  </a:lnTo>
                  <a:lnTo>
                    <a:pt x="482" y="395"/>
                  </a:lnTo>
                  <a:lnTo>
                    <a:pt x="476" y="406"/>
                  </a:lnTo>
                  <a:lnTo>
                    <a:pt x="468" y="416"/>
                  </a:lnTo>
                  <a:lnTo>
                    <a:pt x="461" y="426"/>
                  </a:lnTo>
                  <a:lnTo>
                    <a:pt x="452" y="435"/>
                  </a:lnTo>
                  <a:lnTo>
                    <a:pt x="444" y="444"/>
                  </a:lnTo>
                  <a:lnTo>
                    <a:pt x="435" y="453"/>
                  </a:lnTo>
                  <a:lnTo>
                    <a:pt x="425" y="461"/>
                  </a:lnTo>
                  <a:lnTo>
                    <a:pt x="415" y="469"/>
                  </a:lnTo>
                  <a:lnTo>
                    <a:pt x="406" y="476"/>
                  </a:lnTo>
                  <a:lnTo>
                    <a:pt x="395" y="483"/>
                  </a:lnTo>
                  <a:lnTo>
                    <a:pt x="384" y="489"/>
                  </a:lnTo>
                  <a:lnTo>
                    <a:pt x="372" y="495"/>
                  </a:lnTo>
                  <a:lnTo>
                    <a:pt x="361" y="500"/>
                  </a:lnTo>
                  <a:lnTo>
                    <a:pt x="350" y="504"/>
                  </a:lnTo>
                  <a:lnTo>
                    <a:pt x="338" y="509"/>
                  </a:lnTo>
                  <a:lnTo>
                    <a:pt x="325" y="512"/>
                  </a:lnTo>
                  <a:lnTo>
                    <a:pt x="312" y="515"/>
                  </a:lnTo>
                  <a:lnTo>
                    <a:pt x="300" y="517"/>
                  </a:lnTo>
                  <a:lnTo>
                    <a:pt x="287" y="519"/>
                  </a:lnTo>
                  <a:lnTo>
                    <a:pt x="273" y="519"/>
                  </a:lnTo>
                  <a:lnTo>
                    <a:pt x="260" y="521"/>
                  </a:lnTo>
                  <a:lnTo>
                    <a:pt x="246" y="519"/>
                  </a:lnTo>
                  <a:lnTo>
                    <a:pt x="233" y="519"/>
                  </a:lnTo>
                  <a:lnTo>
                    <a:pt x="220" y="517"/>
                  </a:lnTo>
                  <a:lnTo>
                    <a:pt x="207" y="515"/>
                  </a:lnTo>
                  <a:lnTo>
                    <a:pt x="195" y="512"/>
                  </a:lnTo>
                  <a:lnTo>
                    <a:pt x="182" y="509"/>
                  </a:lnTo>
                  <a:lnTo>
                    <a:pt x="170" y="504"/>
                  </a:lnTo>
                  <a:lnTo>
                    <a:pt x="158" y="500"/>
                  </a:lnTo>
                  <a:lnTo>
                    <a:pt x="146" y="495"/>
                  </a:lnTo>
                  <a:lnTo>
                    <a:pt x="136" y="489"/>
                  </a:lnTo>
                  <a:lnTo>
                    <a:pt x="125" y="483"/>
                  </a:lnTo>
                  <a:lnTo>
                    <a:pt x="114" y="476"/>
                  </a:lnTo>
                  <a:lnTo>
                    <a:pt x="104" y="469"/>
                  </a:lnTo>
                  <a:lnTo>
                    <a:pt x="95" y="461"/>
                  </a:lnTo>
                  <a:lnTo>
                    <a:pt x="85" y="453"/>
                  </a:lnTo>
                  <a:lnTo>
                    <a:pt x="76" y="444"/>
                  </a:lnTo>
                  <a:lnTo>
                    <a:pt x="68" y="435"/>
                  </a:lnTo>
                  <a:lnTo>
                    <a:pt x="59" y="426"/>
                  </a:lnTo>
                  <a:lnTo>
                    <a:pt x="51" y="416"/>
                  </a:lnTo>
                  <a:lnTo>
                    <a:pt x="44" y="406"/>
                  </a:lnTo>
                  <a:lnTo>
                    <a:pt x="37" y="395"/>
                  </a:lnTo>
                  <a:lnTo>
                    <a:pt x="31" y="384"/>
                  </a:lnTo>
                  <a:lnTo>
                    <a:pt x="25" y="373"/>
                  </a:lnTo>
                  <a:lnTo>
                    <a:pt x="20" y="362"/>
                  </a:lnTo>
                  <a:lnTo>
                    <a:pt x="16" y="350"/>
                  </a:lnTo>
                  <a:lnTo>
                    <a:pt x="11" y="338"/>
                  </a:lnTo>
                  <a:lnTo>
                    <a:pt x="8" y="325"/>
                  </a:lnTo>
                  <a:lnTo>
                    <a:pt x="5" y="312"/>
                  </a:lnTo>
                  <a:lnTo>
                    <a:pt x="3" y="300"/>
                  </a:lnTo>
                  <a:lnTo>
                    <a:pt x="1" y="287"/>
                  </a:lnTo>
                  <a:lnTo>
                    <a:pt x="0" y="273"/>
                  </a:lnTo>
                  <a:lnTo>
                    <a:pt x="0" y="260"/>
                  </a:lnTo>
                  <a:lnTo>
                    <a:pt x="0" y="246"/>
                  </a:lnTo>
                  <a:lnTo>
                    <a:pt x="1" y="233"/>
                  </a:lnTo>
                  <a:lnTo>
                    <a:pt x="3" y="220"/>
                  </a:lnTo>
                  <a:lnTo>
                    <a:pt x="5" y="207"/>
                  </a:lnTo>
                  <a:lnTo>
                    <a:pt x="8" y="195"/>
                  </a:lnTo>
                  <a:lnTo>
                    <a:pt x="11" y="183"/>
                  </a:lnTo>
                  <a:lnTo>
                    <a:pt x="16" y="171"/>
                  </a:lnTo>
                  <a:lnTo>
                    <a:pt x="20" y="159"/>
                  </a:lnTo>
                  <a:lnTo>
                    <a:pt x="25" y="147"/>
                  </a:lnTo>
                  <a:lnTo>
                    <a:pt x="31" y="136"/>
                  </a:lnTo>
                  <a:lnTo>
                    <a:pt x="37" y="125"/>
                  </a:lnTo>
                  <a:lnTo>
                    <a:pt x="44" y="114"/>
                  </a:lnTo>
                  <a:lnTo>
                    <a:pt x="51" y="105"/>
                  </a:lnTo>
                  <a:lnTo>
                    <a:pt x="59" y="95"/>
                  </a:lnTo>
                  <a:lnTo>
                    <a:pt x="68" y="85"/>
                  </a:lnTo>
                  <a:lnTo>
                    <a:pt x="76" y="77"/>
                  </a:lnTo>
                  <a:lnTo>
                    <a:pt x="85" y="68"/>
                  </a:lnTo>
                  <a:lnTo>
                    <a:pt x="95" y="59"/>
                  </a:lnTo>
                  <a:lnTo>
                    <a:pt x="104" y="52"/>
                  </a:lnTo>
                  <a:lnTo>
                    <a:pt x="114" y="44"/>
                  </a:lnTo>
                  <a:lnTo>
                    <a:pt x="125" y="38"/>
                  </a:lnTo>
                  <a:lnTo>
                    <a:pt x="136" y="31"/>
                  </a:lnTo>
                  <a:lnTo>
                    <a:pt x="146" y="26"/>
                  </a:lnTo>
                  <a:lnTo>
                    <a:pt x="158" y="21"/>
                  </a:lnTo>
                  <a:lnTo>
                    <a:pt x="170" y="16"/>
                  </a:lnTo>
                  <a:lnTo>
                    <a:pt x="182" y="12"/>
                  </a:lnTo>
                  <a:lnTo>
                    <a:pt x="195" y="9"/>
                  </a:lnTo>
                  <a:lnTo>
                    <a:pt x="207" y="5"/>
                  </a:lnTo>
                  <a:lnTo>
                    <a:pt x="220" y="3"/>
                  </a:lnTo>
                  <a:lnTo>
                    <a:pt x="233" y="1"/>
                  </a:lnTo>
                  <a:lnTo>
                    <a:pt x="246" y="0"/>
                  </a:lnTo>
                  <a:lnTo>
                    <a:pt x="26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153"/>
            <p:cNvSpPr>
              <a:spLocks/>
            </p:cNvSpPr>
            <p:nvPr/>
          </p:nvSpPr>
          <p:spPr bwMode="auto">
            <a:xfrm>
              <a:off x="1018484" y="1019605"/>
              <a:ext cx="249598" cy="249598"/>
            </a:xfrm>
            <a:custGeom>
              <a:avLst/>
              <a:gdLst>
                <a:gd name="T0" fmla="*/ 380 w 688"/>
                <a:gd name="T1" fmla="*/ 3 h 689"/>
                <a:gd name="T2" fmla="*/ 430 w 688"/>
                <a:gd name="T3" fmla="*/ 11 h 689"/>
                <a:gd name="T4" fmla="*/ 479 w 688"/>
                <a:gd name="T5" fmla="*/ 27 h 689"/>
                <a:gd name="T6" fmla="*/ 523 w 688"/>
                <a:gd name="T7" fmla="*/ 51 h 689"/>
                <a:gd name="T8" fmla="*/ 563 w 688"/>
                <a:gd name="T9" fmla="*/ 79 h 689"/>
                <a:gd name="T10" fmla="*/ 600 w 688"/>
                <a:gd name="T11" fmla="*/ 114 h 689"/>
                <a:gd name="T12" fmla="*/ 630 w 688"/>
                <a:gd name="T13" fmla="*/ 153 h 689"/>
                <a:gd name="T14" fmla="*/ 655 w 688"/>
                <a:gd name="T15" fmla="*/ 196 h 689"/>
                <a:gd name="T16" fmla="*/ 673 w 688"/>
                <a:gd name="T17" fmla="*/ 242 h 689"/>
                <a:gd name="T18" fmla="*/ 685 w 688"/>
                <a:gd name="T19" fmla="*/ 293 h 689"/>
                <a:gd name="T20" fmla="*/ 688 w 688"/>
                <a:gd name="T21" fmla="*/ 345 h 689"/>
                <a:gd name="T22" fmla="*/ 685 w 688"/>
                <a:gd name="T23" fmla="*/ 398 h 689"/>
                <a:gd name="T24" fmla="*/ 673 w 688"/>
                <a:gd name="T25" fmla="*/ 448 h 689"/>
                <a:gd name="T26" fmla="*/ 655 w 688"/>
                <a:gd name="T27" fmla="*/ 494 h 689"/>
                <a:gd name="T28" fmla="*/ 630 w 688"/>
                <a:gd name="T29" fmla="*/ 537 h 689"/>
                <a:gd name="T30" fmla="*/ 600 w 688"/>
                <a:gd name="T31" fmla="*/ 576 h 689"/>
                <a:gd name="T32" fmla="*/ 563 w 688"/>
                <a:gd name="T33" fmla="*/ 611 h 689"/>
                <a:gd name="T34" fmla="*/ 523 w 688"/>
                <a:gd name="T35" fmla="*/ 640 h 689"/>
                <a:gd name="T36" fmla="*/ 479 w 688"/>
                <a:gd name="T37" fmla="*/ 662 h 689"/>
                <a:gd name="T38" fmla="*/ 430 w 688"/>
                <a:gd name="T39" fmla="*/ 679 h 689"/>
                <a:gd name="T40" fmla="*/ 380 w 688"/>
                <a:gd name="T41" fmla="*/ 687 h 689"/>
                <a:gd name="T42" fmla="*/ 327 w 688"/>
                <a:gd name="T43" fmla="*/ 688 h 689"/>
                <a:gd name="T44" fmla="*/ 275 w 688"/>
                <a:gd name="T45" fmla="*/ 682 h 689"/>
                <a:gd name="T46" fmla="*/ 226 w 688"/>
                <a:gd name="T47" fmla="*/ 669 h 689"/>
                <a:gd name="T48" fmla="*/ 181 w 688"/>
                <a:gd name="T49" fmla="*/ 647 h 689"/>
                <a:gd name="T50" fmla="*/ 139 w 688"/>
                <a:gd name="T51" fmla="*/ 621 h 689"/>
                <a:gd name="T52" fmla="*/ 101 w 688"/>
                <a:gd name="T53" fmla="*/ 589 h 689"/>
                <a:gd name="T54" fmla="*/ 68 w 688"/>
                <a:gd name="T55" fmla="*/ 551 h 689"/>
                <a:gd name="T56" fmla="*/ 41 w 688"/>
                <a:gd name="T57" fmla="*/ 509 h 689"/>
                <a:gd name="T58" fmla="*/ 21 w 688"/>
                <a:gd name="T59" fmla="*/ 464 h 689"/>
                <a:gd name="T60" fmla="*/ 7 w 688"/>
                <a:gd name="T61" fmla="*/ 414 h 689"/>
                <a:gd name="T62" fmla="*/ 0 w 688"/>
                <a:gd name="T63" fmla="*/ 363 h 689"/>
                <a:gd name="T64" fmla="*/ 3 w 688"/>
                <a:gd name="T65" fmla="*/ 310 h 689"/>
                <a:gd name="T66" fmla="*/ 11 w 688"/>
                <a:gd name="T67" fmla="*/ 260 h 689"/>
                <a:gd name="T68" fmla="*/ 27 w 688"/>
                <a:gd name="T69" fmla="*/ 211 h 689"/>
                <a:gd name="T70" fmla="*/ 50 w 688"/>
                <a:gd name="T71" fmla="*/ 167 h 689"/>
                <a:gd name="T72" fmla="*/ 79 w 688"/>
                <a:gd name="T73" fmla="*/ 126 h 689"/>
                <a:gd name="T74" fmla="*/ 113 w 688"/>
                <a:gd name="T75" fmla="*/ 90 h 689"/>
                <a:gd name="T76" fmla="*/ 152 w 688"/>
                <a:gd name="T77" fmla="*/ 60 h 689"/>
                <a:gd name="T78" fmla="*/ 195 w 688"/>
                <a:gd name="T79" fmla="*/ 35 h 689"/>
                <a:gd name="T80" fmla="*/ 242 w 688"/>
                <a:gd name="T81" fmla="*/ 17 h 689"/>
                <a:gd name="T82" fmla="*/ 292 w 688"/>
                <a:gd name="T83" fmla="*/ 5 h 689"/>
                <a:gd name="T84" fmla="*/ 345 w 688"/>
                <a:gd name="T85"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8" h="689">
                  <a:moveTo>
                    <a:pt x="345" y="0"/>
                  </a:moveTo>
                  <a:lnTo>
                    <a:pt x="362" y="2"/>
                  </a:lnTo>
                  <a:lnTo>
                    <a:pt x="380" y="3"/>
                  </a:lnTo>
                  <a:lnTo>
                    <a:pt x="397" y="5"/>
                  </a:lnTo>
                  <a:lnTo>
                    <a:pt x="414" y="8"/>
                  </a:lnTo>
                  <a:lnTo>
                    <a:pt x="430" y="11"/>
                  </a:lnTo>
                  <a:lnTo>
                    <a:pt x="446" y="17"/>
                  </a:lnTo>
                  <a:lnTo>
                    <a:pt x="463" y="22"/>
                  </a:lnTo>
                  <a:lnTo>
                    <a:pt x="479" y="27"/>
                  </a:lnTo>
                  <a:lnTo>
                    <a:pt x="494" y="35"/>
                  </a:lnTo>
                  <a:lnTo>
                    <a:pt x="509" y="43"/>
                  </a:lnTo>
                  <a:lnTo>
                    <a:pt x="523" y="51"/>
                  </a:lnTo>
                  <a:lnTo>
                    <a:pt x="537" y="60"/>
                  </a:lnTo>
                  <a:lnTo>
                    <a:pt x="550" y="70"/>
                  </a:lnTo>
                  <a:lnTo>
                    <a:pt x="563" y="79"/>
                  </a:lnTo>
                  <a:lnTo>
                    <a:pt x="576" y="90"/>
                  </a:lnTo>
                  <a:lnTo>
                    <a:pt x="588" y="102"/>
                  </a:lnTo>
                  <a:lnTo>
                    <a:pt x="600" y="114"/>
                  </a:lnTo>
                  <a:lnTo>
                    <a:pt x="611" y="126"/>
                  </a:lnTo>
                  <a:lnTo>
                    <a:pt x="620" y="139"/>
                  </a:lnTo>
                  <a:lnTo>
                    <a:pt x="630" y="153"/>
                  </a:lnTo>
                  <a:lnTo>
                    <a:pt x="639" y="167"/>
                  </a:lnTo>
                  <a:lnTo>
                    <a:pt x="647" y="181"/>
                  </a:lnTo>
                  <a:lnTo>
                    <a:pt x="655" y="196"/>
                  </a:lnTo>
                  <a:lnTo>
                    <a:pt x="661" y="211"/>
                  </a:lnTo>
                  <a:lnTo>
                    <a:pt x="668" y="227"/>
                  </a:lnTo>
                  <a:lnTo>
                    <a:pt x="673" y="242"/>
                  </a:lnTo>
                  <a:lnTo>
                    <a:pt x="678" y="260"/>
                  </a:lnTo>
                  <a:lnTo>
                    <a:pt x="682" y="276"/>
                  </a:lnTo>
                  <a:lnTo>
                    <a:pt x="685" y="293"/>
                  </a:lnTo>
                  <a:lnTo>
                    <a:pt x="687" y="310"/>
                  </a:lnTo>
                  <a:lnTo>
                    <a:pt x="688" y="328"/>
                  </a:lnTo>
                  <a:lnTo>
                    <a:pt x="688" y="345"/>
                  </a:lnTo>
                  <a:lnTo>
                    <a:pt x="688" y="363"/>
                  </a:lnTo>
                  <a:lnTo>
                    <a:pt x="687" y="381"/>
                  </a:lnTo>
                  <a:lnTo>
                    <a:pt x="685" y="398"/>
                  </a:lnTo>
                  <a:lnTo>
                    <a:pt x="682" y="414"/>
                  </a:lnTo>
                  <a:lnTo>
                    <a:pt x="678" y="431"/>
                  </a:lnTo>
                  <a:lnTo>
                    <a:pt x="673" y="448"/>
                  </a:lnTo>
                  <a:lnTo>
                    <a:pt x="668" y="464"/>
                  </a:lnTo>
                  <a:lnTo>
                    <a:pt x="661" y="479"/>
                  </a:lnTo>
                  <a:lnTo>
                    <a:pt x="655" y="494"/>
                  </a:lnTo>
                  <a:lnTo>
                    <a:pt x="647" y="509"/>
                  </a:lnTo>
                  <a:lnTo>
                    <a:pt x="639" y="523"/>
                  </a:lnTo>
                  <a:lnTo>
                    <a:pt x="630" y="537"/>
                  </a:lnTo>
                  <a:lnTo>
                    <a:pt x="620" y="551"/>
                  </a:lnTo>
                  <a:lnTo>
                    <a:pt x="611" y="564"/>
                  </a:lnTo>
                  <a:lnTo>
                    <a:pt x="600" y="576"/>
                  </a:lnTo>
                  <a:lnTo>
                    <a:pt x="588" y="589"/>
                  </a:lnTo>
                  <a:lnTo>
                    <a:pt x="576" y="600"/>
                  </a:lnTo>
                  <a:lnTo>
                    <a:pt x="563" y="611"/>
                  </a:lnTo>
                  <a:lnTo>
                    <a:pt x="550" y="621"/>
                  </a:lnTo>
                  <a:lnTo>
                    <a:pt x="537" y="630"/>
                  </a:lnTo>
                  <a:lnTo>
                    <a:pt x="523" y="640"/>
                  </a:lnTo>
                  <a:lnTo>
                    <a:pt x="509" y="647"/>
                  </a:lnTo>
                  <a:lnTo>
                    <a:pt x="494" y="655"/>
                  </a:lnTo>
                  <a:lnTo>
                    <a:pt x="479" y="662"/>
                  </a:lnTo>
                  <a:lnTo>
                    <a:pt x="463" y="669"/>
                  </a:lnTo>
                  <a:lnTo>
                    <a:pt x="446" y="674"/>
                  </a:lnTo>
                  <a:lnTo>
                    <a:pt x="430" y="679"/>
                  </a:lnTo>
                  <a:lnTo>
                    <a:pt x="414" y="682"/>
                  </a:lnTo>
                  <a:lnTo>
                    <a:pt x="397" y="685"/>
                  </a:lnTo>
                  <a:lnTo>
                    <a:pt x="380" y="687"/>
                  </a:lnTo>
                  <a:lnTo>
                    <a:pt x="362" y="688"/>
                  </a:lnTo>
                  <a:lnTo>
                    <a:pt x="345" y="689"/>
                  </a:lnTo>
                  <a:lnTo>
                    <a:pt x="327" y="688"/>
                  </a:lnTo>
                  <a:lnTo>
                    <a:pt x="309" y="687"/>
                  </a:lnTo>
                  <a:lnTo>
                    <a:pt x="292" y="685"/>
                  </a:lnTo>
                  <a:lnTo>
                    <a:pt x="275" y="682"/>
                  </a:lnTo>
                  <a:lnTo>
                    <a:pt x="259" y="679"/>
                  </a:lnTo>
                  <a:lnTo>
                    <a:pt x="242" y="674"/>
                  </a:lnTo>
                  <a:lnTo>
                    <a:pt x="226" y="669"/>
                  </a:lnTo>
                  <a:lnTo>
                    <a:pt x="211" y="662"/>
                  </a:lnTo>
                  <a:lnTo>
                    <a:pt x="195" y="655"/>
                  </a:lnTo>
                  <a:lnTo>
                    <a:pt x="181" y="647"/>
                  </a:lnTo>
                  <a:lnTo>
                    <a:pt x="166" y="640"/>
                  </a:lnTo>
                  <a:lnTo>
                    <a:pt x="152" y="630"/>
                  </a:lnTo>
                  <a:lnTo>
                    <a:pt x="139" y="621"/>
                  </a:lnTo>
                  <a:lnTo>
                    <a:pt x="126" y="611"/>
                  </a:lnTo>
                  <a:lnTo>
                    <a:pt x="113" y="600"/>
                  </a:lnTo>
                  <a:lnTo>
                    <a:pt x="101" y="589"/>
                  </a:lnTo>
                  <a:lnTo>
                    <a:pt x="90" y="576"/>
                  </a:lnTo>
                  <a:lnTo>
                    <a:pt x="79" y="564"/>
                  </a:lnTo>
                  <a:lnTo>
                    <a:pt x="68" y="551"/>
                  </a:lnTo>
                  <a:lnTo>
                    <a:pt x="59" y="537"/>
                  </a:lnTo>
                  <a:lnTo>
                    <a:pt x="50" y="523"/>
                  </a:lnTo>
                  <a:lnTo>
                    <a:pt x="41" y="509"/>
                  </a:lnTo>
                  <a:lnTo>
                    <a:pt x="34" y="494"/>
                  </a:lnTo>
                  <a:lnTo>
                    <a:pt x="27" y="479"/>
                  </a:lnTo>
                  <a:lnTo>
                    <a:pt x="21" y="464"/>
                  </a:lnTo>
                  <a:lnTo>
                    <a:pt x="15" y="448"/>
                  </a:lnTo>
                  <a:lnTo>
                    <a:pt x="11" y="431"/>
                  </a:lnTo>
                  <a:lnTo>
                    <a:pt x="7" y="414"/>
                  </a:lnTo>
                  <a:lnTo>
                    <a:pt x="5" y="398"/>
                  </a:lnTo>
                  <a:lnTo>
                    <a:pt x="3" y="381"/>
                  </a:lnTo>
                  <a:lnTo>
                    <a:pt x="0" y="363"/>
                  </a:lnTo>
                  <a:lnTo>
                    <a:pt x="0" y="345"/>
                  </a:lnTo>
                  <a:lnTo>
                    <a:pt x="0" y="328"/>
                  </a:lnTo>
                  <a:lnTo>
                    <a:pt x="3" y="310"/>
                  </a:lnTo>
                  <a:lnTo>
                    <a:pt x="5" y="293"/>
                  </a:lnTo>
                  <a:lnTo>
                    <a:pt x="7" y="276"/>
                  </a:lnTo>
                  <a:lnTo>
                    <a:pt x="11" y="260"/>
                  </a:lnTo>
                  <a:lnTo>
                    <a:pt x="15" y="242"/>
                  </a:lnTo>
                  <a:lnTo>
                    <a:pt x="21" y="227"/>
                  </a:lnTo>
                  <a:lnTo>
                    <a:pt x="27" y="211"/>
                  </a:lnTo>
                  <a:lnTo>
                    <a:pt x="34" y="196"/>
                  </a:lnTo>
                  <a:lnTo>
                    <a:pt x="41" y="181"/>
                  </a:lnTo>
                  <a:lnTo>
                    <a:pt x="50" y="167"/>
                  </a:lnTo>
                  <a:lnTo>
                    <a:pt x="59" y="153"/>
                  </a:lnTo>
                  <a:lnTo>
                    <a:pt x="68" y="139"/>
                  </a:lnTo>
                  <a:lnTo>
                    <a:pt x="79" y="126"/>
                  </a:lnTo>
                  <a:lnTo>
                    <a:pt x="90" y="114"/>
                  </a:lnTo>
                  <a:lnTo>
                    <a:pt x="101" y="102"/>
                  </a:lnTo>
                  <a:lnTo>
                    <a:pt x="113" y="90"/>
                  </a:lnTo>
                  <a:lnTo>
                    <a:pt x="126" y="79"/>
                  </a:lnTo>
                  <a:lnTo>
                    <a:pt x="139" y="70"/>
                  </a:lnTo>
                  <a:lnTo>
                    <a:pt x="152" y="60"/>
                  </a:lnTo>
                  <a:lnTo>
                    <a:pt x="166" y="51"/>
                  </a:lnTo>
                  <a:lnTo>
                    <a:pt x="181" y="43"/>
                  </a:lnTo>
                  <a:lnTo>
                    <a:pt x="195" y="35"/>
                  </a:lnTo>
                  <a:lnTo>
                    <a:pt x="211" y="27"/>
                  </a:lnTo>
                  <a:lnTo>
                    <a:pt x="226" y="22"/>
                  </a:lnTo>
                  <a:lnTo>
                    <a:pt x="242" y="17"/>
                  </a:lnTo>
                  <a:lnTo>
                    <a:pt x="259" y="11"/>
                  </a:lnTo>
                  <a:lnTo>
                    <a:pt x="275" y="8"/>
                  </a:lnTo>
                  <a:lnTo>
                    <a:pt x="292" y="5"/>
                  </a:lnTo>
                  <a:lnTo>
                    <a:pt x="309" y="3"/>
                  </a:lnTo>
                  <a:lnTo>
                    <a:pt x="327" y="2"/>
                  </a:lnTo>
                  <a:lnTo>
                    <a:pt x="345"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154"/>
            <p:cNvSpPr>
              <a:spLocks/>
            </p:cNvSpPr>
            <p:nvPr/>
          </p:nvSpPr>
          <p:spPr bwMode="auto">
            <a:xfrm>
              <a:off x="1580078" y="507349"/>
              <a:ext cx="327960" cy="327960"/>
            </a:xfrm>
            <a:custGeom>
              <a:avLst/>
              <a:gdLst>
                <a:gd name="T0" fmla="*/ 498 w 904"/>
                <a:gd name="T1" fmla="*/ 3 h 904"/>
                <a:gd name="T2" fmla="*/ 565 w 904"/>
                <a:gd name="T3" fmla="*/ 15 h 904"/>
                <a:gd name="T4" fmla="*/ 628 w 904"/>
                <a:gd name="T5" fmla="*/ 35 h 904"/>
                <a:gd name="T6" fmla="*/ 686 w 904"/>
                <a:gd name="T7" fmla="*/ 66 h 904"/>
                <a:gd name="T8" fmla="*/ 739 w 904"/>
                <a:gd name="T9" fmla="*/ 103 h 904"/>
                <a:gd name="T10" fmla="*/ 787 w 904"/>
                <a:gd name="T11" fmla="*/ 149 h 904"/>
                <a:gd name="T12" fmla="*/ 827 w 904"/>
                <a:gd name="T13" fmla="*/ 200 h 904"/>
                <a:gd name="T14" fmla="*/ 859 w 904"/>
                <a:gd name="T15" fmla="*/ 257 h 904"/>
                <a:gd name="T16" fmla="*/ 884 w 904"/>
                <a:gd name="T17" fmla="*/ 318 h 904"/>
                <a:gd name="T18" fmla="*/ 899 w 904"/>
                <a:gd name="T19" fmla="*/ 383 h 904"/>
                <a:gd name="T20" fmla="*/ 904 w 904"/>
                <a:gd name="T21" fmla="*/ 452 h 904"/>
                <a:gd name="T22" fmla="*/ 899 w 904"/>
                <a:gd name="T23" fmla="*/ 521 h 904"/>
                <a:gd name="T24" fmla="*/ 884 w 904"/>
                <a:gd name="T25" fmla="*/ 586 h 904"/>
                <a:gd name="T26" fmla="*/ 859 w 904"/>
                <a:gd name="T27" fmla="*/ 648 h 904"/>
                <a:gd name="T28" fmla="*/ 827 w 904"/>
                <a:gd name="T29" fmla="*/ 705 h 904"/>
                <a:gd name="T30" fmla="*/ 787 w 904"/>
                <a:gd name="T31" fmla="*/ 756 h 904"/>
                <a:gd name="T32" fmla="*/ 739 w 904"/>
                <a:gd name="T33" fmla="*/ 801 h 904"/>
                <a:gd name="T34" fmla="*/ 686 w 904"/>
                <a:gd name="T35" fmla="*/ 839 h 904"/>
                <a:gd name="T36" fmla="*/ 628 w 904"/>
                <a:gd name="T37" fmla="*/ 869 h 904"/>
                <a:gd name="T38" fmla="*/ 565 w 904"/>
                <a:gd name="T39" fmla="*/ 890 h 904"/>
                <a:gd name="T40" fmla="*/ 498 w 904"/>
                <a:gd name="T41" fmla="*/ 902 h 904"/>
                <a:gd name="T42" fmla="*/ 429 w 904"/>
                <a:gd name="T43" fmla="*/ 904 h 904"/>
                <a:gd name="T44" fmla="*/ 361 w 904"/>
                <a:gd name="T45" fmla="*/ 895 h 904"/>
                <a:gd name="T46" fmla="*/ 296 w 904"/>
                <a:gd name="T47" fmla="*/ 877 h 904"/>
                <a:gd name="T48" fmla="*/ 237 w 904"/>
                <a:gd name="T49" fmla="*/ 850 h 904"/>
                <a:gd name="T50" fmla="*/ 182 w 904"/>
                <a:gd name="T51" fmla="*/ 814 h 904"/>
                <a:gd name="T52" fmla="*/ 132 w 904"/>
                <a:gd name="T53" fmla="*/ 772 h 904"/>
                <a:gd name="T54" fmla="*/ 90 w 904"/>
                <a:gd name="T55" fmla="*/ 722 h 904"/>
                <a:gd name="T56" fmla="*/ 54 w 904"/>
                <a:gd name="T57" fmla="*/ 667 h 904"/>
                <a:gd name="T58" fmla="*/ 27 w 904"/>
                <a:gd name="T59" fmla="*/ 608 h 904"/>
                <a:gd name="T60" fmla="*/ 9 w 904"/>
                <a:gd name="T61" fmla="*/ 543 h 904"/>
                <a:gd name="T62" fmla="*/ 0 w 904"/>
                <a:gd name="T63" fmla="*/ 475 h 904"/>
                <a:gd name="T64" fmla="*/ 2 w 904"/>
                <a:gd name="T65" fmla="*/ 406 h 904"/>
                <a:gd name="T66" fmla="*/ 14 w 904"/>
                <a:gd name="T67" fmla="*/ 339 h 904"/>
                <a:gd name="T68" fmla="*/ 35 w 904"/>
                <a:gd name="T69" fmla="*/ 276 h 904"/>
                <a:gd name="T70" fmla="*/ 65 w 904"/>
                <a:gd name="T71" fmla="*/ 218 h 904"/>
                <a:gd name="T72" fmla="*/ 103 w 904"/>
                <a:gd name="T73" fmla="*/ 165 h 904"/>
                <a:gd name="T74" fmla="*/ 148 w 904"/>
                <a:gd name="T75" fmla="*/ 117 h 904"/>
                <a:gd name="T76" fmla="*/ 199 w 904"/>
                <a:gd name="T77" fmla="*/ 77 h 904"/>
                <a:gd name="T78" fmla="*/ 256 w 904"/>
                <a:gd name="T79" fmla="*/ 45 h 904"/>
                <a:gd name="T80" fmla="*/ 318 w 904"/>
                <a:gd name="T81" fmla="*/ 20 h 904"/>
                <a:gd name="T82" fmla="*/ 383 w 904"/>
                <a:gd name="T83" fmla="*/ 5 h 904"/>
                <a:gd name="T84" fmla="*/ 452 w 904"/>
                <a:gd name="T85"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04" h="904">
                  <a:moveTo>
                    <a:pt x="452" y="0"/>
                  </a:moveTo>
                  <a:lnTo>
                    <a:pt x="476" y="1"/>
                  </a:lnTo>
                  <a:lnTo>
                    <a:pt x="498" y="3"/>
                  </a:lnTo>
                  <a:lnTo>
                    <a:pt x="521" y="5"/>
                  </a:lnTo>
                  <a:lnTo>
                    <a:pt x="542" y="9"/>
                  </a:lnTo>
                  <a:lnTo>
                    <a:pt x="565" y="15"/>
                  </a:lnTo>
                  <a:lnTo>
                    <a:pt x="587" y="20"/>
                  </a:lnTo>
                  <a:lnTo>
                    <a:pt x="607" y="28"/>
                  </a:lnTo>
                  <a:lnTo>
                    <a:pt x="628" y="35"/>
                  </a:lnTo>
                  <a:lnTo>
                    <a:pt x="647" y="45"/>
                  </a:lnTo>
                  <a:lnTo>
                    <a:pt x="668" y="55"/>
                  </a:lnTo>
                  <a:lnTo>
                    <a:pt x="686" y="66"/>
                  </a:lnTo>
                  <a:lnTo>
                    <a:pt x="705" y="77"/>
                  </a:lnTo>
                  <a:lnTo>
                    <a:pt x="722" y="90"/>
                  </a:lnTo>
                  <a:lnTo>
                    <a:pt x="739" y="103"/>
                  </a:lnTo>
                  <a:lnTo>
                    <a:pt x="755" y="117"/>
                  </a:lnTo>
                  <a:lnTo>
                    <a:pt x="771" y="133"/>
                  </a:lnTo>
                  <a:lnTo>
                    <a:pt x="787" y="149"/>
                  </a:lnTo>
                  <a:lnTo>
                    <a:pt x="801" y="165"/>
                  </a:lnTo>
                  <a:lnTo>
                    <a:pt x="814" y="182"/>
                  </a:lnTo>
                  <a:lnTo>
                    <a:pt x="827" y="200"/>
                  </a:lnTo>
                  <a:lnTo>
                    <a:pt x="838" y="218"/>
                  </a:lnTo>
                  <a:lnTo>
                    <a:pt x="849" y="236"/>
                  </a:lnTo>
                  <a:lnTo>
                    <a:pt x="859" y="257"/>
                  </a:lnTo>
                  <a:lnTo>
                    <a:pt x="869" y="276"/>
                  </a:lnTo>
                  <a:lnTo>
                    <a:pt x="876" y="297"/>
                  </a:lnTo>
                  <a:lnTo>
                    <a:pt x="884" y="318"/>
                  </a:lnTo>
                  <a:lnTo>
                    <a:pt x="889" y="339"/>
                  </a:lnTo>
                  <a:lnTo>
                    <a:pt x="895" y="362"/>
                  </a:lnTo>
                  <a:lnTo>
                    <a:pt x="899" y="383"/>
                  </a:lnTo>
                  <a:lnTo>
                    <a:pt x="901" y="406"/>
                  </a:lnTo>
                  <a:lnTo>
                    <a:pt x="903" y="428"/>
                  </a:lnTo>
                  <a:lnTo>
                    <a:pt x="904" y="452"/>
                  </a:lnTo>
                  <a:lnTo>
                    <a:pt x="903" y="475"/>
                  </a:lnTo>
                  <a:lnTo>
                    <a:pt x="901" y="499"/>
                  </a:lnTo>
                  <a:lnTo>
                    <a:pt x="899" y="521"/>
                  </a:lnTo>
                  <a:lnTo>
                    <a:pt x="895" y="543"/>
                  </a:lnTo>
                  <a:lnTo>
                    <a:pt x="889" y="566"/>
                  </a:lnTo>
                  <a:lnTo>
                    <a:pt x="884" y="586"/>
                  </a:lnTo>
                  <a:lnTo>
                    <a:pt x="876" y="608"/>
                  </a:lnTo>
                  <a:lnTo>
                    <a:pt x="869" y="628"/>
                  </a:lnTo>
                  <a:lnTo>
                    <a:pt x="859" y="648"/>
                  </a:lnTo>
                  <a:lnTo>
                    <a:pt x="849" y="667"/>
                  </a:lnTo>
                  <a:lnTo>
                    <a:pt x="838" y="687"/>
                  </a:lnTo>
                  <a:lnTo>
                    <a:pt x="827" y="705"/>
                  </a:lnTo>
                  <a:lnTo>
                    <a:pt x="814" y="722"/>
                  </a:lnTo>
                  <a:lnTo>
                    <a:pt x="801" y="740"/>
                  </a:lnTo>
                  <a:lnTo>
                    <a:pt x="787" y="756"/>
                  </a:lnTo>
                  <a:lnTo>
                    <a:pt x="771" y="772"/>
                  </a:lnTo>
                  <a:lnTo>
                    <a:pt x="755" y="787"/>
                  </a:lnTo>
                  <a:lnTo>
                    <a:pt x="739" y="801"/>
                  </a:lnTo>
                  <a:lnTo>
                    <a:pt x="722" y="814"/>
                  </a:lnTo>
                  <a:lnTo>
                    <a:pt x="705" y="827"/>
                  </a:lnTo>
                  <a:lnTo>
                    <a:pt x="686" y="839"/>
                  </a:lnTo>
                  <a:lnTo>
                    <a:pt x="668" y="850"/>
                  </a:lnTo>
                  <a:lnTo>
                    <a:pt x="647" y="859"/>
                  </a:lnTo>
                  <a:lnTo>
                    <a:pt x="628" y="869"/>
                  </a:lnTo>
                  <a:lnTo>
                    <a:pt x="607" y="877"/>
                  </a:lnTo>
                  <a:lnTo>
                    <a:pt x="587" y="884"/>
                  </a:lnTo>
                  <a:lnTo>
                    <a:pt x="565" y="890"/>
                  </a:lnTo>
                  <a:lnTo>
                    <a:pt x="542" y="895"/>
                  </a:lnTo>
                  <a:lnTo>
                    <a:pt x="521" y="899"/>
                  </a:lnTo>
                  <a:lnTo>
                    <a:pt x="498" y="902"/>
                  </a:lnTo>
                  <a:lnTo>
                    <a:pt x="476" y="904"/>
                  </a:lnTo>
                  <a:lnTo>
                    <a:pt x="452" y="904"/>
                  </a:lnTo>
                  <a:lnTo>
                    <a:pt x="429" y="904"/>
                  </a:lnTo>
                  <a:lnTo>
                    <a:pt x="405" y="902"/>
                  </a:lnTo>
                  <a:lnTo>
                    <a:pt x="383" y="899"/>
                  </a:lnTo>
                  <a:lnTo>
                    <a:pt x="361" y="895"/>
                  </a:lnTo>
                  <a:lnTo>
                    <a:pt x="338" y="890"/>
                  </a:lnTo>
                  <a:lnTo>
                    <a:pt x="318" y="884"/>
                  </a:lnTo>
                  <a:lnTo>
                    <a:pt x="296" y="877"/>
                  </a:lnTo>
                  <a:lnTo>
                    <a:pt x="276" y="869"/>
                  </a:lnTo>
                  <a:lnTo>
                    <a:pt x="256" y="859"/>
                  </a:lnTo>
                  <a:lnTo>
                    <a:pt x="237" y="850"/>
                  </a:lnTo>
                  <a:lnTo>
                    <a:pt x="217" y="839"/>
                  </a:lnTo>
                  <a:lnTo>
                    <a:pt x="199" y="827"/>
                  </a:lnTo>
                  <a:lnTo>
                    <a:pt x="182" y="814"/>
                  </a:lnTo>
                  <a:lnTo>
                    <a:pt x="164" y="801"/>
                  </a:lnTo>
                  <a:lnTo>
                    <a:pt x="148" y="787"/>
                  </a:lnTo>
                  <a:lnTo>
                    <a:pt x="132" y="772"/>
                  </a:lnTo>
                  <a:lnTo>
                    <a:pt x="117" y="756"/>
                  </a:lnTo>
                  <a:lnTo>
                    <a:pt x="103" y="740"/>
                  </a:lnTo>
                  <a:lnTo>
                    <a:pt x="90" y="722"/>
                  </a:lnTo>
                  <a:lnTo>
                    <a:pt x="77" y="705"/>
                  </a:lnTo>
                  <a:lnTo>
                    <a:pt x="65" y="687"/>
                  </a:lnTo>
                  <a:lnTo>
                    <a:pt x="54" y="667"/>
                  </a:lnTo>
                  <a:lnTo>
                    <a:pt x="44" y="648"/>
                  </a:lnTo>
                  <a:lnTo>
                    <a:pt x="35" y="628"/>
                  </a:lnTo>
                  <a:lnTo>
                    <a:pt x="27" y="608"/>
                  </a:lnTo>
                  <a:lnTo>
                    <a:pt x="20" y="586"/>
                  </a:lnTo>
                  <a:lnTo>
                    <a:pt x="14" y="566"/>
                  </a:lnTo>
                  <a:lnTo>
                    <a:pt x="9" y="543"/>
                  </a:lnTo>
                  <a:lnTo>
                    <a:pt x="5" y="521"/>
                  </a:lnTo>
                  <a:lnTo>
                    <a:pt x="2" y="499"/>
                  </a:lnTo>
                  <a:lnTo>
                    <a:pt x="0" y="475"/>
                  </a:lnTo>
                  <a:lnTo>
                    <a:pt x="0" y="452"/>
                  </a:lnTo>
                  <a:lnTo>
                    <a:pt x="0" y="428"/>
                  </a:lnTo>
                  <a:lnTo>
                    <a:pt x="2" y="406"/>
                  </a:lnTo>
                  <a:lnTo>
                    <a:pt x="5" y="383"/>
                  </a:lnTo>
                  <a:lnTo>
                    <a:pt x="9" y="362"/>
                  </a:lnTo>
                  <a:lnTo>
                    <a:pt x="14" y="339"/>
                  </a:lnTo>
                  <a:lnTo>
                    <a:pt x="20" y="318"/>
                  </a:lnTo>
                  <a:lnTo>
                    <a:pt x="27" y="297"/>
                  </a:lnTo>
                  <a:lnTo>
                    <a:pt x="35" y="276"/>
                  </a:lnTo>
                  <a:lnTo>
                    <a:pt x="44" y="257"/>
                  </a:lnTo>
                  <a:lnTo>
                    <a:pt x="54" y="236"/>
                  </a:lnTo>
                  <a:lnTo>
                    <a:pt x="65" y="218"/>
                  </a:lnTo>
                  <a:lnTo>
                    <a:pt x="77" y="200"/>
                  </a:lnTo>
                  <a:lnTo>
                    <a:pt x="90" y="182"/>
                  </a:lnTo>
                  <a:lnTo>
                    <a:pt x="103" y="165"/>
                  </a:lnTo>
                  <a:lnTo>
                    <a:pt x="117" y="149"/>
                  </a:lnTo>
                  <a:lnTo>
                    <a:pt x="132" y="133"/>
                  </a:lnTo>
                  <a:lnTo>
                    <a:pt x="148" y="117"/>
                  </a:lnTo>
                  <a:lnTo>
                    <a:pt x="164" y="103"/>
                  </a:lnTo>
                  <a:lnTo>
                    <a:pt x="182" y="90"/>
                  </a:lnTo>
                  <a:lnTo>
                    <a:pt x="199" y="77"/>
                  </a:lnTo>
                  <a:lnTo>
                    <a:pt x="217" y="66"/>
                  </a:lnTo>
                  <a:lnTo>
                    <a:pt x="237" y="55"/>
                  </a:lnTo>
                  <a:lnTo>
                    <a:pt x="256" y="45"/>
                  </a:lnTo>
                  <a:lnTo>
                    <a:pt x="276" y="35"/>
                  </a:lnTo>
                  <a:lnTo>
                    <a:pt x="296" y="28"/>
                  </a:lnTo>
                  <a:lnTo>
                    <a:pt x="318" y="20"/>
                  </a:lnTo>
                  <a:lnTo>
                    <a:pt x="338" y="15"/>
                  </a:lnTo>
                  <a:lnTo>
                    <a:pt x="361" y="9"/>
                  </a:lnTo>
                  <a:lnTo>
                    <a:pt x="383" y="5"/>
                  </a:lnTo>
                  <a:lnTo>
                    <a:pt x="405" y="3"/>
                  </a:lnTo>
                  <a:lnTo>
                    <a:pt x="429" y="1"/>
                  </a:lnTo>
                  <a:lnTo>
                    <a:pt x="452"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155"/>
            <p:cNvSpPr>
              <a:spLocks/>
            </p:cNvSpPr>
            <p:nvPr/>
          </p:nvSpPr>
          <p:spPr bwMode="auto">
            <a:xfrm>
              <a:off x="2263571" y="1328700"/>
              <a:ext cx="194454" cy="194454"/>
            </a:xfrm>
            <a:custGeom>
              <a:avLst/>
              <a:gdLst>
                <a:gd name="T0" fmla="*/ 295 w 536"/>
                <a:gd name="T1" fmla="*/ 1 h 535"/>
                <a:gd name="T2" fmla="*/ 335 w 536"/>
                <a:gd name="T3" fmla="*/ 8 h 535"/>
                <a:gd name="T4" fmla="*/ 372 w 536"/>
                <a:gd name="T5" fmla="*/ 20 h 535"/>
                <a:gd name="T6" fmla="*/ 407 w 536"/>
                <a:gd name="T7" fmla="*/ 38 h 535"/>
                <a:gd name="T8" fmla="*/ 439 w 536"/>
                <a:gd name="T9" fmla="*/ 60 h 535"/>
                <a:gd name="T10" fmla="*/ 466 w 536"/>
                <a:gd name="T11" fmla="*/ 87 h 535"/>
                <a:gd name="T12" fmla="*/ 491 w 536"/>
                <a:gd name="T13" fmla="*/ 117 h 535"/>
                <a:gd name="T14" fmla="*/ 509 w 536"/>
                <a:gd name="T15" fmla="*/ 151 h 535"/>
                <a:gd name="T16" fmla="*/ 524 w 536"/>
                <a:gd name="T17" fmla="*/ 187 h 535"/>
                <a:gd name="T18" fmla="*/ 533 w 536"/>
                <a:gd name="T19" fmla="*/ 226 h 535"/>
                <a:gd name="T20" fmla="*/ 536 w 536"/>
                <a:gd name="T21" fmla="*/ 267 h 535"/>
                <a:gd name="T22" fmla="*/ 533 w 536"/>
                <a:gd name="T23" fmla="*/ 308 h 535"/>
                <a:gd name="T24" fmla="*/ 524 w 536"/>
                <a:gd name="T25" fmla="*/ 347 h 535"/>
                <a:gd name="T26" fmla="*/ 509 w 536"/>
                <a:gd name="T27" fmla="*/ 384 h 535"/>
                <a:gd name="T28" fmla="*/ 491 w 536"/>
                <a:gd name="T29" fmla="*/ 418 h 535"/>
                <a:gd name="T30" fmla="*/ 466 w 536"/>
                <a:gd name="T31" fmla="*/ 448 h 535"/>
                <a:gd name="T32" fmla="*/ 439 w 536"/>
                <a:gd name="T33" fmla="*/ 474 h 535"/>
                <a:gd name="T34" fmla="*/ 407 w 536"/>
                <a:gd name="T35" fmla="*/ 496 h 535"/>
                <a:gd name="T36" fmla="*/ 372 w 536"/>
                <a:gd name="T37" fmla="*/ 515 h 535"/>
                <a:gd name="T38" fmla="*/ 335 w 536"/>
                <a:gd name="T39" fmla="*/ 527 h 535"/>
                <a:gd name="T40" fmla="*/ 295 w 536"/>
                <a:gd name="T41" fmla="*/ 534 h 535"/>
                <a:gd name="T42" fmla="*/ 254 w 536"/>
                <a:gd name="T43" fmla="*/ 535 h 535"/>
                <a:gd name="T44" fmla="*/ 214 w 536"/>
                <a:gd name="T45" fmla="*/ 530 h 535"/>
                <a:gd name="T46" fmla="*/ 175 w 536"/>
                <a:gd name="T47" fmla="*/ 519 h 535"/>
                <a:gd name="T48" fmla="*/ 140 w 536"/>
                <a:gd name="T49" fmla="*/ 503 h 535"/>
                <a:gd name="T50" fmla="*/ 107 w 536"/>
                <a:gd name="T51" fmla="*/ 482 h 535"/>
                <a:gd name="T52" fmla="*/ 78 w 536"/>
                <a:gd name="T53" fmla="*/ 456 h 535"/>
                <a:gd name="T54" fmla="*/ 53 w 536"/>
                <a:gd name="T55" fmla="*/ 427 h 535"/>
                <a:gd name="T56" fmla="*/ 33 w 536"/>
                <a:gd name="T57" fmla="*/ 395 h 535"/>
                <a:gd name="T58" fmla="*/ 17 w 536"/>
                <a:gd name="T59" fmla="*/ 359 h 535"/>
                <a:gd name="T60" fmla="*/ 6 w 536"/>
                <a:gd name="T61" fmla="*/ 321 h 535"/>
                <a:gd name="T62" fmla="*/ 0 w 536"/>
                <a:gd name="T63" fmla="*/ 281 h 535"/>
                <a:gd name="T64" fmla="*/ 1 w 536"/>
                <a:gd name="T65" fmla="*/ 240 h 535"/>
                <a:gd name="T66" fmla="*/ 8 w 536"/>
                <a:gd name="T67" fmla="*/ 200 h 535"/>
                <a:gd name="T68" fmla="*/ 21 w 536"/>
                <a:gd name="T69" fmla="*/ 163 h 535"/>
                <a:gd name="T70" fmla="*/ 38 w 536"/>
                <a:gd name="T71" fmla="*/ 128 h 535"/>
                <a:gd name="T72" fmla="*/ 61 w 536"/>
                <a:gd name="T73" fmla="*/ 97 h 535"/>
                <a:gd name="T74" fmla="*/ 88 w 536"/>
                <a:gd name="T75" fmla="*/ 69 h 535"/>
                <a:gd name="T76" fmla="*/ 118 w 536"/>
                <a:gd name="T77" fmla="*/ 45 h 535"/>
                <a:gd name="T78" fmla="*/ 152 w 536"/>
                <a:gd name="T79" fmla="*/ 25 h 535"/>
                <a:gd name="T80" fmla="*/ 188 w 536"/>
                <a:gd name="T81" fmla="*/ 11 h 535"/>
                <a:gd name="T82" fmla="*/ 227 w 536"/>
                <a:gd name="T83" fmla="*/ 3 h 535"/>
                <a:gd name="T84" fmla="*/ 268 w 536"/>
                <a:gd name="T85" fmla="*/ 0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6" h="535">
                  <a:moveTo>
                    <a:pt x="268" y="0"/>
                  </a:moveTo>
                  <a:lnTo>
                    <a:pt x="282" y="0"/>
                  </a:lnTo>
                  <a:lnTo>
                    <a:pt x="295" y="1"/>
                  </a:lnTo>
                  <a:lnTo>
                    <a:pt x="309" y="3"/>
                  </a:lnTo>
                  <a:lnTo>
                    <a:pt x="322" y="5"/>
                  </a:lnTo>
                  <a:lnTo>
                    <a:pt x="335" y="8"/>
                  </a:lnTo>
                  <a:lnTo>
                    <a:pt x="348" y="11"/>
                  </a:lnTo>
                  <a:lnTo>
                    <a:pt x="360" y="16"/>
                  </a:lnTo>
                  <a:lnTo>
                    <a:pt x="372" y="20"/>
                  </a:lnTo>
                  <a:lnTo>
                    <a:pt x="384" y="25"/>
                  </a:lnTo>
                  <a:lnTo>
                    <a:pt x="396" y="32"/>
                  </a:lnTo>
                  <a:lnTo>
                    <a:pt x="407" y="38"/>
                  </a:lnTo>
                  <a:lnTo>
                    <a:pt x="417" y="45"/>
                  </a:lnTo>
                  <a:lnTo>
                    <a:pt x="428" y="52"/>
                  </a:lnTo>
                  <a:lnTo>
                    <a:pt x="439" y="60"/>
                  </a:lnTo>
                  <a:lnTo>
                    <a:pt x="449" y="69"/>
                  </a:lnTo>
                  <a:lnTo>
                    <a:pt x="457" y="77"/>
                  </a:lnTo>
                  <a:lnTo>
                    <a:pt x="466" y="87"/>
                  </a:lnTo>
                  <a:lnTo>
                    <a:pt x="475" y="97"/>
                  </a:lnTo>
                  <a:lnTo>
                    <a:pt x="483" y="106"/>
                  </a:lnTo>
                  <a:lnTo>
                    <a:pt x="491" y="117"/>
                  </a:lnTo>
                  <a:lnTo>
                    <a:pt x="497" y="128"/>
                  </a:lnTo>
                  <a:lnTo>
                    <a:pt x="504" y="140"/>
                  </a:lnTo>
                  <a:lnTo>
                    <a:pt x="509" y="151"/>
                  </a:lnTo>
                  <a:lnTo>
                    <a:pt x="515" y="163"/>
                  </a:lnTo>
                  <a:lnTo>
                    <a:pt x="520" y="176"/>
                  </a:lnTo>
                  <a:lnTo>
                    <a:pt x="524" y="187"/>
                  </a:lnTo>
                  <a:lnTo>
                    <a:pt x="528" y="200"/>
                  </a:lnTo>
                  <a:lnTo>
                    <a:pt x="531" y="213"/>
                  </a:lnTo>
                  <a:lnTo>
                    <a:pt x="533" y="226"/>
                  </a:lnTo>
                  <a:lnTo>
                    <a:pt x="535" y="240"/>
                  </a:lnTo>
                  <a:lnTo>
                    <a:pt x="536" y="253"/>
                  </a:lnTo>
                  <a:lnTo>
                    <a:pt x="536" y="267"/>
                  </a:lnTo>
                  <a:lnTo>
                    <a:pt x="536" y="281"/>
                  </a:lnTo>
                  <a:lnTo>
                    <a:pt x="535" y="294"/>
                  </a:lnTo>
                  <a:lnTo>
                    <a:pt x="533" y="308"/>
                  </a:lnTo>
                  <a:lnTo>
                    <a:pt x="531" y="321"/>
                  </a:lnTo>
                  <a:lnTo>
                    <a:pt x="528" y="334"/>
                  </a:lnTo>
                  <a:lnTo>
                    <a:pt x="524" y="347"/>
                  </a:lnTo>
                  <a:lnTo>
                    <a:pt x="520" y="359"/>
                  </a:lnTo>
                  <a:lnTo>
                    <a:pt x="515" y="372"/>
                  </a:lnTo>
                  <a:lnTo>
                    <a:pt x="509" y="384"/>
                  </a:lnTo>
                  <a:lnTo>
                    <a:pt x="504" y="395"/>
                  </a:lnTo>
                  <a:lnTo>
                    <a:pt x="497" y="407"/>
                  </a:lnTo>
                  <a:lnTo>
                    <a:pt x="491" y="418"/>
                  </a:lnTo>
                  <a:lnTo>
                    <a:pt x="483" y="427"/>
                  </a:lnTo>
                  <a:lnTo>
                    <a:pt x="475" y="438"/>
                  </a:lnTo>
                  <a:lnTo>
                    <a:pt x="466" y="448"/>
                  </a:lnTo>
                  <a:lnTo>
                    <a:pt x="457" y="456"/>
                  </a:lnTo>
                  <a:lnTo>
                    <a:pt x="449" y="466"/>
                  </a:lnTo>
                  <a:lnTo>
                    <a:pt x="439" y="474"/>
                  </a:lnTo>
                  <a:lnTo>
                    <a:pt x="428" y="482"/>
                  </a:lnTo>
                  <a:lnTo>
                    <a:pt x="417" y="490"/>
                  </a:lnTo>
                  <a:lnTo>
                    <a:pt x="407" y="496"/>
                  </a:lnTo>
                  <a:lnTo>
                    <a:pt x="396" y="503"/>
                  </a:lnTo>
                  <a:lnTo>
                    <a:pt x="384" y="509"/>
                  </a:lnTo>
                  <a:lnTo>
                    <a:pt x="372" y="515"/>
                  </a:lnTo>
                  <a:lnTo>
                    <a:pt x="360" y="519"/>
                  </a:lnTo>
                  <a:lnTo>
                    <a:pt x="348" y="523"/>
                  </a:lnTo>
                  <a:lnTo>
                    <a:pt x="335" y="527"/>
                  </a:lnTo>
                  <a:lnTo>
                    <a:pt x="322" y="530"/>
                  </a:lnTo>
                  <a:lnTo>
                    <a:pt x="309" y="532"/>
                  </a:lnTo>
                  <a:lnTo>
                    <a:pt x="295" y="534"/>
                  </a:lnTo>
                  <a:lnTo>
                    <a:pt x="282" y="535"/>
                  </a:lnTo>
                  <a:lnTo>
                    <a:pt x="268" y="535"/>
                  </a:lnTo>
                  <a:lnTo>
                    <a:pt x="254" y="535"/>
                  </a:lnTo>
                  <a:lnTo>
                    <a:pt x="240" y="534"/>
                  </a:lnTo>
                  <a:lnTo>
                    <a:pt x="227" y="532"/>
                  </a:lnTo>
                  <a:lnTo>
                    <a:pt x="214" y="530"/>
                  </a:lnTo>
                  <a:lnTo>
                    <a:pt x="201" y="527"/>
                  </a:lnTo>
                  <a:lnTo>
                    <a:pt x="188" y="523"/>
                  </a:lnTo>
                  <a:lnTo>
                    <a:pt x="175" y="519"/>
                  </a:lnTo>
                  <a:lnTo>
                    <a:pt x="164" y="515"/>
                  </a:lnTo>
                  <a:lnTo>
                    <a:pt x="152" y="509"/>
                  </a:lnTo>
                  <a:lnTo>
                    <a:pt x="140" y="503"/>
                  </a:lnTo>
                  <a:lnTo>
                    <a:pt x="129" y="496"/>
                  </a:lnTo>
                  <a:lnTo>
                    <a:pt x="118" y="490"/>
                  </a:lnTo>
                  <a:lnTo>
                    <a:pt x="107" y="482"/>
                  </a:lnTo>
                  <a:lnTo>
                    <a:pt x="98" y="474"/>
                  </a:lnTo>
                  <a:lnTo>
                    <a:pt x="88" y="466"/>
                  </a:lnTo>
                  <a:lnTo>
                    <a:pt x="78" y="456"/>
                  </a:lnTo>
                  <a:lnTo>
                    <a:pt x="70" y="448"/>
                  </a:lnTo>
                  <a:lnTo>
                    <a:pt x="61" y="438"/>
                  </a:lnTo>
                  <a:lnTo>
                    <a:pt x="53" y="427"/>
                  </a:lnTo>
                  <a:lnTo>
                    <a:pt x="46" y="418"/>
                  </a:lnTo>
                  <a:lnTo>
                    <a:pt x="38" y="407"/>
                  </a:lnTo>
                  <a:lnTo>
                    <a:pt x="33" y="395"/>
                  </a:lnTo>
                  <a:lnTo>
                    <a:pt x="26" y="384"/>
                  </a:lnTo>
                  <a:lnTo>
                    <a:pt x="21" y="372"/>
                  </a:lnTo>
                  <a:lnTo>
                    <a:pt x="17" y="359"/>
                  </a:lnTo>
                  <a:lnTo>
                    <a:pt x="12" y="347"/>
                  </a:lnTo>
                  <a:lnTo>
                    <a:pt x="8" y="334"/>
                  </a:lnTo>
                  <a:lnTo>
                    <a:pt x="6" y="321"/>
                  </a:lnTo>
                  <a:lnTo>
                    <a:pt x="3" y="308"/>
                  </a:lnTo>
                  <a:lnTo>
                    <a:pt x="1" y="294"/>
                  </a:lnTo>
                  <a:lnTo>
                    <a:pt x="0" y="281"/>
                  </a:lnTo>
                  <a:lnTo>
                    <a:pt x="0" y="267"/>
                  </a:lnTo>
                  <a:lnTo>
                    <a:pt x="0" y="253"/>
                  </a:lnTo>
                  <a:lnTo>
                    <a:pt x="1" y="240"/>
                  </a:lnTo>
                  <a:lnTo>
                    <a:pt x="3" y="226"/>
                  </a:lnTo>
                  <a:lnTo>
                    <a:pt x="6" y="213"/>
                  </a:lnTo>
                  <a:lnTo>
                    <a:pt x="8" y="200"/>
                  </a:lnTo>
                  <a:lnTo>
                    <a:pt x="12" y="187"/>
                  </a:lnTo>
                  <a:lnTo>
                    <a:pt x="17" y="176"/>
                  </a:lnTo>
                  <a:lnTo>
                    <a:pt x="21" y="163"/>
                  </a:lnTo>
                  <a:lnTo>
                    <a:pt x="26" y="151"/>
                  </a:lnTo>
                  <a:lnTo>
                    <a:pt x="33" y="140"/>
                  </a:lnTo>
                  <a:lnTo>
                    <a:pt x="38" y="128"/>
                  </a:lnTo>
                  <a:lnTo>
                    <a:pt x="46" y="117"/>
                  </a:lnTo>
                  <a:lnTo>
                    <a:pt x="53" y="106"/>
                  </a:lnTo>
                  <a:lnTo>
                    <a:pt x="61" y="97"/>
                  </a:lnTo>
                  <a:lnTo>
                    <a:pt x="70" y="87"/>
                  </a:lnTo>
                  <a:lnTo>
                    <a:pt x="78" y="77"/>
                  </a:lnTo>
                  <a:lnTo>
                    <a:pt x="88" y="69"/>
                  </a:lnTo>
                  <a:lnTo>
                    <a:pt x="98" y="60"/>
                  </a:lnTo>
                  <a:lnTo>
                    <a:pt x="107" y="52"/>
                  </a:lnTo>
                  <a:lnTo>
                    <a:pt x="118" y="45"/>
                  </a:lnTo>
                  <a:lnTo>
                    <a:pt x="129" y="38"/>
                  </a:lnTo>
                  <a:lnTo>
                    <a:pt x="140" y="32"/>
                  </a:lnTo>
                  <a:lnTo>
                    <a:pt x="152" y="25"/>
                  </a:lnTo>
                  <a:lnTo>
                    <a:pt x="164" y="20"/>
                  </a:lnTo>
                  <a:lnTo>
                    <a:pt x="175" y="16"/>
                  </a:lnTo>
                  <a:lnTo>
                    <a:pt x="188" y="11"/>
                  </a:lnTo>
                  <a:lnTo>
                    <a:pt x="201" y="8"/>
                  </a:lnTo>
                  <a:lnTo>
                    <a:pt x="214" y="5"/>
                  </a:lnTo>
                  <a:lnTo>
                    <a:pt x="227" y="3"/>
                  </a:lnTo>
                  <a:lnTo>
                    <a:pt x="240" y="1"/>
                  </a:lnTo>
                  <a:lnTo>
                    <a:pt x="254" y="0"/>
                  </a:lnTo>
                  <a:lnTo>
                    <a:pt x="268"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156"/>
            <p:cNvSpPr>
              <a:spLocks/>
            </p:cNvSpPr>
            <p:nvPr/>
          </p:nvSpPr>
          <p:spPr bwMode="auto">
            <a:xfrm>
              <a:off x="4139907" y="1333053"/>
              <a:ext cx="290230" cy="288779"/>
            </a:xfrm>
            <a:custGeom>
              <a:avLst/>
              <a:gdLst>
                <a:gd name="T0" fmla="*/ 439 w 799"/>
                <a:gd name="T1" fmla="*/ 2 h 799"/>
                <a:gd name="T2" fmla="*/ 499 w 799"/>
                <a:gd name="T3" fmla="*/ 13 h 799"/>
                <a:gd name="T4" fmla="*/ 555 w 799"/>
                <a:gd name="T5" fmla="*/ 33 h 799"/>
                <a:gd name="T6" fmla="*/ 606 w 799"/>
                <a:gd name="T7" fmla="*/ 59 h 799"/>
                <a:gd name="T8" fmla="*/ 653 w 799"/>
                <a:gd name="T9" fmla="*/ 92 h 799"/>
                <a:gd name="T10" fmla="*/ 694 w 799"/>
                <a:gd name="T11" fmla="*/ 132 h 799"/>
                <a:gd name="T12" fmla="*/ 730 w 799"/>
                <a:gd name="T13" fmla="*/ 177 h 799"/>
                <a:gd name="T14" fmla="*/ 759 w 799"/>
                <a:gd name="T15" fmla="*/ 227 h 799"/>
                <a:gd name="T16" fmla="*/ 781 w 799"/>
                <a:gd name="T17" fmla="*/ 281 h 799"/>
                <a:gd name="T18" fmla="*/ 794 w 799"/>
                <a:gd name="T19" fmla="*/ 339 h 799"/>
                <a:gd name="T20" fmla="*/ 799 w 799"/>
                <a:gd name="T21" fmla="*/ 400 h 799"/>
                <a:gd name="T22" fmla="*/ 794 w 799"/>
                <a:gd name="T23" fmla="*/ 461 h 799"/>
                <a:gd name="T24" fmla="*/ 781 w 799"/>
                <a:gd name="T25" fmla="*/ 519 h 799"/>
                <a:gd name="T26" fmla="*/ 759 w 799"/>
                <a:gd name="T27" fmla="*/ 574 h 799"/>
                <a:gd name="T28" fmla="*/ 730 w 799"/>
                <a:gd name="T29" fmla="*/ 623 h 799"/>
                <a:gd name="T30" fmla="*/ 694 w 799"/>
                <a:gd name="T31" fmla="*/ 669 h 799"/>
                <a:gd name="T32" fmla="*/ 653 w 799"/>
                <a:gd name="T33" fmla="*/ 709 h 799"/>
                <a:gd name="T34" fmla="*/ 606 w 799"/>
                <a:gd name="T35" fmla="*/ 742 h 799"/>
                <a:gd name="T36" fmla="*/ 555 w 799"/>
                <a:gd name="T37" fmla="*/ 768 h 799"/>
                <a:gd name="T38" fmla="*/ 499 w 799"/>
                <a:gd name="T39" fmla="*/ 787 h 799"/>
                <a:gd name="T40" fmla="*/ 439 w 799"/>
                <a:gd name="T41" fmla="*/ 797 h 799"/>
                <a:gd name="T42" fmla="*/ 379 w 799"/>
                <a:gd name="T43" fmla="*/ 799 h 799"/>
                <a:gd name="T44" fmla="*/ 318 w 799"/>
                <a:gd name="T45" fmla="*/ 792 h 799"/>
                <a:gd name="T46" fmla="*/ 262 w 799"/>
                <a:gd name="T47" fmla="*/ 776 h 799"/>
                <a:gd name="T48" fmla="*/ 208 w 799"/>
                <a:gd name="T49" fmla="*/ 752 h 799"/>
                <a:gd name="T50" fmla="*/ 160 w 799"/>
                <a:gd name="T51" fmla="*/ 721 h 799"/>
                <a:gd name="T52" fmla="*/ 116 w 799"/>
                <a:gd name="T53" fmla="*/ 683 h 799"/>
                <a:gd name="T54" fmla="*/ 79 w 799"/>
                <a:gd name="T55" fmla="*/ 640 h 799"/>
                <a:gd name="T56" fmla="*/ 47 w 799"/>
                <a:gd name="T57" fmla="*/ 591 h 799"/>
                <a:gd name="T58" fmla="*/ 23 w 799"/>
                <a:gd name="T59" fmla="*/ 537 h 799"/>
                <a:gd name="T60" fmla="*/ 7 w 799"/>
                <a:gd name="T61" fmla="*/ 481 h 799"/>
                <a:gd name="T62" fmla="*/ 0 w 799"/>
                <a:gd name="T63" fmla="*/ 420 h 799"/>
                <a:gd name="T64" fmla="*/ 2 w 799"/>
                <a:gd name="T65" fmla="*/ 359 h 799"/>
                <a:gd name="T66" fmla="*/ 12 w 799"/>
                <a:gd name="T67" fmla="*/ 301 h 799"/>
                <a:gd name="T68" fmla="*/ 31 w 799"/>
                <a:gd name="T69" fmla="*/ 244 h 799"/>
                <a:gd name="T70" fmla="*/ 57 w 799"/>
                <a:gd name="T71" fmla="*/ 194 h 799"/>
                <a:gd name="T72" fmla="*/ 90 w 799"/>
                <a:gd name="T73" fmla="*/ 146 h 799"/>
                <a:gd name="T74" fmla="*/ 130 w 799"/>
                <a:gd name="T75" fmla="*/ 105 h 799"/>
                <a:gd name="T76" fmla="*/ 176 w 799"/>
                <a:gd name="T77" fmla="*/ 69 h 799"/>
                <a:gd name="T78" fmla="*/ 225 w 799"/>
                <a:gd name="T79" fmla="*/ 40 h 799"/>
                <a:gd name="T80" fmla="*/ 281 w 799"/>
                <a:gd name="T81" fmla="*/ 19 h 799"/>
                <a:gd name="T82" fmla="*/ 338 w 799"/>
                <a:gd name="T83" fmla="*/ 6 h 799"/>
                <a:gd name="T84" fmla="*/ 399 w 799"/>
                <a:gd name="T85"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99" h="799">
                  <a:moveTo>
                    <a:pt x="399" y="0"/>
                  </a:moveTo>
                  <a:lnTo>
                    <a:pt x="420" y="1"/>
                  </a:lnTo>
                  <a:lnTo>
                    <a:pt x="439" y="2"/>
                  </a:lnTo>
                  <a:lnTo>
                    <a:pt x="460" y="6"/>
                  </a:lnTo>
                  <a:lnTo>
                    <a:pt x="479" y="9"/>
                  </a:lnTo>
                  <a:lnTo>
                    <a:pt x="499" y="13"/>
                  </a:lnTo>
                  <a:lnTo>
                    <a:pt x="518" y="19"/>
                  </a:lnTo>
                  <a:lnTo>
                    <a:pt x="537" y="25"/>
                  </a:lnTo>
                  <a:lnTo>
                    <a:pt x="555" y="33"/>
                  </a:lnTo>
                  <a:lnTo>
                    <a:pt x="572" y="40"/>
                  </a:lnTo>
                  <a:lnTo>
                    <a:pt x="589" y="49"/>
                  </a:lnTo>
                  <a:lnTo>
                    <a:pt x="606" y="59"/>
                  </a:lnTo>
                  <a:lnTo>
                    <a:pt x="622" y="69"/>
                  </a:lnTo>
                  <a:lnTo>
                    <a:pt x="638" y="80"/>
                  </a:lnTo>
                  <a:lnTo>
                    <a:pt x="653" y="92"/>
                  </a:lnTo>
                  <a:lnTo>
                    <a:pt x="667" y="105"/>
                  </a:lnTo>
                  <a:lnTo>
                    <a:pt x="681" y="118"/>
                  </a:lnTo>
                  <a:lnTo>
                    <a:pt x="694" y="132"/>
                  </a:lnTo>
                  <a:lnTo>
                    <a:pt x="707" y="146"/>
                  </a:lnTo>
                  <a:lnTo>
                    <a:pt x="719" y="161"/>
                  </a:lnTo>
                  <a:lnTo>
                    <a:pt x="730" y="177"/>
                  </a:lnTo>
                  <a:lnTo>
                    <a:pt x="741" y="194"/>
                  </a:lnTo>
                  <a:lnTo>
                    <a:pt x="750" y="210"/>
                  </a:lnTo>
                  <a:lnTo>
                    <a:pt x="759" y="227"/>
                  </a:lnTo>
                  <a:lnTo>
                    <a:pt x="767" y="244"/>
                  </a:lnTo>
                  <a:lnTo>
                    <a:pt x="774" y="263"/>
                  </a:lnTo>
                  <a:lnTo>
                    <a:pt x="781" y="281"/>
                  </a:lnTo>
                  <a:lnTo>
                    <a:pt x="786" y="301"/>
                  </a:lnTo>
                  <a:lnTo>
                    <a:pt x="790" y="320"/>
                  </a:lnTo>
                  <a:lnTo>
                    <a:pt x="794" y="339"/>
                  </a:lnTo>
                  <a:lnTo>
                    <a:pt x="797" y="359"/>
                  </a:lnTo>
                  <a:lnTo>
                    <a:pt x="798" y="379"/>
                  </a:lnTo>
                  <a:lnTo>
                    <a:pt x="799" y="400"/>
                  </a:lnTo>
                  <a:lnTo>
                    <a:pt x="798" y="420"/>
                  </a:lnTo>
                  <a:lnTo>
                    <a:pt x="797" y="441"/>
                  </a:lnTo>
                  <a:lnTo>
                    <a:pt x="794" y="461"/>
                  </a:lnTo>
                  <a:lnTo>
                    <a:pt x="790" y="481"/>
                  </a:lnTo>
                  <a:lnTo>
                    <a:pt x="786" y="500"/>
                  </a:lnTo>
                  <a:lnTo>
                    <a:pt x="781" y="519"/>
                  </a:lnTo>
                  <a:lnTo>
                    <a:pt x="774" y="537"/>
                  </a:lnTo>
                  <a:lnTo>
                    <a:pt x="767" y="555"/>
                  </a:lnTo>
                  <a:lnTo>
                    <a:pt x="759" y="574"/>
                  </a:lnTo>
                  <a:lnTo>
                    <a:pt x="750" y="591"/>
                  </a:lnTo>
                  <a:lnTo>
                    <a:pt x="741" y="607"/>
                  </a:lnTo>
                  <a:lnTo>
                    <a:pt x="730" y="623"/>
                  </a:lnTo>
                  <a:lnTo>
                    <a:pt x="719" y="640"/>
                  </a:lnTo>
                  <a:lnTo>
                    <a:pt x="707" y="655"/>
                  </a:lnTo>
                  <a:lnTo>
                    <a:pt x="694" y="669"/>
                  </a:lnTo>
                  <a:lnTo>
                    <a:pt x="681" y="683"/>
                  </a:lnTo>
                  <a:lnTo>
                    <a:pt x="667" y="696"/>
                  </a:lnTo>
                  <a:lnTo>
                    <a:pt x="653" y="709"/>
                  </a:lnTo>
                  <a:lnTo>
                    <a:pt x="638" y="721"/>
                  </a:lnTo>
                  <a:lnTo>
                    <a:pt x="622" y="731"/>
                  </a:lnTo>
                  <a:lnTo>
                    <a:pt x="606" y="742"/>
                  </a:lnTo>
                  <a:lnTo>
                    <a:pt x="589" y="752"/>
                  </a:lnTo>
                  <a:lnTo>
                    <a:pt x="572" y="761"/>
                  </a:lnTo>
                  <a:lnTo>
                    <a:pt x="555" y="768"/>
                  </a:lnTo>
                  <a:lnTo>
                    <a:pt x="537" y="776"/>
                  </a:lnTo>
                  <a:lnTo>
                    <a:pt x="518" y="782"/>
                  </a:lnTo>
                  <a:lnTo>
                    <a:pt x="499" y="787"/>
                  </a:lnTo>
                  <a:lnTo>
                    <a:pt x="479" y="792"/>
                  </a:lnTo>
                  <a:lnTo>
                    <a:pt x="460" y="795"/>
                  </a:lnTo>
                  <a:lnTo>
                    <a:pt x="439" y="797"/>
                  </a:lnTo>
                  <a:lnTo>
                    <a:pt x="420" y="799"/>
                  </a:lnTo>
                  <a:lnTo>
                    <a:pt x="399" y="799"/>
                  </a:lnTo>
                  <a:lnTo>
                    <a:pt x="379" y="799"/>
                  </a:lnTo>
                  <a:lnTo>
                    <a:pt x="358" y="797"/>
                  </a:lnTo>
                  <a:lnTo>
                    <a:pt x="338" y="795"/>
                  </a:lnTo>
                  <a:lnTo>
                    <a:pt x="318" y="792"/>
                  </a:lnTo>
                  <a:lnTo>
                    <a:pt x="299" y="787"/>
                  </a:lnTo>
                  <a:lnTo>
                    <a:pt x="281" y="782"/>
                  </a:lnTo>
                  <a:lnTo>
                    <a:pt x="262" y="776"/>
                  </a:lnTo>
                  <a:lnTo>
                    <a:pt x="244" y="768"/>
                  </a:lnTo>
                  <a:lnTo>
                    <a:pt x="225" y="761"/>
                  </a:lnTo>
                  <a:lnTo>
                    <a:pt x="208" y="752"/>
                  </a:lnTo>
                  <a:lnTo>
                    <a:pt x="192" y="742"/>
                  </a:lnTo>
                  <a:lnTo>
                    <a:pt x="176" y="731"/>
                  </a:lnTo>
                  <a:lnTo>
                    <a:pt x="160" y="721"/>
                  </a:lnTo>
                  <a:lnTo>
                    <a:pt x="144" y="709"/>
                  </a:lnTo>
                  <a:lnTo>
                    <a:pt x="130" y="696"/>
                  </a:lnTo>
                  <a:lnTo>
                    <a:pt x="116" y="683"/>
                  </a:lnTo>
                  <a:lnTo>
                    <a:pt x="103" y="669"/>
                  </a:lnTo>
                  <a:lnTo>
                    <a:pt x="90" y="655"/>
                  </a:lnTo>
                  <a:lnTo>
                    <a:pt x="79" y="640"/>
                  </a:lnTo>
                  <a:lnTo>
                    <a:pt x="68" y="623"/>
                  </a:lnTo>
                  <a:lnTo>
                    <a:pt x="57" y="607"/>
                  </a:lnTo>
                  <a:lnTo>
                    <a:pt x="47" y="591"/>
                  </a:lnTo>
                  <a:lnTo>
                    <a:pt x="39" y="574"/>
                  </a:lnTo>
                  <a:lnTo>
                    <a:pt x="31" y="555"/>
                  </a:lnTo>
                  <a:lnTo>
                    <a:pt x="23" y="537"/>
                  </a:lnTo>
                  <a:lnTo>
                    <a:pt x="17" y="519"/>
                  </a:lnTo>
                  <a:lnTo>
                    <a:pt x="12" y="500"/>
                  </a:lnTo>
                  <a:lnTo>
                    <a:pt x="7" y="481"/>
                  </a:lnTo>
                  <a:lnTo>
                    <a:pt x="4" y="461"/>
                  </a:lnTo>
                  <a:lnTo>
                    <a:pt x="2" y="441"/>
                  </a:lnTo>
                  <a:lnTo>
                    <a:pt x="0" y="420"/>
                  </a:lnTo>
                  <a:lnTo>
                    <a:pt x="0" y="400"/>
                  </a:lnTo>
                  <a:lnTo>
                    <a:pt x="0" y="379"/>
                  </a:lnTo>
                  <a:lnTo>
                    <a:pt x="2" y="359"/>
                  </a:lnTo>
                  <a:lnTo>
                    <a:pt x="4" y="339"/>
                  </a:lnTo>
                  <a:lnTo>
                    <a:pt x="7" y="320"/>
                  </a:lnTo>
                  <a:lnTo>
                    <a:pt x="12" y="301"/>
                  </a:lnTo>
                  <a:lnTo>
                    <a:pt x="17" y="281"/>
                  </a:lnTo>
                  <a:lnTo>
                    <a:pt x="23" y="263"/>
                  </a:lnTo>
                  <a:lnTo>
                    <a:pt x="31" y="244"/>
                  </a:lnTo>
                  <a:lnTo>
                    <a:pt x="39" y="227"/>
                  </a:lnTo>
                  <a:lnTo>
                    <a:pt x="47" y="210"/>
                  </a:lnTo>
                  <a:lnTo>
                    <a:pt x="57" y="194"/>
                  </a:lnTo>
                  <a:lnTo>
                    <a:pt x="68" y="177"/>
                  </a:lnTo>
                  <a:lnTo>
                    <a:pt x="79" y="161"/>
                  </a:lnTo>
                  <a:lnTo>
                    <a:pt x="90" y="146"/>
                  </a:lnTo>
                  <a:lnTo>
                    <a:pt x="103" y="132"/>
                  </a:lnTo>
                  <a:lnTo>
                    <a:pt x="116" y="118"/>
                  </a:lnTo>
                  <a:lnTo>
                    <a:pt x="130" y="105"/>
                  </a:lnTo>
                  <a:lnTo>
                    <a:pt x="144" y="92"/>
                  </a:lnTo>
                  <a:lnTo>
                    <a:pt x="160" y="80"/>
                  </a:lnTo>
                  <a:lnTo>
                    <a:pt x="176" y="69"/>
                  </a:lnTo>
                  <a:lnTo>
                    <a:pt x="192" y="59"/>
                  </a:lnTo>
                  <a:lnTo>
                    <a:pt x="208" y="49"/>
                  </a:lnTo>
                  <a:lnTo>
                    <a:pt x="225" y="40"/>
                  </a:lnTo>
                  <a:lnTo>
                    <a:pt x="244" y="33"/>
                  </a:lnTo>
                  <a:lnTo>
                    <a:pt x="262" y="25"/>
                  </a:lnTo>
                  <a:lnTo>
                    <a:pt x="281" y="19"/>
                  </a:lnTo>
                  <a:lnTo>
                    <a:pt x="299" y="13"/>
                  </a:lnTo>
                  <a:lnTo>
                    <a:pt x="318" y="9"/>
                  </a:lnTo>
                  <a:lnTo>
                    <a:pt x="338" y="6"/>
                  </a:lnTo>
                  <a:lnTo>
                    <a:pt x="358" y="2"/>
                  </a:lnTo>
                  <a:lnTo>
                    <a:pt x="379" y="1"/>
                  </a:lnTo>
                  <a:lnTo>
                    <a:pt x="399"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6" name="TextBox 45"/>
          <p:cNvSpPr txBox="1"/>
          <p:nvPr/>
        </p:nvSpPr>
        <p:spPr>
          <a:xfrm>
            <a:off x="965200" y="3099412"/>
            <a:ext cx="6454781" cy="1938992"/>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 </a:t>
            </a:r>
            <a:endParaRPr lang="id-ID" sz="1200" dirty="0" smtClean="0">
              <a:solidFill>
                <a:schemeClr val="bg1"/>
              </a:solidFill>
            </a:endParaRPr>
          </a:p>
          <a:p>
            <a:pPr algn="r"/>
            <a:endParaRPr lang="id-ID" sz="1200" dirty="0">
              <a:solidFill>
                <a:schemeClr val="bg1"/>
              </a:solidFill>
            </a:endParaRPr>
          </a:p>
          <a:p>
            <a:pPr algn="r"/>
            <a:r>
              <a:rPr lang="id-ID" sz="1200" dirty="0">
                <a:solidFill>
                  <a:schemeClr val="bg1"/>
                </a:solidFill>
              </a:rPr>
              <a:t>nostrud exerci tation ullamcorper suscipit lobortis nisl ut aliquip ex ea commodo consequat. Lorem ipsum dolor sit amet, consectetuer adipiscing elit, sed diam nonummy nibh euismod tincidunt ut laoreet dolore magna aliquam erat volutpat. Ut wisi enim ad minim veniam, quis nostrud exerci tation ullamcorper suscipit lobortis nisl ut aliquip ex ea commodo consequat. </a:t>
            </a:r>
          </a:p>
          <a:p>
            <a:pPr algn="r"/>
            <a:endParaRPr lang="id-ID" sz="1200" dirty="0">
              <a:solidFill>
                <a:schemeClr val="bg1"/>
              </a:solidFill>
            </a:endParaRPr>
          </a:p>
          <a:p>
            <a:pPr algn="r"/>
            <a:endParaRPr lang="id-ID" sz="1200" dirty="0">
              <a:solidFill>
                <a:schemeClr val="bg1"/>
              </a:solidFill>
            </a:endParaRPr>
          </a:p>
        </p:txBody>
      </p:sp>
      <p:sp>
        <p:nvSpPr>
          <p:cNvPr id="47" name="TextBox 46"/>
          <p:cNvSpPr txBox="1"/>
          <p:nvPr/>
        </p:nvSpPr>
        <p:spPr>
          <a:xfrm>
            <a:off x="3050374" y="2036123"/>
            <a:ext cx="4326098" cy="584775"/>
          </a:xfrm>
          <a:prstGeom prst="rect">
            <a:avLst/>
          </a:prstGeom>
          <a:noFill/>
        </p:spPr>
        <p:txBody>
          <a:bodyPr wrap="square" rtlCol="0">
            <a:spAutoFit/>
          </a:bodyPr>
          <a:lstStyle/>
          <a:p>
            <a:pPr algn="r"/>
            <a:r>
              <a:rPr lang="id-ID" sz="3200" dirty="0" smtClean="0">
                <a:solidFill>
                  <a:schemeClr val="bg1"/>
                </a:solidFill>
                <a:latin typeface="Neris Thin" panose="00000300000000000000" pitchFamily="50" charset="0"/>
              </a:rPr>
              <a:t>Good </a:t>
            </a:r>
            <a:r>
              <a:rPr lang="id-ID" sz="3200" dirty="0" smtClean="0">
                <a:solidFill>
                  <a:schemeClr val="bg1"/>
                </a:solidFill>
                <a:latin typeface="Neris Black" panose="00000A00000000000000" pitchFamily="50" charset="0"/>
              </a:rPr>
              <a:t>Idea</a:t>
            </a:r>
            <a:endParaRPr lang="id-ID" sz="3200" dirty="0">
              <a:solidFill>
                <a:schemeClr val="bg1"/>
              </a:solidFill>
              <a:latin typeface="Neris Black" panose="00000A00000000000000" pitchFamily="50" charset="0"/>
            </a:endParaRPr>
          </a:p>
        </p:txBody>
      </p:sp>
      <p:sp>
        <p:nvSpPr>
          <p:cNvPr id="48" name="TextBox 47"/>
          <p:cNvSpPr txBox="1"/>
          <p:nvPr/>
        </p:nvSpPr>
        <p:spPr>
          <a:xfrm>
            <a:off x="2454443" y="2344923"/>
            <a:ext cx="4922030" cy="830997"/>
          </a:xfrm>
          <a:prstGeom prst="rect">
            <a:avLst/>
          </a:prstGeom>
          <a:noFill/>
        </p:spPr>
        <p:txBody>
          <a:bodyPr wrap="square" rtlCol="0">
            <a:spAutoFit/>
          </a:bodyPr>
          <a:lstStyle/>
          <a:p>
            <a:pPr algn="r"/>
            <a:r>
              <a:rPr lang="id-ID" sz="4800" dirty="0" smtClean="0">
                <a:solidFill>
                  <a:schemeClr val="bg1"/>
                </a:solidFill>
                <a:latin typeface="Neris Thin" panose="00000300000000000000" pitchFamily="50" charset="0"/>
              </a:rPr>
              <a:t>GOOD</a:t>
            </a:r>
            <a:r>
              <a:rPr lang="id-ID" sz="4800" dirty="0" smtClean="0">
                <a:solidFill>
                  <a:schemeClr val="bg1">
                    <a:lumMod val="50000"/>
                  </a:schemeClr>
                </a:solidFill>
                <a:latin typeface="Neris Thin" panose="00000300000000000000" pitchFamily="50" charset="0"/>
              </a:rPr>
              <a:t> </a:t>
            </a:r>
            <a:r>
              <a:rPr lang="id-ID" sz="4800" dirty="0" smtClean="0">
                <a:solidFill>
                  <a:schemeClr val="accent3"/>
                </a:solidFill>
                <a:latin typeface="Neris Black" panose="00000A00000000000000" pitchFamily="50" charset="0"/>
              </a:rPr>
              <a:t>BUSINESS</a:t>
            </a:r>
            <a:endParaRPr lang="id-ID" sz="4800" dirty="0">
              <a:solidFill>
                <a:schemeClr val="accent3"/>
              </a:solidFill>
              <a:latin typeface="Neris Black" panose="00000A00000000000000" pitchFamily="50" charset="0"/>
            </a:endParaRPr>
          </a:p>
        </p:txBody>
      </p:sp>
    </p:spTree>
    <p:extLst>
      <p:ext uri="{BB962C8B-B14F-4D97-AF65-F5344CB8AC3E}">
        <p14:creationId xmlns:p14="http://schemas.microsoft.com/office/powerpoint/2010/main" val="4223672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47" presetClass="entr" presetSubtype="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47"/>
                                        </p:tgtEl>
                                        <p:attrNameLst>
                                          <p:attrName>style.visibility</p:attrName>
                                        </p:attrNameLst>
                                      </p:cBhvr>
                                      <p:to>
                                        <p:strVal val="visible"/>
                                      </p:to>
                                    </p:set>
                                    <p:animEffect transition="in" filter="fade">
                                      <p:cBhvr>
                                        <p:cTn id="18" dur="750"/>
                                        <p:tgtEl>
                                          <p:spTgt spid="47"/>
                                        </p:tgtEl>
                                      </p:cBhvr>
                                    </p:animEffect>
                                    <p:anim calcmode="lin" valueType="num">
                                      <p:cBhvr>
                                        <p:cTn id="19" dur="750" fill="hold"/>
                                        <p:tgtEl>
                                          <p:spTgt spid="47"/>
                                        </p:tgtEl>
                                        <p:attrNameLst>
                                          <p:attrName>ppt_x</p:attrName>
                                        </p:attrNameLst>
                                      </p:cBhvr>
                                      <p:tavLst>
                                        <p:tav tm="0">
                                          <p:val>
                                            <p:strVal val="#ppt_x"/>
                                          </p:val>
                                        </p:tav>
                                        <p:tav tm="100000">
                                          <p:val>
                                            <p:strVal val="#ppt_x"/>
                                          </p:val>
                                        </p:tav>
                                      </p:tavLst>
                                    </p:anim>
                                    <p:anim calcmode="lin" valueType="num">
                                      <p:cBhvr>
                                        <p:cTn id="20" dur="750" fill="hold"/>
                                        <p:tgtEl>
                                          <p:spTgt spid="47"/>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fade">
                                      <p:cBhvr>
                                        <p:cTn id="23" dur="750"/>
                                        <p:tgtEl>
                                          <p:spTgt spid="48"/>
                                        </p:tgtEl>
                                      </p:cBhvr>
                                    </p:animEffect>
                                    <p:anim calcmode="lin" valueType="num">
                                      <p:cBhvr>
                                        <p:cTn id="24" dur="750" fill="hold"/>
                                        <p:tgtEl>
                                          <p:spTgt spid="48"/>
                                        </p:tgtEl>
                                        <p:attrNameLst>
                                          <p:attrName>ppt_x</p:attrName>
                                        </p:attrNameLst>
                                      </p:cBhvr>
                                      <p:tavLst>
                                        <p:tav tm="0">
                                          <p:val>
                                            <p:strVal val="#ppt_x"/>
                                          </p:val>
                                        </p:tav>
                                        <p:tav tm="100000">
                                          <p:val>
                                            <p:strVal val="#ppt_x"/>
                                          </p:val>
                                        </p:tav>
                                      </p:tavLst>
                                    </p:anim>
                                    <p:anim calcmode="lin" valueType="num">
                                      <p:cBhvr>
                                        <p:cTn id="25" dur="750" fill="hold"/>
                                        <p:tgtEl>
                                          <p:spTgt spid="48"/>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10" presetClass="entr" presetSubtype="0" fill="hold" grpId="0" nodeType="afterEffect">
                                  <p:stCondLst>
                                    <p:cond delay="0"/>
                                  </p:stCondLst>
                                  <p:childTnLst>
                                    <p:set>
                                      <p:cBhvr>
                                        <p:cTn id="28" dur="1" fill="hold">
                                          <p:stCondLst>
                                            <p:cond delay="0"/>
                                          </p:stCondLst>
                                        </p:cTn>
                                        <p:tgtEl>
                                          <p:spTgt spid="46"/>
                                        </p:tgtEl>
                                        <p:attrNameLst>
                                          <p:attrName>style.visibility</p:attrName>
                                        </p:attrNameLst>
                                      </p:cBhvr>
                                      <p:to>
                                        <p:strVal val="visible"/>
                                      </p:to>
                                    </p:set>
                                    <p:animEffect transition="in" filter="fade">
                                      <p:cBhvr>
                                        <p:cTn id="29"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smtClean="0"/>
              <a:t>Sales Around The World</a:t>
            </a:r>
            <a:endParaRPr lang="id-ID" dirty="0"/>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4" name="Freeform 5"/>
          <p:cNvSpPr>
            <a:spLocks noEditPoints="1"/>
          </p:cNvSpPr>
          <p:nvPr/>
        </p:nvSpPr>
        <p:spPr bwMode="auto">
          <a:xfrm>
            <a:off x="1567780" y="2108608"/>
            <a:ext cx="8913565" cy="3873091"/>
          </a:xfrm>
          <a:custGeom>
            <a:avLst/>
            <a:gdLst>
              <a:gd name="T0" fmla="*/ 14748 w 18790"/>
              <a:gd name="T1" fmla="*/ 5360 h 8055"/>
              <a:gd name="T2" fmla="*/ 14046 w 18790"/>
              <a:gd name="T3" fmla="*/ 4619 h 8055"/>
              <a:gd name="T4" fmla="*/ 13667 w 18790"/>
              <a:gd name="T5" fmla="*/ 4612 h 8055"/>
              <a:gd name="T6" fmla="*/ 14083 w 18790"/>
              <a:gd name="T7" fmla="*/ 4921 h 8055"/>
              <a:gd name="T8" fmla="*/ 13218 w 18790"/>
              <a:gd name="T9" fmla="*/ 5291 h 8055"/>
              <a:gd name="T10" fmla="*/ 13180 w 18790"/>
              <a:gd name="T11" fmla="*/ 5202 h 8055"/>
              <a:gd name="T12" fmla="*/ 13932 w 18790"/>
              <a:gd name="T13" fmla="*/ 6890 h 8055"/>
              <a:gd name="T14" fmla="*/ 14626 w 18790"/>
              <a:gd name="T15" fmla="*/ 5647 h 8055"/>
              <a:gd name="T16" fmla="*/ 14997 w 18790"/>
              <a:gd name="T17" fmla="*/ 7281 h 8055"/>
              <a:gd name="T18" fmla="*/ 16394 w 18790"/>
              <a:gd name="T19" fmla="*/ 6909 h 8055"/>
              <a:gd name="T20" fmla="*/ 14876 w 18790"/>
              <a:gd name="T21" fmla="*/ 2476 h 8055"/>
              <a:gd name="T22" fmla="*/ 15801 w 18790"/>
              <a:gd name="T23" fmla="*/ 1592 h 8055"/>
              <a:gd name="T24" fmla="*/ 16255 w 18790"/>
              <a:gd name="T25" fmla="*/ 1069 h 8055"/>
              <a:gd name="T26" fmla="*/ 14340 w 18790"/>
              <a:gd name="T27" fmla="*/ 1045 h 8055"/>
              <a:gd name="T28" fmla="*/ 12010 w 18790"/>
              <a:gd name="T29" fmla="*/ 935 h 8055"/>
              <a:gd name="T30" fmla="*/ 11642 w 18790"/>
              <a:gd name="T31" fmla="*/ 956 h 8055"/>
              <a:gd name="T32" fmla="*/ 10108 w 18790"/>
              <a:gd name="T33" fmla="*/ 1321 h 8055"/>
              <a:gd name="T34" fmla="*/ 8777 w 18790"/>
              <a:gd name="T35" fmla="*/ 1889 h 8055"/>
              <a:gd name="T36" fmla="*/ 8982 w 18790"/>
              <a:gd name="T37" fmla="*/ 1940 h 8055"/>
              <a:gd name="T38" fmla="*/ 8022 w 18790"/>
              <a:gd name="T39" fmla="*/ 2945 h 8055"/>
              <a:gd name="T40" fmla="*/ 9350 w 18790"/>
              <a:gd name="T41" fmla="*/ 2897 h 8055"/>
              <a:gd name="T42" fmla="*/ 8741 w 18790"/>
              <a:gd name="T43" fmla="*/ 3115 h 8055"/>
              <a:gd name="T44" fmla="*/ 7889 w 18790"/>
              <a:gd name="T45" fmla="*/ 4711 h 8055"/>
              <a:gd name="T46" fmla="*/ 9198 w 18790"/>
              <a:gd name="T47" fmla="*/ 6893 h 8055"/>
              <a:gd name="T48" fmla="*/ 10161 w 18790"/>
              <a:gd name="T49" fmla="*/ 4178 h 8055"/>
              <a:gd name="T50" fmla="*/ 10555 w 18790"/>
              <a:gd name="T51" fmla="*/ 3462 h 8055"/>
              <a:gd name="T52" fmla="*/ 12333 w 18790"/>
              <a:gd name="T53" fmla="*/ 3777 h 8055"/>
              <a:gd name="T54" fmla="*/ 13342 w 18790"/>
              <a:gd name="T55" fmla="*/ 4006 h 8055"/>
              <a:gd name="T56" fmla="*/ 14139 w 18790"/>
              <a:gd name="T57" fmla="*/ 3001 h 8055"/>
              <a:gd name="T58" fmla="*/ 10660 w 18790"/>
              <a:gd name="T59" fmla="*/ 939 h 8055"/>
              <a:gd name="T60" fmla="*/ 10056 w 18790"/>
              <a:gd name="T61" fmla="*/ 2521 h 8055"/>
              <a:gd name="T62" fmla="*/ 10586 w 18790"/>
              <a:gd name="T63" fmla="*/ 2539 h 8055"/>
              <a:gd name="T64" fmla="*/ 7948 w 18790"/>
              <a:gd name="T65" fmla="*/ 1761 h 8055"/>
              <a:gd name="T66" fmla="*/ 11960 w 18790"/>
              <a:gd name="T67" fmla="*/ 4673 h 8055"/>
              <a:gd name="T68" fmla="*/ 4925 w 18790"/>
              <a:gd name="T69" fmla="*/ 3984 h 8055"/>
              <a:gd name="T70" fmla="*/ 4914 w 18790"/>
              <a:gd name="T71" fmla="*/ 707 h 8055"/>
              <a:gd name="T72" fmla="*/ 6019 w 18790"/>
              <a:gd name="T73" fmla="*/ 1656 h 8055"/>
              <a:gd name="T74" fmla="*/ 7107 w 18790"/>
              <a:gd name="T75" fmla="*/ 588 h 8055"/>
              <a:gd name="T76" fmla="*/ 5696 w 18790"/>
              <a:gd name="T77" fmla="*/ 310 h 8055"/>
              <a:gd name="T78" fmla="*/ 3652 w 18790"/>
              <a:gd name="T79" fmla="*/ 613 h 8055"/>
              <a:gd name="T80" fmla="*/ 3670 w 18790"/>
              <a:gd name="T81" fmla="*/ 962 h 8055"/>
              <a:gd name="T82" fmla="*/ 2921 w 18790"/>
              <a:gd name="T83" fmla="*/ 639 h 8055"/>
              <a:gd name="T84" fmla="*/ 4355 w 18790"/>
              <a:gd name="T85" fmla="*/ 1516 h 8055"/>
              <a:gd name="T86" fmla="*/ 2241 w 18790"/>
              <a:gd name="T87" fmla="*/ 1064 h 8055"/>
              <a:gd name="T88" fmla="*/ 3320 w 18790"/>
              <a:gd name="T89" fmla="*/ 895 h 8055"/>
              <a:gd name="T90" fmla="*/ 4135 w 18790"/>
              <a:gd name="T91" fmla="*/ 1215 h 8055"/>
              <a:gd name="T92" fmla="*/ 5131 w 18790"/>
              <a:gd name="T93" fmla="*/ 1496 h 8055"/>
              <a:gd name="T94" fmla="*/ 4418 w 18790"/>
              <a:gd name="T95" fmla="*/ 1259 h 8055"/>
              <a:gd name="T96" fmla="*/ 4366 w 18790"/>
              <a:gd name="T97" fmla="*/ 1949 h 8055"/>
              <a:gd name="T98" fmla="*/ 5446 w 18790"/>
              <a:gd name="T99" fmla="*/ 1880 h 8055"/>
              <a:gd name="T100" fmla="*/ 4959 w 18790"/>
              <a:gd name="T101" fmla="*/ 2254 h 8055"/>
              <a:gd name="T102" fmla="*/ 4639 w 18790"/>
              <a:gd name="T103" fmla="*/ 2870 h 8055"/>
              <a:gd name="T104" fmla="*/ 3921 w 18790"/>
              <a:gd name="T105" fmla="*/ 3927 h 8055"/>
              <a:gd name="T106" fmla="*/ 4971 w 18790"/>
              <a:gd name="T107" fmla="*/ 4318 h 8055"/>
              <a:gd name="T108" fmla="*/ 5854 w 18790"/>
              <a:gd name="T109" fmla="*/ 5104 h 8055"/>
              <a:gd name="T110" fmla="*/ 5500 w 18790"/>
              <a:gd name="T111" fmla="*/ 6752 h 8055"/>
              <a:gd name="T112" fmla="*/ 4744 w 18790"/>
              <a:gd name="T113" fmla="*/ 7886 h 8055"/>
              <a:gd name="T114" fmla="*/ 4451 w 18790"/>
              <a:gd name="T115" fmla="*/ 5325 h 8055"/>
              <a:gd name="T116" fmla="*/ 3264 w 18790"/>
              <a:gd name="T117" fmla="*/ 3790 h 8055"/>
              <a:gd name="T118" fmla="*/ 2356 w 18790"/>
              <a:gd name="T119" fmla="*/ 2307 h 8055"/>
              <a:gd name="T120" fmla="*/ 1059 w 18790"/>
              <a:gd name="T121" fmla="*/ 1643 h 8055"/>
              <a:gd name="T122" fmla="*/ 634 w 18790"/>
              <a:gd name="T123" fmla="*/ 1389 h 8055"/>
              <a:gd name="T124" fmla="*/ 4567 w 18790"/>
              <a:gd name="T125" fmla="*/ 2490 h 8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90" h="8055">
                <a:moveTo>
                  <a:pt x="411" y="1957"/>
                </a:moveTo>
                <a:lnTo>
                  <a:pt x="404" y="1955"/>
                </a:lnTo>
                <a:lnTo>
                  <a:pt x="398" y="1955"/>
                </a:lnTo>
                <a:lnTo>
                  <a:pt x="393" y="1957"/>
                </a:lnTo>
                <a:lnTo>
                  <a:pt x="390" y="1960"/>
                </a:lnTo>
                <a:lnTo>
                  <a:pt x="388" y="1964"/>
                </a:lnTo>
                <a:lnTo>
                  <a:pt x="385" y="1970"/>
                </a:lnTo>
                <a:lnTo>
                  <a:pt x="383" y="1976"/>
                </a:lnTo>
                <a:lnTo>
                  <a:pt x="380" y="1983"/>
                </a:lnTo>
                <a:lnTo>
                  <a:pt x="377" y="1997"/>
                </a:lnTo>
                <a:lnTo>
                  <a:pt x="371" y="2010"/>
                </a:lnTo>
                <a:lnTo>
                  <a:pt x="368" y="2016"/>
                </a:lnTo>
                <a:lnTo>
                  <a:pt x="363" y="2021"/>
                </a:lnTo>
                <a:lnTo>
                  <a:pt x="358" y="2025"/>
                </a:lnTo>
                <a:lnTo>
                  <a:pt x="351" y="2028"/>
                </a:lnTo>
                <a:lnTo>
                  <a:pt x="336" y="2031"/>
                </a:lnTo>
                <a:lnTo>
                  <a:pt x="321" y="2037"/>
                </a:lnTo>
                <a:lnTo>
                  <a:pt x="308" y="2043"/>
                </a:lnTo>
                <a:lnTo>
                  <a:pt x="296" y="2049"/>
                </a:lnTo>
                <a:lnTo>
                  <a:pt x="292" y="2051"/>
                </a:lnTo>
                <a:lnTo>
                  <a:pt x="289" y="2055"/>
                </a:lnTo>
                <a:lnTo>
                  <a:pt x="287" y="2058"/>
                </a:lnTo>
                <a:lnTo>
                  <a:pt x="285" y="2061"/>
                </a:lnTo>
                <a:lnTo>
                  <a:pt x="285" y="2063"/>
                </a:lnTo>
                <a:lnTo>
                  <a:pt x="287" y="2065"/>
                </a:lnTo>
                <a:lnTo>
                  <a:pt x="290" y="2068"/>
                </a:lnTo>
                <a:lnTo>
                  <a:pt x="296" y="2070"/>
                </a:lnTo>
                <a:lnTo>
                  <a:pt x="309" y="2072"/>
                </a:lnTo>
                <a:lnTo>
                  <a:pt x="325" y="2072"/>
                </a:lnTo>
                <a:lnTo>
                  <a:pt x="343" y="2072"/>
                </a:lnTo>
                <a:lnTo>
                  <a:pt x="361" y="2069"/>
                </a:lnTo>
                <a:lnTo>
                  <a:pt x="376" y="2065"/>
                </a:lnTo>
                <a:lnTo>
                  <a:pt x="390" y="2062"/>
                </a:lnTo>
                <a:lnTo>
                  <a:pt x="396" y="2060"/>
                </a:lnTo>
                <a:lnTo>
                  <a:pt x="400" y="2056"/>
                </a:lnTo>
                <a:lnTo>
                  <a:pt x="404" y="2054"/>
                </a:lnTo>
                <a:lnTo>
                  <a:pt x="406" y="2051"/>
                </a:lnTo>
                <a:lnTo>
                  <a:pt x="410" y="2043"/>
                </a:lnTo>
                <a:lnTo>
                  <a:pt x="412" y="2031"/>
                </a:lnTo>
                <a:lnTo>
                  <a:pt x="415" y="2016"/>
                </a:lnTo>
                <a:lnTo>
                  <a:pt x="416" y="2001"/>
                </a:lnTo>
                <a:lnTo>
                  <a:pt x="417" y="1986"/>
                </a:lnTo>
                <a:lnTo>
                  <a:pt x="416" y="1971"/>
                </a:lnTo>
                <a:lnTo>
                  <a:pt x="416" y="1967"/>
                </a:lnTo>
                <a:lnTo>
                  <a:pt x="415" y="1962"/>
                </a:lnTo>
                <a:lnTo>
                  <a:pt x="412" y="1959"/>
                </a:lnTo>
                <a:lnTo>
                  <a:pt x="411" y="1957"/>
                </a:lnTo>
                <a:close/>
                <a:moveTo>
                  <a:pt x="18720" y="1652"/>
                </a:moveTo>
                <a:lnTo>
                  <a:pt x="18717" y="1653"/>
                </a:lnTo>
                <a:lnTo>
                  <a:pt x="18716" y="1654"/>
                </a:lnTo>
                <a:lnTo>
                  <a:pt x="18716" y="1657"/>
                </a:lnTo>
                <a:lnTo>
                  <a:pt x="18717" y="1660"/>
                </a:lnTo>
                <a:lnTo>
                  <a:pt x="18722" y="1666"/>
                </a:lnTo>
                <a:lnTo>
                  <a:pt x="18730" y="1672"/>
                </a:lnTo>
                <a:lnTo>
                  <a:pt x="18738" y="1679"/>
                </a:lnTo>
                <a:lnTo>
                  <a:pt x="18748" y="1684"/>
                </a:lnTo>
                <a:lnTo>
                  <a:pt x="18756" y="1687"/>
                </a:lnTo>
                <a:lnTo>
                  <a:pt x="18763" y="1690"/>
                </a:lnTo>
                <a:lnTo>
                  <a:pt x="18767" y="1688"/>
                </a:lnTo>
                <a:lnTo>
                  <a:pt x="18770" y="1687"/>
                </a:lnTo>
                <a:lnTo>
                  <a:pt x="18774" y="1684"/>
                </a:lnTo>
                <a:lnTo>
                  <a:pt x="18776" y="1681"/>
                </a:lnTo>
                <a:lnTo>
                  <a:pt x="18783" y="1673"/>
                </a:lnTo>
                <a:lnTo>
                  <a:pt x="18788" y="1664"/>
                </a:lnTo>
                <a:lnTo>
                  <a:pt x="18789" y="1658"/>
                </a:lnTo>
                <a:lnTo>
                  <a:pt x="18790" y="1653"/>
                </a:lnTo>
                <a:lnTo>
                  <a:pt x="18790" y="1650"/>
                </a:lnTo>
                <a:lnTo>
                  <a:pt x="18789" y="1645"/>
                </a:lnTo>
                <a:lnTo>
                  <a:pt x="18788" y="1643"/>
                </a:lnTo>
                <a:lnTo>
                  <a:pt x="18784" y="1639"/>
                </a:lnTo>
                <a:lnTo>
                  <a:pt x="18781" y="1638"/>
                </a:lnTo>
                <a:lnTo>
                  <a:pt x="18776" y="1638"/>
                </a:lnTo>
                <a:lnTo>
                  <a:pt x="18759" y="1638"/>
                </a:lnTo>
                <a:lnTo>
                  <a:pt x="18750" y="1639"/>
                </a:lnTo>
                <a:lnTo>
                  <a:pt x="18741" y="1644"/>
                </a:lnTo>
                <a:lnTo>
                  <a:pt x="18720" y="1652"/>
                </a:lnTo>
                <a:close/>
                <a:moveTo>
                  <a:pt x="18458" y="2061"/>
                </a:moveTo>
                <a:lnTo>
                  <a:pt x="18439" y="2060"/>
                </a:lnTo>
                <a:lnTo>
                  <a:pt x="18422" y="2058"/>
                </a:lnTo>
                <a:lnTo>
                  <a:pt x="18406" y="2060"/>
                </a:lnTo>
                <a:lnTo>
                  <a:pt x="18391" y="2061"/>
                </a:lnTo>
                <a:lnTo>
                  <a:pt x="18377" y="2064"/>
                </a:lnTo>
                <a:lnTo>
                  <a:pt x="18366" y="2068"/>
                </a:lnTo>
                <a:lnTo>
                  <a:pt x="18363" y="2070"/>
                </a:lnTo>
                <a:lnTo>
                  <a:pt x="18358" y="2072"/>
                </a:lnTo>
                <a:lnTo>
                  <a:pt x="18355" y="2076"/>
                </a:lnTo>
                <a:lnTo>
                  <a:pt x="18353" y="2080"/>
                </a:lnTo>
                <a:lnTo>
                  <a:pt x="18353" y="2083"/>
                </a:lnTo>
                <a:lnTo>
                  <a:pt x="18353" y="2087"/>
                </a:lnTo>
                <a:lnTo>
                  <a:pt x="18354" y="2089"/>
                </a:lnTo>
                <a:lnTo>
                  <a:pt x="18358" y="2092"/>
                </a:lnTo>
                <a:lnTo>
                  <a:pt x="18366" y="2098"/>
                </a:lnTo>
                <a:lnTo>
                  <a:pt x="18377" y="2103"/>
                </a:lnTo>
                <a:lnTo>
                  <a:pt x="18390" y="2107"/>
                </a:lnTo>
                <a:lnTo>
                  <a:pt x="18402" y="2110"/>
                </a:lnTo>
                <a:lnTo>
                  <a:pt x="18417" y="2111"/>
                </a:lnTo>
                <a:lnTo>
                  <a:pt x="18429" y="2112"/>
                </a:lnTo>
                <a:lnTo>
                  <a:pt x="18442" y="2111"/>
                </a:lnTo>
                <a:lnTo>
                  <a:pt x="18458" y="2109"/>
                </a:lnTo>
                <a:lnTo>
                  <a:pt x="18473" y="2104"/>
                </a:lnTo>
                <a:lnTo>
                  <a:pt x="18487" y="2099"/>
                </a:lnTo>
                <a:lnTo>
                  <a:pt x="18500" y="2095"/>
                </a:lnTo>
                <a:lnTo>
                  <a:pt x="18509" y="2090"/>
                </a:lnTo>
                <a:lnTo>
                  <a:pt x="18512" y="2089"/>
                </a:lnTo>
                <a:lnTo>
                  <a:pt x="18514" y="2087"/>
                </a:lnTo>
                <a:lnTo>
                  <a:pt x="18514" y="2085"/>
                </a:lnTo>
                <a:lnTo>
                  <a:pt x="18513" y="2084"/>
                </a:lnTo>
                <a:lnTo>
                  <a:pt x="18499" y="2078"/>
                </a:lnTo>
                <a:lnTo>
                  <a:pt x="18480" y="2070"/>
                </a:lnTo>
                <a:lnTo>
                  <a:pt x="18465" y="2063"/>
                </a:lnTo>
                <a:lnTo>
                  <a:pt x="18458" y="2061"/>
                </a:lnTo>
                <a:close/>
                <a:moveTo>
                  <a:pt x="18763" y="1957"/>
                </a:moveTo>
                <a:lnTo>
                  <a:pt x="18757" y="1955"/>
                </a:lnTo>
                <a:lnTo>
                  <a:pt x="18751" y="1955"/>
                </a:lnTo>
                <a:lnTo>
                  <a:pt x="18747" y="1957"/>
                </a:lnTo>
                <a:lnTo>
                  <a:pt x="18743" y="1960"/>
                </a:lnTo>
                <a:lnTo>
                  <a:pt x="18740" y="1964"/>
                </a:lnTo>
                <a:lnTo>
                  <a:pt x="18737" y="1970"/>
                </a:lnTo>
                <a:lnTo>
                  <a:pt x="18736" y="1976"/>
                </a:lnTo>
                <a:lnTo>
                  <a:pt x="18734" y="1983"/>
                </a:lnTo>
                <a:lnTo>
                  <a:pt x="18730" y="1997"/>
                </a:lnTo>
                <a:lnTo>
                  <a:pt x="18724" y="2010"/>
                </a:lnTo>
                <a:lnTo>
                  <a:pt x="18721" y="2016"/>
                </a:lnTo>
                <a:lnTo>
                  <a:pt x="18716" y="2021"/>
                </a:lnTo>
                <a:lnTo>
                  <a:pt x="18710" y="2025"/>
                </a:lnTo>
                <a:lnTo>
                  <a:pt x="18704" y="2028"/>
                </a:lnTo>
                <a:lnTo>
                  <a:pt x="18689" y="2031"/>
                </a:lnTo>
                <a:lnTo>
                  <a:pt x="18674" y="2037"/>
                </a:lnTo>
                <a:lnTo>
                  <a:pt x="18660" y="2043"/>
                </a:lnTo>
                <a:lnTo>
                  <a:pt x="18649" y="2049"/>
                </a:lnTo>
                <a:lnTo>
                  <a:pt x="18644" y="2051"/>
                </a:lnTo>
                <a:lnTo>
                  <a:pt x="18641" y="2055"/>
                </a:lnTo>
                <a:lnTo>
                  <a:pt x="18639" y="2058"/>
                </a:lnTo>
                <a:lnTo>
                  <a:pt x="18637" y="2061"/>
                </a:lnTo>
                <a:lnTo>
                  <a:pt x="18639" y="2063"/>
                </a:lnTo>
                <a:lnTo>
                  <a:pt x="18640" y="2065"/>
                </a:lnTo>
                <a:lnTo>
                  <a:pt x="18643" y="2068"/>
                </a:lnTo>
                <a:lnTo>
                  <a:pt x="18648" y="2070"/>
                </a:lnTo>
                <a:lnTo>
                  <a:pt x="18662" y="2072"/>
                </a:lnTo>
                <a:lnTo>
                  <a:pt x="18677" y="2072"/>
                </a:lnTo>
                <a:lnTo>
                  <a:pt x="18695" y="2072"/>
                </a:lnTo>
                <a:lnTo>
                  <a:pt x="18712" y="2069"/>
                </a:lnTo>
                <a:lnTo>
                  <a:pt x="18729" y="2065"/>
                </a:lnTo>
                <a:lnTo>
                  <a:pt x="18743" y="2062"/>
                </a:lnTo>
                <a:lnTo>
                  <a:pt x="18749" y="2060"/>
                </a:lnTo>
                <a:lnTo>
                  <a:pt x="18754" y="2056"/>
                </a:lnTo>
                <a:lnTo>
                  <a:pt x="18757" y="2054"/>
                </a:lnTo>
                <a:lnTo>
                  <a:pt x="18759" y="2051"/>
                </a:lnTo>
                <a:lnTo>
                  <a:pt x="18763" y="2043"/>
                </a:lnTo>
                <a:lnTo>
                  <a:pt x="18765" y="2031"/>
                </a:lnTo>
                <a:lnTo>
                  <a:pt x="18768" y="2016"/>
                </a:lnTo>
                <a:lnTo>
                  <a:pt x="18769" y="2001"/>
                </a:lnTo>
                <a:lnTo>
                  <a:pt x="18770" y="1986"/>
                </a:lnTo>
                <a:lnTo>
                  <a:pt x="18769" y="1971"/>
                </a:lnTo>
                <a:lnTo>
                  <a:pt x="18768" y="1967"/>
                </a:lnTo>
                <a:lnTo>
                  <a:pt x="18767" y="1962"/>
                </a:lnTo>
                <a:lnTo>
                  <a:pt x="18765" y="1959"/>
                </a:lnTo>
                <a:lnTo>
                  <a:pt x="18763" y="1957"/>
                </a:lnTo>
                <a:close/>
                <a:moveTo>
                  <a:pt x="14368" y="4999"/>
                </a:moveTo>
                <a:lnTo>
                  <a:pt x="14358" y="5010"/>
                </a:lnTo>
                <a:lnTo>
                  <a:pt x="14350" y="5020"/>
                </a:lnTo>
                <a:lnTo>
                  <a:pt x="14346" y="5024"/>
                </a:lnTo>
                <a:lnTo>
                  <a:pt x="14345" y="5027"/>
                </a:lnTo>
                <a:lnTo>
                  <a:pt x="14344" y="5030"/>
                </a:lnTo>
                <a:lnTo>
                  <a:pt x="14343" y="5033"/>
                </a:lnTo>
                <a:lnTo>
                  <a:pt x="14344" y="5035"/>
                </a:lnTo>
                <a:lnTo>
                  <a:pt x="14346" y="5037"/>
                </a:lnTo>
                <a:lnTo>
                  <a:pt x="14350" y="5040"/>
                </a:lnTo>
                <a:lnTo>
                  <a:pt x="14356" y="5042"/>
                </a:lnTo>
                <a:lnTo>
                  <a:pt x="14370" y="5046"/>
                </a:lnTo>
                <a:lnTo>
                  <a:pt x="14392" y="5050"/>
                </a:lnTo>
                <a:lnTo>
                  <a:pt x="14415" y="5056"/>
                </a:lnTo>
                <a:lnTo>
                  <a:pt x="14433" y="5060"/>
                </a:lnTo>
                <a:lnTo>
                  <a:pt x="14447" y="5063"/>
                </a:lnTo>
                <a:lnTo>
                  <a:pt x="14458" y="5068"/>
                </a:lnTo>
                <a:lnTo>
                  <a:pt x="14460" y="5070"/>
                </a:lnTo>
                <a:lnTo>
                  <a:pt x="14462" y="5074"/>
                </a:lnTo>
                <a:lnTo>
                  <a:pt x="14464" y="5077"/>
                </a:lnTo>
                <a:lnTo>
                  <a:pt x="14464" y="5081"/>
                </a:lnTo>
                <a:lnTo>
                  <a:pt x="14462" y="5085"/>
                </a:lnTo>
                <a:lnTo>
                  <a:pt x="14460" y="5090"/>
                </a:lnTo>
                <a:lnTo>
                  <a:pt x="14457" y="5096"/>
                </a:lnTo>
                <a:lnTo>
                  <a:pt x="14452" y="5102"/>
                </a:lnTo>
                <a:lnTo>
                  <a:pt x="14441" y="5117"/>
                </a:lnTo>
                <a:lnTo>
                  <a:pt x="14433" y="5131"/>
                </a:lnTo>
                <a:lnTo>
                  <a:pt x="14425" y="5147"/>
                </a:lnTo>
                <a:lnTo>
                  <a:pt x="14420" y="5159"/>
                </a:lnTo>
                <a:lnTo>
                  <a:pt x="14418" y="5165"/>
                </a:lnTo>
                <a:lnTo>
                  <a:pt x="14418" y="5171"/>
                </a:lnTo>
                <a:lnTo>
                  <a:pt x="14417" y="5177"/>
                </a:lnTo>
                <a:lnTo>
                  <a:pt x="14418" y="5181"/>
                </a:lnTo>
                <a:lnTo>
                  <a:pt x="14419" y="5185"/>
                </a:lnTo>
                <a:lnTo>
                  <a:pt x="14420" y="5188"/>
                </a:lnTo>
                <a:lnTo>
                  <a:pt x="14424" y="5190"/>
                </a:lnTo>
                <a:lnTo>
                  <a:pt x="14427" y="5191"/>
                </a:lnTo>
                <a:lnTo>
                  <a:pt x="14439" y="5192"/>
                </a:lnTo>
                <a:lnTo>
                  <a:pt x="14453" y="5191"/>
                </a:lnTo>
                <a:lnTo>
                  <a:pt x="14468" y="5189"/>
                </a:lnTo>
                <a:lnTo>
                  <a:pt x="14485" y="5186"/>
                </a:lnTo>
                <a:lnTo>
                  <a:pt x="14501" y="5185"/>
                </a:lnTo>
                <a:lnTo>
                  <a:pt x="14515" y="5184"/>
                </a:lnTo>
                <a:lnTo>
                  <a:pt x="14520" y="5185"/>
                </a:lnTo>
                <a:lnTo>
                  <a:pt x="14525" y="5186"/>
                </a:lnTo>
                <a:lnTo>
                  <a:pt x="14528" y="5189"/>
                </a:lnTo>
                <a:lnTo>
                  <a:pt x="14531" y="5191"/>
                </a:lnTo>
                <a:lnTo>
                  <a:pt x="14533" y="5204"/>
                </a:lnTo>
                <a:lnTo>
                  <a:pt x="14536" y="5212"/>
                </a:lnTo>
                <a:lnTo>
                  <a:pt x="14541" y="5216"/>
                </a:lnTo>
                <a:lnTo>
                  <a:pt x="14553" y="5220"/>
                </a:lnTo>
                <a:lnTo>
                  <a:pt x="14569" y="5224"/>
                </a:lnTo>
                <a:lnTo>
                  <a:pt x="14595" y="5230"/>
                </a:lnTo>
                <a:lnTo>
                  <a:pt x="14609" y="5232"/>
                </a:lnTo>
                <a:lnTo>
                  <a:pt x="14622" y="5236"/>
                </a:lnTo>
                <a:lnTo>
                  <a:pt x="14633" y="5239"/>
                </a:lnTo>
                <a:lnTo>
                  <a:pt x="14643" y="5243"/>
                </a:lnTo>
                <a:lnTo>
                  <a:pt x="14653" y="5247"/>
                </a:lnTo>
                <a:lnTo>
                  <a:pt x="14661" y="5251"/>
                </a:lnTo>
                <a:lnTo>
                  <a:pt x="14668" y="5256"/>
                </a:lnTo>
                <a:lnTo>
                  <a:pt x="14674" y="5260"/>
                </a:lnTo>
                <a:lnTo>
                  <a:pt x="14684" y="5270"/>
                </a:lnTo>
                <a:lnTo>
                  <a:pt x="14693" y="5279"/>
                </a:lnTo>
                <a:lnTo>
                  <a:pt x="14700" y="5287"/>
                </a:lnTo>
                <a:lnTo>
                  <a:pt x="14707" y="5296"/>
                </a:lnTo>
                <a:lnTo>
                  <a:pt x="14714" y="5304"/>
                </a:lnTo>
                <a:lnTo>
                  <a:pt x="14722" y="5316"/>
                </a:lnTo>
                <a:lnTo>
                  <a:pt x="14731" y="5329"/>
                </a:lnTo>
                <a:lnTo>
                  <a:pt x="14740" y="5343"/>
                </a:lnTo>
                <a:lnTo>
                  <a:pt x="14743" y="5348"/>
                </a:lnTo>
                <a:lnTo>
                  <a:pt x="14747" y="5354"/>
                </a:lnTo>
                <a:lnTo>
                  <a:pt x="14748" y="5360"/>
                </a:lnTo>
                <a:lnTo>
                  <a:pt x="14749" y="5365"/>
                </a:lnTo>
                <a:lnTo>
                  <a:pt x="14748" y="5370"/>
                </a:lnTo>
                <a:lnTo>
                  <a:pt x="14747" y="5372"/>
                </a:lnTo>
                <a:lnTo>
                  <a:pt x="14743" y="5374"/>
                </a:lnTo>
                <a:lnTo>
                  <a:pt x="14738" y="5375"/>
                </a:lnTo>
                <a:lnTo>
                  <a:pt x="14733" y="5375"/>
                </a:lnTo>
                <a:lnTo>
                  <a:pt x="14725" y="5377"/>
                </a:lnTo>
                <a:lnTo>
                  <a:pt x="14720" y="5379"/>
                </a:lnTo>
                <a:lnTo>
                  <a:pt x="14715" y="5383"/>
                </a:lnTo>
                <a:lnTo>
                  <a:pt x="14704" y="5391"/>
                </a:lnTo>
                <a:lnTo>
                  <a:pt x="14695" y="5399"/>
                </a:lnTo>
                <a:lnTo>
                  <a:pt x="14691" y="5404"/>
                </a:lnTo>
                <a:lnTo>
                  <a:pt x="14689" y="5408"/>
                </a:lnTo>
                <a:lnTo>
                  <a:pt x="14688" y="5413"/>
                </a:lnTo>
                <a:lnTo>
                  <a:pt x="14687" y="5417"/>
                </a:lnTo>
                <a:lnTo>
                  <a:pt x="14687" y="5420"/>
                </a:lnTo>
                <a:lnTo>
                  <a:pt x="14688" y="5424"/>
                </a:lnTo>
                <a:lnTo>
                  <a:pt x="14690" y="5426"/>
                </a:lnTo>
                <a:lnTo>
                  <a:pt x="14694" y="5427"/>
                </a:lnTo>
                <a:lnTo>
                  <a:pt x="14706" y="5427"/>
                </a:lnTo>
                <a:lnTo>
                  <a:pt x="14720" y="5427"/>
                </a:lnTo>
                <a:lnTo>
                  <a:pt x="14735" y="5425"/>
                </a:lnTo>
                <a:lnTo>
                  <a:pt x="14751" y="5424"/>
                </a:lnTo>
                <a:lnTo>
                  <a:pt x="14767" y="5422"/>
                </a:lnTo>
                <a:lnTo>
                  <a:pt x="14780" y="5421"/>
                </a:lnTo>
                <a:lnTo>
                  <a:pt x="14785" y="5422"/>
                </a:lnTo>
                <a:lnTo>
                  <a:pt x="14789" y="5422"/>
                </a:lnTo>
                <a:lnTo>
                  <a:pt x="14792" y="5425"/>
                </a:lnTo>
                <a:lnTo>
                  <a:pt x="14794" y="5427"/>
                </a:lnTo>
                <a:lnTo>
                  <a:pt x="14797" y="5435"/>
                </a:lnTo>
                <a:lnTo>
                  <a:pt x="14803" y="5449"/>
                </a:lnTo>
                <a:lnTo>
                  <a:pt x="14811" y="5466"/>
                </a:lnTo>
                <a:lnTo>
                  <a:pt x="14822" y="5484"/>
                </a:lnTo>
                <a:lnTo>
                  <a:pt x="14828" y="5492"/>
                </a:lnTo>
                <a:lnTo>
                  <a:pt x="14835" y="5500"/>
                </a:lnTo>
                <a:lnTo>
                  <a:pt x="14841" y="5508"/>
                </a:lnTo>
                <a:lnTo>
                  <a:pt x="14848" y="5514"/>
                </a:lnTo>
                <a:lnTo>
                  <a:pt x="14855" y="5520"/>
                </a:lnTo>
                <a:lnTo>
                  <a:pt x="14863" y="5523"/>
                </a:lnTo>
                <a:lnTo>
                  <a:pt x="14870" y="5526"/>
                </a:lnTo>
                <a:lnTo>
                  <a:pt x="14877" y="5526"/>
                </a:lnTo>
                <a:lnTo>
                  <a:pt x="14884" y="5523"/>
                </a:lnTo>
                <a:lnTo>
                  <a:pt x="14891" y="5520"/>
                </a:lnTo>
                <a:lnTo>
                  <a:pt x="14898" y="5515"/>
                </a:lnTo>
                <a:lnTo>
                  <a:pt x="14904" y="5509"/>
                </a:lnTo>
                <a:lnTo>
                  <a:pt x="14916" y="5494"/>
                </a:lnTo>
                <a:lnTo>
                  <a:pt x="14926" y="5476"/>
                </a:lnTo>
                <a:lnTo>
                  <a:pt x="14945" y="5440"/>
                </a:lnTo>
                <a:lnTo>
                  <a:pt x="14960" y="5413"/>
                </a:lnTo>
                <a:lnTo>
                  <a:pt x="14965" y="5408"/>
                </a:lnTo>
                <a:lnTo>
                  <a:pt x="14971" y="5405"/>
                </a:lnTo>
                <a:lnTo>
                  <a:pt x="14978" y="5401"/>
                </a:lnTo>
                <a:lnTo>
                  <a:pt x="14985" y="5398"/>
                </a:lnTo>
                <a:lnTo>
                  <a:pt x="14993" y="5395"/>
                </a:lnTo>
                <a:lnTo>
                  <a:pt x="15001" y="5393"/>
                </a:lnTo>
                <a:lnTo>
                  <a:pt x="15010" y="5391"/>
                </a:lnTo>
                <a:lnTo>
                  <a:pt x="15019" y="5391"/>
                </a:lnTo>
                <a:lnTo>
                  <a:pt x="15027" y="5391"/>
                </a:lnTo>
                <a:lnTo>
                  <a:pt x="15036" y="5391"/>
                </a:lnTo>
                <a:lnTo>
                  <a:pt x="15044" y="5393"/>
                </a:lnTo>
                <a:lnTo>
                  <a:pt x="15051" y="5395"/>
                </a:lnTo>
                <a:lnTo>
                  <a:pt x="15057" y="5399"/>
                </a:lnTo>
                <a:lnTo>
                  <a:pt x="15063" y="5404"/>
                </a:lnTo>
                <a:lnTo>
                  <a:pt x="15066" y="5411"/>
                </a:lnTo>
                <a:lnTo>
                  <a:pt x="15068" y="5418"/>
                </a:lnTo>
                <a:lnTo>
                  <a:pt x="15072" y="5433"/>
                </a:lnTo>
                <a:lnTo>
                  <a:pt x="15078" y="5449"/>
                </a:lnTo>
                <a:lnTo>
                  <a:pt x="15085" y="5465"/>
                </a:lnTo>
                <a:lnTo>
                  <a:pt x="15093" y="5479"/>
                </a:lnTo>
                <a:lnTo>
                  <a:pt x="15104" y="5493"/>
                </a:lnTo>
                <a:lnTo>
                  <a:pt x="15117" y="5507"/>
                </a:lnTo>
                <a:lnTo>
                  <a:pt x="15131" y="5519"/>
                </a:lnTo>
                <a:lnTo>
                  <a:pt x="15148" y="5530"/>
                </a:lnTo>
                <a:lnTo>
                  <a:pt x="15166" y="5541"/>
                </a:lnTo>
                <a:lnTo>
                  <a:pt x="15185" y="5550"/>
                </a:lnTo>
                <a:lnTo>
                  <a:pt x="15202" y="5560"/>
                </a:lnTo>
                <a:lnTo>
                  <a:pt x="15218" y="5566"/>
                </a:lnTo>
                <a:lnTo>
                  <a:pt x="15226" y="5569"/>
                </a:lnTo>
                <a:lnTo>
                  <a:pt x="15232" y="5570"/>
                </a:lnTo>
                <a:lnTo>
                  <a:pt x="15239" y="5572"/>
                </a:lnTo>
                <a:lnTo>
                  <a:pt x="15243" y="5572"/>
                </a:lnTo>
                <a:lnTo>
                  <a:pt x="15248" y="5572"/>
                </a:lnTo>
                <a:lnTo>
                  <a:pt x="15252" y="5569"/>
                </a:lnTo>
                <a:lnTo>
                  <a:pt x="15254" y="5567"/>
                </a:lnTo>
                <a:lnTo>
                  <a:pt x="15255" y="5563"/>
                </a:lnTo>
                <a:lnTo>
                  <a:pt x="15255" y="5552"/>
                </a:lnTo>
                <a:lnTo>
                  <a:pt x="15253" y="5535"/>
                </a:lnTo>
                <a:lnTo>
                  <a:pt x="15248" y="5516"/>
                </a:lnTo>
                <a:lnTo>
                  <a:pt x="15241" y="5496"/>
                </a:lnTo>
                <a:lnTo>
                  <a:pt x="15233" y="5476"/>
                </a:lnTo>
                <a:lnTo>
                  <a:pt x="15222" y="5459"/>
                </a:lnTo>
                <a:lnTo>
                  <a:pt x="15216" y="5451"/>
                </a:lnTo>
                <a:lnTo>
                  <a:pt x="15212" y="5445"/>
                </a:lnTo>
                <a:lnTo>
                  <a:pt x="15206" y="5440"/>
                </a:lnTo>
                <a:lnTo>
                  <a:pt x="15200" y="5437"/>
                </a:lnTo>
                <a:lnTo>
                  <a:pt x="15193" y="5433"/>
                </a:lnTo>
                <a:lnTo>
                  <a:pt x="15187" y="5428"/>
                </a:lnTo>
                <a:lnTo>
                  <a:pt x="15180" y="5422"/>
                </a:lnTo>
                <a:lnTo>
                  <a:pt x="15173" y="5415"/>
                </a:lnTo>
                <a:lnTo>
                  <a:pt x="15158" y="5399"/>
                </a:lnTo>
                <a:lnTo>
                  <a:pt x="15144" y="5380"/>
                </a:lnTo>
                <a:lnTo>
                  <a:pt x="15132" y="5360"/>
                </a:lnTo>
                <a:lnTo>
                  <a:pt x="15121" y="5341"/>
                </a:lnTo>
                <a:lnTo>
                  <a:pt x="15118" y="5332"/>
                </a:lnTo>
                <a:lnTo>
                  <a:pt x="15114" y="5324"/>
                </a:lnTo>
                <a:lnTo>
                  <a:pt x="15113" y="5316"/>
                </a:lnTo>
                <a:lnTo>
                  <a:pt x="15112" y="5310"/>
                </a:lnTo>
                <a:lnTo>
                  <a:pt x="15112" y="5304"/>
                </a:lnTo>
                <a:lnTo>
                  <a:pt x="15110" y="5298"/>
                </a:lnTo>
                <a:lnTo>
                  <a:pt x="15107" y="5293"/>
                </a:lnTo>
                <a:lnTo>
                  <a:pt x="15105" y="5289"/>
                </a:lnTo>
                <a:lnTo>
                  <a:pt x="15095" y="5280"/>
                </a:lnTo>
                <a:lnTo>
                  <a:pt x="15085" y="5273"/>
                </a:lnTo>
                <a:lnTo>
                  <a:pt x="15073" y="5266"/>
                </a:lnTo>
                <a:lnTo>
                  <a:pt x="15061" y="5259"/>
                </a:lnTo>
                <a:lnTo>
                  <a:pt x="15051" y="5252"/>
                </a:lnTo>
                <a:lnTo>
                  <a:pt x="15040" y="5244"/>
                </a:lnTo>
                <a:lnTo>
                  <a:pt x="15023" y="5219"/>
                </a:lnTo>
                <a:lnTo>
                  <a:pt x="15003" y="5189"/>
                </a:lnTo>
                <a:lnTo>
                  <a:pt x="14996" y="5181"/>
                </a:lnTo>
                <a:lnTo>
                  <a:pt x="14990" y="5172"/>
                </a:lnTo>
                <a:lnTo>
                  <a:pt x="14983" y="5165"/>
                </a:lnTo>
                <a:lnTo>
                  <a:pt x="14974" y="5159"/>
                </a:lnTo>
                <a:lnTo>
                  <a:pt x="14966" y="5152"/>
                </a:lnTo>
                <a:lnTo>
                  <a:pt x="14958" y="5148"/>
                </a:lnTo>
                <a:lnTo>
                  <a:pt x="14947" y="5143"/>
                </a:lnTo>
                <a:lnTo>
                  <a:pt x="14937" y="5139"/>
                </a:lnTo>
                <a:lnTo>
                  <a:pt x="14917" y="5135"/>
                </a:lnTo>
                <a:lnTo>
                  <a:pt x="14899" y="5128"/>
                </a:lnTo>
                <a:lnTo>
                  <a:pt x="14883" y="5120"/>
                </a:lnTo>
                <a:lnTo>
                  <a:pt x="14869" y="5111"/>
                </a:lnTo>
                <a:lnTo>
                  <a:pt x="14838" y="5090"/>
                </a:lnTo>
                <a:lnTo>
                  <a:pt x="14798" y="5065"/>
                </a:lnTo>
                <a:lnTo>
                  <a:pt x="14785" y="5058"/>
                </a:lnTo>
                <a:lnTo>
                  <a:pt x="14770" y="5053"/>
                </a:lnTo>
                <a:lnTo>
                  <a:pt x="14755" y="5048"/>
                </a:lnTo>
                <a:lnTo>
                  <a:pt x="14738" y="5043"/>
                </a:lnTo>
                <a:lnTo>
                  <a:pt x="14721" y="5040"/>
                </a:lnTo>
                <a:lnTo>
                  <a:pt x="14704" y="5037"/>
                </a:lnTo>
                <a:lnTo>
                  <a:pt x="14687" y="5036"/>
                </a:lnTo>
                <a:lnTo>
                  <a:pt x="14670" y="5035"/>
                </a:lnTo>
                <a:lnTo>
                  <a:pt x="14654" y="5035"/>
                </a:lnTo>
                <a:lnTo>
                  <a:pt x="14639" y="5035"/>
                </a:lnTo>
                <a:lnTo>
                  <a:pt x="14624" y="5036"/>
                </a:lnTo>
                <a:lnTo>
                  <a:pt x="14613" y="5037"/>
                </a:lnTo>
                <a:lnTo>
                  <a:pt x="14602" y="5040"/>
                </a:lnTo>
                <a:lnTo>
                  <a:pt x="14594" y="5043"/>
                </a:lnTo>
                <a:lnTo>
                  <a:pt x="14592" y="5044"/>
                </a:lnTo>
                <a:lnTo>
                  <a:pt x="14589" y="5047"/>
                </a:lnTo>
                <a:lnTo>
                  <a:pt x="14588" y="5049"/>
                </a:lnTo>
                <a:lnTo>
                  <a:pt x="14587" y="5050"/>
                </a:lnTo>
                <a:lnTo>
                  <a:pt x="14586" y="5057"/>
                </a:lnTo>
                <a:lnTo>
                  <a:pt x="14585" y="5061"/>
                </a:lnTo>
                <a:lnTo>
                  <a:pt x="14582" y="5060"/>
                </a:lnTo>
                <a:lnTo>
                  <a:pt x="14580" y="5057"/>
                </a:lnTo>
                <a:lnTo>
                  <a:pt x="14574" y="5053"/>
                </a:lnTo>
                <a:lnTo>
                  <a:pt x="14566" y="5047"/>
                </a:lnTo>
                <a:lnTo>
                  <a:pt x="14554" y="5040"/>
                </a:lnTo>
                <a:lnTo>
                  <a:pt x="14539" y="5031"/>
                </a:lnTo>
                <a:lnTo>
                  <a:pt x="14521" y="5027"/>
                </a:lnTo>
                <a:lnTo>
                  <a:pt x="14506" y="5023"/>
                </a:lnTo>
                <a:lnTo>
                  <a:pt x="14491" y="5022"/>
                </a:lnTo>
                <a:lnTo>
                  <a:pt x="14478" y="5021"/>
                </a:lnTo>
                <a:lnTo>
                  <a:pt x="14466" y="5019"/>
                </a:lnTo>
                <a:lnTo>
                  <a:pt x="14457" y="5015"/>
                </a:lnTo>
                <a:lnTo>
                  <a:pt x="14453" y="5013"/>
                </a:lnTo>
                <a:lnTo>
                  <a:pt x="14450" y="5009"/>
                </a:lnTo>
                <a:lnTo>
                  <a:pt x="14446" y="5004"/>
                </a:lnTo>
                <a:lnTo>
                  <a:pt x="14444" y="4999"/>
                </a:lnTo>
                <a:lnTo>
                  <a:pt x="14441" y="4993"/>
                </a:lnTo>
                <a:lnTo>
                  <a:pt x="14438" y="4988"/>
                </a:lnTo>
                <a:lnTo>
                  <a:pt x="14435" y="4983"/>
                </a:lnTo>
                <a:lnTo>
                  <a:pt x="14432" y="4979"/>
                </a:lnTo>
                <a:lnTo>
                  <a:pt x="14428" y="4976"/>
                </a:lnTo>
                <a:lnTo>
                  <a:pt x="14424" y="4974"/>
                </a:lnTo>
                <a:lnTo>
                  <a:pt x="14419" y="4972"/>
                </a:lnTo>
                <a:lnTo>
                  <a:pt x="14414" y="4970"/>
                </a:lnTo>
                <a:lnTo>
                  <a:pt x="14410" y="4970"/>
                </a:lnTo>
                <a:lnTo>
                  <a:pt x="14405" y="4972"/>
                </a:lnTo>
                <a:lnTo>
                  <a:pt x="14399" y="4974"/>
                </a:lnTo>
                <a:lnTo>
                  <a:pt x="14393" y="4976"/>
                </a:lnTo>
                <a:lnTo>
                  <a:pt x="14387" y="4981"/>
                </a:lnTo>
                <a:lnTo>
                  <a:pt x="14381" y="4986"/>
                </a:lnTo>
                <a:lnTo>
                  <a:pt x="14374" y="4992"/>
                </a:lnTo>
                <a:lnTo>
                  <a:pt x="14368" y="4999"/>
                </a:lnTo>
                <a:close/>
                <a:moveTo>
                  <a:pt x="14097" y="4444"/>
                </a:moveTo>
                <a:lnTo>
                  <a:pt x="14078" y="4471"/>
                </a:lnTo>
                <a:lnTo>
                  <a:pt x="14065" y="4490"/>
                </a:lnTo>
                <a:lnTo>
                  <a:pt x="14060" y="4496"/>
                </a:lnTo>
                <a:lnTo>
                  <a:pt x="14054" y="4502"/>
                </a:lnTo>
                <a:lnTo>
                  <a:pt x="14050" y="4504"/>
                </a:lnTo>
                <a:lnTo>
                  <a:pt x="14046" y="4507"/>
                </a:lnTo>
                <a:lnTo>
                  <a:pt x="14042" y="4508"/>
                </a:lnTo>
                <a:lnTo>
                  <a:pt x="14037" y="4507"/>
                </a:lnTo>
                <a:lnTo>
                  <a:pt x="14034" y="4505"/>
                </a:lnTo>
                <a:lnTo>
                  <a:pt x="14029" y="4504"/>
                </a:lnTo>
                <a:lnTo>
                  <a:pt x="14019" y="4498"/>
                </a:lnTo>
                <a:lnTo>
                  <a:pt x="14006" y="4491"/>
                </a:lnTo>
                <a:lnTo>
                  <a:pt x="13997" y="4489"/>
                </a:lnTo>
                <a:lnTo>
                  <a:pt x="13990" y="4488"/>
                </a:lnTo>
                <a:lnTo>
                  <a:pt x="13981" y="4488"/>
                </a:lnTo>
                <a:lnTo>
                  <a:pt x="13973" y="4490"/>
                </a:lnTo>
                <a:lnTo>
                  <a:pt x="13964" y="4494"/>
                </a:lnTo>
                <a:lnTo>
                  <a:pt x="13956" y="4497"/>
                </a:lnTo>
                <a:lnTo>
                  <a:pt x="13948" y="4503"/>
                </a:lnTo>
                <a:lnTo>
                  <a:pt x="13941" y="4508"/>
                </a:lnTo>
                <a:lnTo>
                  <a:pt x="13934" y="4515"/>
                </a:lnTo>
                <a:lnTo>
                  <a:pt x="13927" y="4521"/>
                </a:lnTo>
                <a:lnTo>
                  <a:pt x="13922" y="4528"/>
                </a:lnTo>
                <a:lnTo>
                  <a:pt x="13918" y="4535"/>
                </a:lnTo>
                <a:lnTo>
                  <a:pt x="13915" y="4541"/>
                </a:lnTo>
                <a:lnTo>
                  <a:pt x="13913" y="4546"/>
                </a:lnTo>
                <a:lnTo>
                  <a:pt x="13913" y="4552"/>
                </a:lnTo>
                <a:lnTo>
                  <a:pt x="13914" y="4557"/>
                </a:lnTo>
                <a:lnTo>
                  <a:pt x="13918" y="4561"/>
                </a:lnTo>
                <a:lnTo>
                  <a:pt x="13922" y="4564"/>
                </a:lnTo>
                <a:lnTo>
                  <a:pt x="13928" y="4565"/>
                </a:lnTo>
                <a:lnTo>
                  <a:pt x="13935" y="4566"/>
                </a:lnTo>
                <a:lnTo>
                  <a:pt x="13952" y="4568"/>
                </a:lnTo>
                <a:lnTo>
                  <a:pt x="13970" y="4569"/>
                </a:lnTo>
                <a:lnTo>
                  <a:pt x="13981" y="4570"/>
                </a:lnTo>
                <a:lnTo>
                  <a:pt x="13990" y="4570"/>
                </a:lnTo>
                <a:lnTo>
                  <a:pt x="14000" y="4572"/>
                </a:lnTo>
                <a:lnTo>
                  <a:pt x="14008" y="4575"/>
                </a:lnTo>
                <a:lnTo>
                  <a:pt x="14016" y="4577"/>
                </a:lnTo>
                <a:lnTo>
                  <a:pt x="14023" y="4582"/>
                </a:lnTo>
                <a:lnTo>
                  <a:pt x="14029" y="4588"/>
                </a:lnTo>
                <a:lnTo>
                  <a:pt x="14034" y="4595"/>
                </a:lnTo>
                <a:lnTo>
                  <a:pt x="14040" y="4609"/>
                </a:lnTo>
                <a:lnTo>
                  <a:pt x="14046" y="4619"/>
                </a:lnTo>
                <a:lnTo>
                  <a:pt x="14050" y="4628"/>
                </a:lnTo>
                <a:lnTo>
                  <a:pt x="14056" y="4633"/>
                </a:lnTo>
                <a:lnTo>
                  <a:pt x="14058" y="4635"/>
                </a:lnTo>
                <a:lnTo>
                  <a:pt x="14062" y="4636"/>
                </a:lnTo>
                <a:lnTo>
                  <a:pt x="14065" y="4636"/>
                </a:lnTo>
                <a:lnTo>
                  <a:pt x="14070" y="4636"/>
                </a:lnTo>
                <a:lnTo>
                  <a:pt x="14080" y="4635"/>
                </a:lnTo>
                <a:lnTo>
                  <a:pt x="14094" y="4632"/>
                </a:lnTo>
                <a:lnTo>
                  <a:pt x="14101" y="4630"/>
                </a:lnTo>
                <a:lnTo>
                  <a:pt x="14108" y="4626"/>
                </a:lnTo>
                <a:lnTo>
                  <a:pt x="14115" y="4622"/>
                </a:lnTo>
                <a:lnTo>
                  <a:pt x="14122" y="4616"/>
                </a:lnTo>
                <a:lnTo>
                  <a:pt x="14129" y="4610"/>
                </a:lnTo>
                <a:lnTo>
                  <a:pt x="14135" y="4603"/>
                </a:lnTo>
                <a:lnTo>
                  <a:pt x="14141" y="4595"/>
                </a:lnTo>
                <a:lnTo>
                  <a:pt x="14147" y="4588"/>
                </a:lnTo>
                <a:lnTo>
                  <a:pt x="14151" y="4579"/>
                </a:lnTo>
                <a:lnTo>
                  <a:pt x="14155" y="4570"/>
                </a:lnTo>
                <a:lnTo>
                  <a:pt x="14158" y="4562"/>
                </a:lnTo>
                <a:lnTo>
                  <a:pt x="14161" y="4554"/>
                </a:lnTo>
                <a:lnTo>
                  <a:pt x="14163" y="4545"/>
                </a:lnTo>
                <a:lnTo>
                  <a:pt x="14163" y="4538"/>
                </a:lnTo>
                <a:lnTo>
                  <a:pt x="14163" y="4531"/>
                </a:lnTo>
                <a:lnTo>
                  <a:pt x="14161" y="4524"/>
                </a:lnTo>
                <a:lnTo>
                  <a:pt x="14155" y="4511"/>
                </a:lnTo>
                <a:lnTo>
                  <a:pt x="14147" y="4498"/>
                </a:lnTo>
                <a:lnTo>
                  <a:pt x="14136" y="4484"/>
                </a:lnTo>
                <a:lnTo>
                  <a:pt x="14124" y="4471"/>
                </a:lnTo>
                <a:lnTo>
                  <a:pt x="14105" y="4453"/>
                </a:lnTo>
                <a:lnTo>
                  <a:pt x="14097" y="4444"/>
                </a:lnTo>
                <a:close/>
                <a:moveTo>
                  <a:pt x="14085" y="4271"/>
                </a:moveTo>
                <a:lnTo>
                  <a:pt x="14082" y="4272"/>
                </a:lnTo>
                <a:lnTo>
                  <a:pt x="14078" y="4274"/>
                </a:lnTo>
                <a:lnTo>
                  <a:pt x="14074" y="4279"/>
                </a:lnTo>
                <a:lnTo>
                  <a:pt x="14069" y="4285"/>
                </a:lnTo>
                <a:lnTo>
                  <a:pt x="14064" y="4293"/>
                </a:lnTo>
                <a:lnTo>
                  <a:pt x="14061" y="4301"/>
                </a:lnTo>
                <a:lnTo>
                  <a:pt x="14057" y="4309"/>
                </a:lnTo>
                <a:lnTo>
                  <a:pt x="14055" y="4319"/>
                </a:lnTo>
                <a:lnTo>
                  <a:pt x="14053" y="4328"/>
                </a:lnTo>
                <a:lnTo>
                  <a:pt x="14053" y="4336"/>
                </a:lnTo>
                <a:lnTo>
                  <a:pt x="14054" y="4345"/>
                </a:lnTo>
                <a:lnTo>
                  <a:pt x="14056" y="4352"/>
                </a:lnTo>
                <a:lnTo>
                  <a:pt x="14058" y="4354"/>
                </a:lnTo>
                <a:lnTo>
                  <a:pt x="14061" y="4357"/>
                </a:lnTo>
                <a:lnTo>
                  <a:pt x="14064" y="4360"/>
                </a:lnTo>
                <a:lnTo>
                  <a:pt x="14068" y="4361"/>
                </a:lnTo>
                <a:lnTo>
                  <a:pt x="14073" y="4363"/>
                </a:lnTo>
                <a:lnTo>
                  <a:pt x="14077" y="4364"/>
                </a:lnTo>
                <a:lnTo>
                  <a:pt x="14083" y="4364"/>
                </a:lnTo>
                <a:lnTo>
                  <a:pt x="14089" y="4364"/>
                </a:lnTo>
                <a:lnTo>
                  <a:pt x="14102" y="4362"/>
                </a:lnTo>
                <a:lnTo>
                  <a:pt x="14112" y="4359"/>
                </a:lnTo>
                <a:lnTo>
                  <a:pt x="14121" y="4354"/>
                </a:lnTo>
                <a:lnTo>
                  <a:pt x="14127" y="4348"/>
                </a:lnTo>
                <a:lnTo>
                  <a:pt x="14131" y="4341"/>
                </a:lnTo>
                <a:lnTo>
                  <a:pt x="14134" y="4334"/>
                </a:lnTo>
                <a:lnTo>
                  <a:pt x="14136" y="4326"/>
                </a:lnTo>
                <a:lnTo>
                  <a:pt x="14135" y="4318"/>
                </a:lnTo>
                <a:lnTo>
                  <a:pt x="14134" y="4309"/>
                </a:lnTo>
                <a:lnTo>
                  <a:pt x="14130" y="4301"/>
                </a:lnTo>
                <a:lnTo>
                  <a:pt x="14125" y="4293"/>
                </a:lnTo>
                <a:lnTo>
                  <a:pt x="14120" y="4286"/>
                </a:lnTo>
                <a:lnTo>
                  <a:pt x="14112" y="4280"/>
                </a:lnTo>
                <a:lnTo>
                  <a:pt x="14104" y="4275"/>
                </a:lnTo>
                <a:lnTo>
                  <a:pt x="14095" y="4272"/>
                </a:lnTo>
                <a:lnTo>
                  <a:pt x="14085" y="4271"/>
                </a:lnTo>
                <a:close/>
                <a:moveTo>
                  <a:pt x="13954" y="4341"/>
                </a:moveTo>
                <a:lnTo>
                  <a:pt x="13952" y="4342"/>
                </a:lnTo>
                <a:lnTo>
                  <a:pt x="13948" y="4346"/>
                </a:lnTo>
                <a:lnTo>
                  <a:pt x="13945" y="4352"/>
                </a:lnTo>
                <a:lnTo>
                  <a:pt x="13941" y="4357"/>
                </a:lnTo>
                <a:lnTo>
                  <a:pt x="13935" y="4372"/>
                </a:lnTo>
                <a:lnTo>
                  <a:pt x="13930" y="4388"/>
                </a:lnTo>
                <a:lnTo>
                  <a:pt x="13929" y="4396"/>
                </a:lnTo>
                <a:lnTo>
                  <a:pt x="13928" y="4403"/>
                </a:lnTo>
                <a:lnTo>
                  <a:pt x="13929" y="4410"/>
                </a:lnTo>
                <a:lnTo>
                  <a:pt x="13930" y="4417"/>
                </a:lnTo>
                <a:lnTo>
                  <a:pt x="13933" y="4422"/>
                </a:lnTo>
                <a:lnTo>
                  <a:pt x="13937" y="4427"/>
                </a:lnTo>
                <a:lnTo>
                  <a:pt x="13942" y="4429"/>
                </a:lnTo>
                <a:lnTo>
                  <a:pt x="13950" y="4430"/>
                </a:lnTo>
                <a:lnTo>
                  <a:pt x="13987" y="4431"/>
                </a:lnTo>
                <a:lnTo>
                  <a:pt x="14024" y="4434"/>
                </a:lnTo>
                <a:lnTo>
                  <a:pt x="14040" y="4434"/>
                </a:lnTo>
                <a:lnTo>
                  <a:pt x="14050" y="4433"/>
                </a:lnTo>
                <a:lnTo>
                  <a:pt x="14054" y="4430"/>
                </a:lnTo>
                <a:lnTo>
                  <a:pt x="14055" y="4428"/>
                </a:lnTo>
                <a:lnTo>
                  <a:pt x="14055" y="4424"/>
                </a:lnTo>
                <a:lnTo>
                  <a:pt x="14054" y="4421"/>
                </a:lnTo>
                <a:lnTo>
                  <a:pt x="14047" y="4410"/>
                </a:lnTo>
                <a:lnTo>
                  <a:pt x="14037" y="4396"/>
                </a:lnTo>
                <a:lnTo>
                  <a:pt x="14027" y="4380"/>
                </a:lnTo>
                <a:lnTo>
                  <a:pt x="14014" y="4364"/>
                </a:lnTo>
                <a:lnTo>
                  <a:pt x="14008" y="4357"/>
                </a:lnTo>
                <a:lnTo>
                  <a:pt x="14001" y="4352"/>
                </a:lnTo>
                <a:lnTo>
                  <a:pt x="13993" y="4346"/>
                </a:lnTo>
                <a:lnTo>
                  <a:pt x="13986" y="4342"/>
                </a:lnTo>
                <a:lnTo>
                  <a:pt x="13979" y="4339"/>
                </a:lnTo>
                <a:lnTo>
                  <a:pt x="13970" y="4337"/>
                </a:lnTo>
                <a:lnTo>
                  <a:pt x="13962" y="4339"/>
                </a:lnTo>
                <a:lnTo>
                  <a:pt x="13954" y="4341"/>
                </a:lnTo>
                <a:close/>
                <a:moveTo>
                  <a:pt x="13919" y="3931"/>
                </a:moveTo>
                <a:lnTo>
                  <a:pt x="13914" y="3932"/>
                </a:lnTo>
                <a:lnTo>
                  <a:pt x="13910" y="3934"/>
                </a:lnTo>
                <a:lnTo>
                  <a:pt x="13908" y="3937"/>
                </a:lnTo>
                <a:lnTo>
                  <a:pt x="13907" y="3941"/>
                </a:lnTo>
                <a:lnTo>
                  <a:pt x="13905" y="3950"/>
                </a:lnTo>
                <a:lnTo>
                  <a:pt x="13905" y="3962"/>
                </a:lnTo>
                <a:lnTo>
                  <a:pt x="13903" y="3975"/>
                </a:lnTo>
                <a:lnTo>
                  <a:pt x="13901" y="3989"/>
                </a:lnTo>
                <a:lnTo>
                  <a:pt x="13898" y="3997"/>
                </a:lnTo>
                <a:lnTo>
                  <a:pt x="13894" y="4003"/>
                </a:lnTo>
                <a:lnTo>
                  <a:pt x="13889" y="4010"/>
                </a:lnTo>
                <a:lnTo>
                  <a:pt x="13882" y="4017"/>
                </a:lnTo>
                <a:lnTo>
                  <a:pt x="13853" y="4038"/>
                </a:lnTo>
                <a:lnTo>
                  <a:pt x="13828" y="4059"/>
                </a:lnTo>
                <a:lnTo>
                  <a:pt x="13824" y="4065"/>
                </a:lnTo>
                <a:lnTo>
                  <a:pt x="13820" y="4071"/>
                </a:lnTo>
                <a:lnTo>
                  <a:pt x="13818" y="4078"/>
                </a:lnTo>
                <a:lnTo>
                  <a:pt x="13817" y="4084"/>
                </a:lnTo>
                <a:lnTo>
                  <a:pt x="13815" y="4092"/>
                </a:lnTo>
                <a:lnTo>
                  <a:pt x="13817" y="4100"/>
                </a:lnTo>
                <a:lnTo>
                  <a:pt x="13819" y="4110"/>
                </a:lnTo>
                <a:lnTo>
                  <a:pt x="13822" y="4120"/>
                </a:lnTo>
                <a:lnTo>
                  <a:pt x="13827" y="4130"/>
                </a:lnTo>
                <a:lnTo>
                  <a:pt x="13834" y="4140"/>
                </a:lnTo>
                <a:lnTo>
                  <a:pt x="13841" y="4150"/>
                </a:lnTo>
                <a:lnTo>
                  <a:pt x="13849" y="4159"/>
                </a:lnTo>
                <a:lnTo>
                  <a:pt x="13866" y="4177"/>
                </a:lnTo>
                <a:lnTo>
                  <a:pt x="13882" y="4193"/>
                </a:lnTo>
                <a:lnTo>
                  <a:pt x="13898" y="4208"/>
                </a:lnTo>
                <a:lnTo>
                  <a:pt x="13908" y="4221"/>
                </a:lnTo>
                <a:lnTo>
                  <a:pt x="13912" y="4227"/>
                </a:lnTo>
                <a:lnTo>
                  <a:pt x="13913" y="4233"/>
                </a:lnTo>
                <a:lnTo>
                  <a:pt x="13913" y="4238"/>
                </a:lnTo>
                <a:lnTo>
                  <a:pt x="13910" y="4242"/>
                </a:lnTo>
                <a:lnTo>
                  <a:pt x="13889" y="4264"/>
                </a:lnTo>
                <a:lnTo>
                  <a:pt x="13862" y="4292"/>
                </a:lnTo>
                <a:lnTo>
                  <a:pt x="13848" y="4307"/>
                </a:lnTo>
                <a:lnTo>
                  <a:pt x="13836" y="4322"/>
                </a:lnTo>
                <a:lnTo>
                  <a:pt x="13832" y="4330"/>
                </a:lnTo>
                <a:lnTo>
                  <a:pt x="13828" y="4339"/>
                </a:lnTo>
                <a:lnTo>
                  <a:pt x="13825" y="4347"/>
                </a:lnTo>
                <a:lnTo>
                  <a:pt x="13822" y="4355"/>
                </a:lnTo>
                <a:lnTo>
                  <a:pt x="13822" y="4359"/>
                </a:lnTo>
                <a:lnTo>
                  <a:pt x="13822" y="4361"/>
                </a:lnTo>
                <a:lnTo>
                  <a:pt x="13824" y="4363"/>
                </a:lnTo>
                <a:lnTo>
                  <a:pt x="13825" y="4364"/>
                </a:lnTo>
                <a:lnTo>
                  <a:pt x="13828" y="4364"/>
                </a:lnTo>
                <a:lnTo>
                  <a:pt x="13834" y="4362"/>
                </a:lnTo>
                <a:lnTo>
                  <a:pt x="13842" y="4357"/>
                </a:lnTo>
                <a:lnTo>
                  <a:pt x="13851" y="4350"/>
                </a:lnTo>
                <a:lnTo>
                  <a:pt x="13860" y="4342"/>
                </a:lnTo>
                <a:lnTo>
                  <a:pt x="13871" y="4333"/>
                </a:lnTo>
                <a:lnTo>
                  <a:pt x="13893" y="4310"/>
                </a:lnTo>
                <a:lnTo>
                  <a:pt x="13914" y="4287"/>
                </a:lnTo>
                <a:lnTo>
                  <a:pt x="13933" y="4265"/>
                </a:lnTo>
                <a:lnTo>
                  <a:pt x="13946" y="4247"/>
                </a:lnTo>
                <a:lnTo>
                  <a:pt x="13952" y="4240"/>
                </a:lnTo>
                <a:lnTo>
                  <a:pt x="13957" y="4234"/>
                </a:lnTo>
                <a:lnTo>
                  <a:pt x="13964" y="4229"/>
                </a:lnTo>
                <a:lnTo>
                  <a:pt x="13972" y="4226"/>
                </a:lnTo>
                <a:lnTo>
                  <a:pt x="13986" y="4221"/>
                </a:lnTo>
                <a:lnTo>
                  <a:pt x="14000" y="4219"/>
                </a:lnTo>
                <a:lnTo>
                  <a:pt x="14014" y="4217"/>
                </a:lnTo>
                <a:lnTo>
                  <a:pt x="14026" y="4215"/>
                </a:lnTo>
                <a:lnTo>
                  <a:pt x="14030" y="4213"/>
                </a:lnTo>
                <a:lnTo>
                  <a:pt x="14035" y="4212"/>
                </a:lnTo>
                <a:lnTo>
                  <a:pt x="14038" y="4208"/>
                </a:lnTo>
                <a:lnTo>
                  <a:pt x="14042" y="4205"/>
                </a:lnTo>
                <a:lnTo>
                  <a:pt x="14051" y="4184"/>
                </a:lnTo>
                <a:lnTo>
                  <a:pt x="14054" y="4181"/>
                </a:lnTo>
                <a:lnTo>
                  <a:pt x="14046" y="4179"/>
                </a:lnTo>
                <a:lnTo>
                  <a:pt x="14027" y="4174"/>
                </a:lnTo>
                <a:lnTo>
                  <a:pt x="14001" y="4167"/>
                </a:lnTo>
                <a:lnTo>
                  <a:pt x="13974" y="4158"/>
                </a:lnTo>
                <a:lnTo>
                  <a:pt x="13967" y="4155"/>
                </a:lnTo>
                <a:lnTo>
                  <a:pt x="13960" y="4154"/>
                </a:lnTo>
                <a:lnTo>
                  <a:pt x="13953" y="4155"/>
                </a:lnTo>
                <a:lnTo>
                  <a:pt x="13947" y="4157"/>
                </a:lnTo>
                <a:lnTo>
                  <a:pt x="13934" y="4159"/>
                </a:lnTo>
                <a:lnTo>
                  <a:pt x="13923" y="4161"/>
                </a:lnTo>
                <a:lnTo>
                  <a:pt x="13919" y="4161"/>
                </a:lnTo>
                <a:lnTo>
                  <a:pt x="13915" y="4161"/>
                </a:lnTo>
                <a:lnTo>
                  <a:pt x="13912" y="4159"/>
                </a:lnTo>
                <a:lnTo>
                  <a:pt x="13910" y="4155"/>
                </a:lnTo>
                <a:lnTo>
                  <a:pt x="13909" y="4150"/>
                </a:lnTo>
                <a:lnTo>
                  <a:pt x="13909" y="4143"/>
                </a:lnTo>
                <a:lnTo>
                  <a:pt x="13912" y="4132"/>
                </a:lnTo>
                <a:lnTo>
                  <a:pt x="13914" y="4120"/>
                </a:lnTo>
                <a:lnTo>
                  <a:pt x="13919" y="4106"/>
                </a:lnTo>
                <a:lnTo>
                  <a:pt x="13923" y="4096"/>
                </a:lnTo>
                <a:lnTo>
                  <a:pt x="13929" y="4086"/>
                </a:lnTo>
                <a:lnTo>
                  <a:pt x="13935" y="4078"/>
                </a:lnTo>
                <a:lnTo>
                  <a:pt x="13947" y="4064"/>
                </a:lnTo>
                <a:lnTo>
                  <a:pt x="13960" y="4055"/>
                </a:lnTo>
                <a:lnTo>
                  <a:pt x="13966" y="4050"/>
                </a:lnTo>
                <a:lnTo>
                  <a:pt x="13970" y="4044"/>
                </a:lnTo>
                <a:lnTo>
                  <a:pt x="13975" y="4039"/>
                </a:lnTo>
                <a:lnTo>
                  <a:pt x="13979" y="4033"/>
                </a:lnTo>
                <a:lnTo>
                  <a:pt x="13982" y="4028"/>
                </a:lnTo>
                <a:lnTo>
                  <a:pt x="13983" y="4020"/>
                </a:lnTo>
                <a:lnTo>
                  <a:pt x="13983" y="4012"/>
                </a:lnTo>
                <a:lnTo>
                  <a:pt x="13982" y="4003"/>
                </a:lnTo>
                <a:lnTo>
                  <a:pt x="13980" y="3992"/>
                </a:lnTo>
                <a:lnTo>
                  <a:pt x="13976" y="3983"/>
                </a:lnTo>
                <a:lnTo>
                  <a:pt x="13973" y="3975"/>
                </a:lnTo>
                <a:lnTo>
                  <a:pt x="13968" y="3968"/>
                </a:lnTo>
                <a:lnTo>
                  <a:pt x="13964" y="3961"/>
                </a:lnTo>
                <a:lnTo>
                  <a:pt x="13960" y="3955"/>
                </a:lnTo>
                <a:lnTo>
                  <a:pt x="13955" y="3950"/>
                </a:lnTo>
                <a:lnTo>
                  <a:pt x="13950" y="3946"/>
                </a:lnTo>
                <a:lnTo>
                  <a:pt x="13940" y="3939"/>
                </a:lnTo>
                <a:lnTo>
                  <a:pt x="13932" y="3935"/>
                </a:lnTo>
                <a:lnTo>
                  <a:pt x="13923" y="3932"/>
                </a:lnTo>
                <a:lnTo>
                  <a:pt x="13919" y="3931"/>
                </a:lnTo>
                <a:close/>
                <a:moveTo>
                  <a:pt x="13723" y="4595"/>
                </a:moveTo>
                <a:lnTo>
                  <a:pt x="13723" y="4589"/>
                </a:lnTo>
                <a:lnTo>
                  <a:pt x="13720" y="4585"/>
                </a:lnTo>
                <a:lnTo>
                  <a:pt x="13717" y="4583"/>
                </a:lnTo>
                <a:lnTo>
                  <a:pt x="13712" y="4583"/>
                </a:lnTo>
                <a:lnTo>
                  <a:pt x="13707" y="4583"/>
                </a:lnTo>
                <a:lnTo>
                  <a:pt x="13701" y="4585"/>
                </a:lnTo>
                <a:lnTo>
                  <a:pt x="13697" y="4588"/>
                </a:lnTo>
                <a:lnTo>
                  <a:pt x="13690" y="4591"/>
                </a:lnTo>
                <a:lnTo>
                  <a:pt x="13684" y="4596"/>
                </a:lnTo>
                <a:lnTo>
                  <a:pt x="13678" y="4601"/>
                </a:lnTo>
                <a:lnTo>
                  <a:pt x="13672" y="4606"/>
                </a:lnTo>
                <a:lnTo>
                  <a:pt x="13667" y="4612"/>
                </a:lnTo>
                <a:lnTo>
                  <a:pt x="13663" y="4618"/>
                </a:lnTo>
                <a:lnTo>
                  <a:pt x="13659" y="4624"/>
                </a:lnTo>
                <a:lnTo>
                  <a:pt x="13657" y="4631"/>
                </a:lnTo>
                <a:lnTo>
                  <a:pt x="13656" y="4637"/>
                </a:lnTo>
                <a:lnTo>
                  <a:pt x="13656" y="4643"/>
                </a:lnTo>
                <a:lnTo>
                  <a:pt x="13656" y="4649"/>
                </a:lnTo>
                <a:lnTo>
                  <a:pt x="13658" y="4655"/>
                </a:lnTo>
                <a:lnTo>
                  <a:pt x="13659" y="4660"/>
                </a:lnTo>
                <a:lnTo>
                  <a:pt x="13664" y="4671"/>
                </a:lnTo>
                <a:lnTo>
                  <a:pt x="13666" y="4680"/>
                </a:lnTo>
                <a:lnTo>
                  <a:pt x="13666" y="4684"/>
                </a:lnTo>
                <a:lnTo>
                  <a:pt x="13666" y="4687"/>
                </a:lnTo>
                <a:lnTo>
                  <a:pt x="13664" y="4691"/>
                </a:lnTo>
                <a:lnTo>
                  <a:pt x="13660" y="4693"/>
                </a:lnTo>
                <a:lnTo>
                  <a:pt x="13654" y="4696"/>
                </a:lnTo>
                <a:lnTo>
                  <a:pt x="13646" y="4697"/>
                </a:lnTo>
                <a:lnTo>
                  <a:pt x="13637" y="4698"/>
                </a:lnTo>
                <a:lnTo>
                  <a:pt x="13624" y="4698"/>
                </a:lnTo>
                <a:lnTo>
                  <a:pt x="13610" y="4699"/>
                </a:lnTo>
                <a:lnTo>
                  <a:pt x="13598" y="4701"/>
                </a:lnTo>
                <a:lnTo>
                  <a:pt x="13588" y="4705"/>
                </a:lnTo>
                <a:lnTo>
                  <a:pt x="13579" y="4710"/>
                </a:lnTo>
                <a:lnTo>
                  <a:pt x="13571" y="4714"/>
                </a:lnTo>
                <a:lnTo>
                  <a:pt x="13564" y="4721"/>
                </a:lnTo>
                <a:lnTo>
                  <a:pt x="13558" y="4728"/>
                </a:lnTo>
                <a:lnTo>
                  <a:pt x="13553" y="4736"/>
                </a:lnTo>
                <a:lnTo>
                  <a:pt x="13539" y="4764"/>
                </a:lnTo>
                <a:lnTo>
                  <a:pt x="13528" y="4783"/>
                </a:lnTo>
                <a:lnTo>
                  <a:pt x="13522" y="4787"/>
                </a:lnTo>
                <a:lnTo>
                  <a:pt x="13516" y="4792"/>
                </a:lnTo>
                <a:lnTo>
                  <a:pt x="13509" y="4795"/>
                </a:lnTo>
                <a:lnTo>
                  <a:pt x="13502" y="4799"/>
                </a:lnTo>
                <a:lnTo>
                  <a:pt x="13485" y="4805"/>
                </a:lnTo>
                <a:lnTo>
                  <a:pt x="13464" y="4811"/>
                </a:lnTo>
                <a:lnTo>
                  <a:pt x="13458" y="4813"/>
                </a:lnTo>
                <a:lnTo>
                  <a:pt x="13454" y="4815"/>
                </a:lnTo>
                <a:lnTo>
                  <a:pt x="13449" y="4819"/>
                </a:lnTo>
                <a:lnTo>
                  <a:pt x="13444" y="4822"/>
                </a:lnTo>
                <a:lnTo>
                  <a:pt x="13437" y="4831"/>
                </a:lnTo>
                <a:lnTo>
                  <a:pt x="13431" y="4841"/>
                </a:lnTo>
                <a:lnTo>
                  <a:pt x="13423" y="4862"/>
                </a:lnTo>
                <a:lnTo>
                  <a:pt x="13416" y="4881"/>
                </a:lnTo>
                <a:lnTo>
                  <a:pt x="13415" y="4885"/>
                </a:lnTo>
                <a:lnTo>
                  <a:pt x="13411" y="4887"/>
                </a:lnTo>
                <a:lnTo>
                  <a:pt x="13408" y="4886"/>
                </a:lnTo>
                <a:lnTo>
                  <a:pt x="13403" y="4885"/>
                </a:lnTo>
                <a:lnTo>
                  <a:pt x="13393" y="4880"/>
                </a:lnTo>
                <a:lnTo>
                  <a:pt x="13380" y="4872"/>
                </a:lnTo>
                <a:lnTo>
                  <a:pt x="13367" y="4864"/>
                </a:lnTo>
                <a:lnTo>
                  <a:pt x="13355" y="4856"/>
                </a:lnTo>
                <a:lnTo>
                  <a:pt x="13349" y="4855"/>
                </a:lnTo>
                <a:lnTo>
                  <a:pt x="13344" y="4854"/>
                </a:lnTo>
                <a:lnTo>
                  <a:pt x="13341" y="4855"/>
                </a:lnTo>
                <a:lnTo>
                  <a:pt x="13337" y="4858"/>
                </a:lnTo>
                <a:lnTo>
                  <a:pt x="13335" y="4862"/>
                </a:lnTo>
                <a:lnTo>
                  <a:pt x="13333" y="4868"/>
                </a:lnTo>
                <a:lnTo>
                  <a:pt x="13332" y="4875"/>
                </a:lnTo>
                <a:lnTo>
                  <a:pt x="13330" y="4883"/>
                </a:lnTo>
                <a:lnTo>
                  <a:pt x="13330" y="4905"/>
                </a:lnTo>
                <a:lnTo>
                  <a:pt x="13333" y="4928"/>
                </a:lnTo>
                <a:lnTo>
                  <a:pt x="13337" y="4955"/>
                </a:lnTo>
                <a:lnTo>
                  <a:pt x="13343" y="4983"/>
                </a:lnTo>
                <a:lnTo>
                  <a:pt x="13351" y="5013"/>
                </a:lnTo>
                <a:lnTo>
                  <a:pt x="13361" y="5041"/>
                </a:lnTo>
                <a:lnTo>
                  <a:pt x="13367" y="5055"/>
                </a:lnTo>
                <a:lnTo>
                  <a:pt x="13374" y="5068"/>
                </a:lnTo>
                <a:lnTo>
                  <a:pt x="13381" y="5081"/>
                </a:lnTo>
                <a:lnTo>
                  <a:pt x="13389" y="5092"/>
                </a:lnTo>
                <a:lnTo>
                  <a:pt x="13397" y="5103"/>
                </a:lnTo>
                <a:lnTo>
                  <a:pt x="13405" y="5114"/>
                </a:lnTo>
                <a:lnTo>
                  <a:pt x="13415" y="5122"/>
                </a:lnTo>
                <a:lnTo>
                  <a:pt x="13423" y="5130"/>
                </a:lnTo>
                <a:lnTo>
                  <a:pt x="13441" y="5144"/>
                </a:lnTo>
                <a:lnTo>
                  <a:pt x="13457" y="5155"/>
                </a:lnTo>
                <a:lnTo>
                  <a:pt x="13464" y="5158"/>
                </a:lnTo>
                <a:lnTo>
                  <a:pt x="13470" y="5162"/>
                </a:lnTo>
                <a:lnTo>
                  <a:pt x="13476" y="5163"/>
                </a:lnTo>
                <a:lnTo>
                  <a:pt x="13481" y="5164"/>
                </a:lnTo>
                <a:lnTo>
                  <a:pt x="13498" y="5164"/>
                </a:lnTo>
                <a:lnTo>
                  <a:pt x="13521" y="5165"/>
                </a:lnTo>
                <a:lnTo>
                  <a:pt x="13533" y="5165"/>
                </a:lnTo>
                <a:lnTo>
                  <a:pt x="13545" y="5168"/>
                </a:lnTo>
                <a:lnTo>
                  <a:pt x="13557" y="5170"/>
                </a:lnTo>
                <a:lnTo>
                  <a:pt x="13568" y="5174"/>
                </a:lnTo>
                <a:lnTo>
                  <a:pt x="13580" y="5176"/>
                </a:lnTo>
                <a:lnTo>
                  <a:pt x="13598" y="5179"/>
                </a:lnTo>
                <a:lnTo>
                  <a:pt x="13618" y="5181"/>
                </a:lnTo>
                <a:lnTo>
                  <a:pt x="13638" y="5181"/>
                </a:lnTo>
                <a:lnTo>
                  <a:pt x="13647" y="5179"/>
                </a:lnTo>
                <a:lnTo>
                  <a:pt x="13656" y="5178"/>
                </a:lnTo>
                <a:lnTo>
                  <a:pt x="13664" y="5176"/>
                </a:lnTo>
                <a:lnTo>
                  <a:pt x="13671" y="5172"/>
                </a:lnTo>
                <a:lnTo>
                  <a:pt x="13677" y="5168"/>
                </a:lnTo>
                <a:lnTo>
                  <a:pt x="13680" y="5163"/>
                </a:lnTo>
                <a:lnTo>
                  <a:pt x="13683" y="5157"/>
                </a:lnTo>
                <a:lnTo>
                  <a:pt x="13684" y="5149"/>
                </a:lnTo>
                <a:lnTo>
                  <a:pt x="13681" y="5132"/>
                </a:lnTo>
                <a:lnTo>
                  <a:pt x="13680" y="5114"/>
                </a:lnTo>
                <a:lnTo>
                  <a:pt x="13680" y="5095"/>
                </a:lnTo>
                <a:lnTo>
                  <a:pt x="13680" y="5074"/>
                </a:lnTo>
                <a:lnTo>
                  <a:pt x="13681" y="5064"/>
                </a:lnTo>
                <a:lnTo>
                  <a:pt x="13684" y="5054"/>
                </a:lnTo>
                <a:lnTo>
                  <a:pt x="13686" y="5044"/>
                </a:lnTo>
                <a:lnTo>
                  <a:pt x="13690" y="5035"/>
                </a:lnTo>
                <a:lnTo>
                  <a:pt x="13693" y="5024"/>
                </a:lnTo>
                <a:lnTo>
                  <a:pt x="13698" y="5016"/>
                </a:lnTo>
                <a:lnTo>
                  <a:pt x="13704" y="5007"/>
                </a:lnTo>
                <a:lnTo>
                  <a:pt x="13711" y="4999"/>
                </a:lnTo>
                <a:lnTo>
                  <a:pt x="13726" y="4984"/>
                </a:lnTo>
                <a:lnTo>
                  <a:pt x="13740" y="4970"/>
                </a:lnTo>
                <a:lnTo>
                  <a:pt x="13753" y="4956"/>
                </a:lnTo>
                <a:lnTo>
                  <a:pt x="13764" y="4942"/>
                </a:lnTo>
                <a:lnTo>
                  <a:pt x="13767" y="4935"/>
                </a:lnTo>
                <a:lnTo>
                  <a:pt x="13771" y="4928"/>
                </a:lnTo>
                <a:lnTo>
                  <a:pt x="13774" y="4920"/>
                </a:lnTo>
                <a:lnTo>
                  <a:pt x="13775" y="4912"/>
                </a:lnTo>
                <a:lnTo>
                  <a:pt x="13777" y="4902"/>
                </a:lnTo>
                <a:lnTo>
                  <a:pt x="13775" y="4893"/>
                </a:lnTo>
                <a:lnTo>
                  <a:pt x="13774" y="4883"/>
                </a:lnTo>
                <a:lnTo>
                  <a:pt x="13771" y="4872"/>
                </a:lnTo>
                <a:lnTo>
                  <a:pt x="13763" y="4851"/>
                </a:lnTo>
                <a:lnTo>
                  <a:pt x="13753" y="4831"/>
                </a:lnTo>
                <a:lnTo>
                  <a:pt x="13745" y="4813"/>
                </a:lnTo>
                <a:lnTo>
                  <a:pt x="13737" y="4797"/>
                </a:lnTo>
                <a:lnTo>
                  <a:pt x="13734" y="4788"/>
                </a:lnTo>
                <a:lnTo>
                  <a:pt x="13732" y="4781"/>
                </a:lnTo>
                <a:lnTo>
                  <a:pt x="13730" y="4774"/>
                </a:lnTo>
                <a:lnTo>
                  <a:pt x="13730" y="4768"/>
                </a:lnTo>
                <a:lnTo>
                  <a:pt x="13730" y="4763"/>
                </a:lnTo>
                <a:lnTo>
                  <a:pt x="13732" y="4757"/>
                </a:lnTo>
                <a:lnTo>
                  <a:pt x="13734" y="4751"/>
                </a:lnTo>
                <a:lnTo>
                  <a:pt x="13739" y="4745"/>
                </a:lnTo>
                <a:lnTo>
                  <a:pt x="13760" y="4727"/>
                </a:lnTo>
                <a:lnTo>
                  <a:pt x="13779" y="4713"/>
                </a:lnTo>
                <a:lnTo>
                  <a:pt x="13787" y="4706"/>
                </a:lnTo>
                <a:lnTo>
                  <a:pt x="13793" y="4699"/>
                </a:lnTo>
                <a:lnTo>
                  <a:pt x="13795" y="4696"/>
                </a:lnTo>
                <a:lnTo>
                  <a:pt x="13798" y="4692"/>
                </a:lnTo>
                <a:lnTo>
                  <a:pt x="13798" y="4689"/>
                </a:lnTo>
                <a:lnTo>
                  <a:pt x="13799" y="4684"/>
                </a:lnTo>
                <a:lnTo>
                  <a:pt x="13799" y="4682"/>
                </a:lnTo>
                <a:lnTo>
                  <a:pt x="13798" y="4680"/>
                </a:lnTo>
                <a:lnTo>
                  <a:pt x="13797" y="4680"/>
                </a:lnTo>
                <a:lnTo>
                  <a:pt x="13795" y="4679"/>
                </a:lnTo>
                <a:lnTo>
                  <a:pt x="13792" y="4680"/>
                </a:lnTo>
                <a:lnTo>
                  <a:pt x="13788" y="4682"/>
                </a:lnTo>
                <a:lnTo>
                  <a:pt x="13782" y="4684"/>
                </a:lnTo>
                <a:lnTo>
                  <a:pt x="13777" y="4686"/>
                </a:lnTo>
                <a:lnTo>
                  <a:pt x="13771" y="4689"/>
                </a:lnTo>
                <a:lnTo>
                  <a:pt x="13764" y="4689"/>
                </a:lnTo>
                <a:lnTo>
                  <a:pt x="13757" y="4687"/>
                </a:lnTo>
                <a:lnTo>
                  <a:pt x="13751" y="4685"/>
                </a:lnTo>
                <a:lnTo>
                  <a:pt x="13747" y="4683"/>
                </a:lnTo>
                <a:lnTo>
                  <a:pt x="13744" y="4679"/>
                </a:lnTo>
                <a:lnTo>
                  <a:pt x="13741" y="4676"/>
                </a:lnTo>
                <a:lnTo>
                  <a:pt x="13738" y="4671"/>
                </a:lnTo>
                <a:lnTo>
                  <a:pt x="13733" y="4658"/>
                </a:lnTo>
                <a:lnTo>
                  <a:pt x="13728" y="4642"/>
                </a:lnTo>
                <a:lnTo>
                  <a:pt x="13725" y="4620"/>
                </a:lnTo>
                <a:lnTo>
                  <a:pt x="13723" y="4595"/>
                </a:lnTo>
                <a:close/>
                <a:moveTo>
                  <a:pt x="14269" y="4844"/>
                </a:moveTo>
                <a:lnTo>
                  <a:pt x="14265" y="4842"/>
                </a:lnTo>
                <a:lnTo>
                  <a:pt x="14262" y="4842"/>
                </a:lnTo>
                <a:lnTo>
                  <a:pt x="14257" y="4844"/>
                </a:lnTo>
                <a:lnTo>
                  <a:pt x="14253" y="4845"/>
                </a:lnTo>
                <a:lnTo>
                  <a:pt x="14245" y="4852"/>
                </a:lnTo>
                <a:lnTo>
                  <a:pt x="14237" y="4860"/>
                </a:lnTo>
                <a:lnTo>
                  <a:pt x="14230" y="4872"/>
                </a:lnTo>
                <a:lnTo>
                  <a:pt x="14222" y="4886"/>
                </a:lnTo>
                <a:lnTo>
                  <a:pt x="14215" y="4900"/>
                </a:lnTo>
                <a:lnTo>
                  <a:pt x="14209" y="4916"/>
                </a:lnTo>
                <a:lnTo>
                  <a:pt x="14204" y="4933"/>
                </a:lnTo>
                <a:lnTo>
                  <a:pt x="14199" y="4948"/>
                </a:lnTo>
                <a:lnTo>
                  <a:pt x="14197" y="4963"/>
                </a:lnTo>
                <a:lnTo>
                  <a:pt x="14196" y="4979"/>
                </a:lnTo>
                <a:lnTo>
                  <a:pt x="14196" y="4984"/>
                </a:lnTo>
                <a:lnTo>
                  <a:pt x="14197" y="4990"/>
                </a:lnTo>
                <a:lnTo>
                  <a:pt x="14198" y="4996"/>
                </a:lnTo>
                <a:lnTo>
                  <a:pt x="14199" y="5001"/>
                </a:lnTo>
                <a:lnTo>
                  <a:pt x="14202" y="5006"/>
                </a:lnTo>
                <a:lnTo>
                  <a:pt x="14205" y="5009"/>
                </a:lnTo>
                <a:lnTo>
                  <a:pt x="14209" y="5011"/>
                </a:lnTo>
                <a:lnTo>
                  <a:pt x="14212" y="5013"/>
                </a:lnTo>
                <a:lnTo>
                  <a:pt x="14217" y="5014"/>
                </a:lnTo>
                <a:lnTo>
                  <a:pt x="14222" y="5014"/>
                </a:lnTo>
                <a:lnTo>
                  <a:pt x="14225" y="5013"/>
                </a:lnTo>
                <a:lnTo>
                  <a:pt x="14230" y="5010"/>
                </a:lnTo>
                <a:lnTo>
                  <a:pt x="14238" y="5004"/>
                </a:lnTo>
                <a:lnTo>
                  <a:pt x="14245" y="4995"/>
                </a:lnTo>
                <a:lnTo>
                  <a:pt x="14252" y="4983"/>
                </a:lnTo>
                <a:lnTo>
                  <a:pt x="14258" y="4969"/>
                </a:lnTo>
                <a:lnTo>
                  <a:pt x="14264" y="4955"/>
                </a:lnTo>
                <a:lnTo>
                  <a:pt x="14269" y="4939"/>
                </a:lnTo>
                <a:lnTo>
                  <a:pt x="14272" y="4923"/>
                </a:lnTo>
                <a:lnTo>
                  <a:pt x="14276" y="4907"/>
                </a:lnTo>
                <a:lnTo>
                  <a:pt x="14277" y="4892"/>
                </a:lnTo>
                <a:lnTo>
                  <a:pt x="14278" y="4878"/>
                </a:lnTo>
                <a:lnTo>
                  <a:pt x="14278" y="4866"/>
                </a:lnTo>
                <a:lnTo>
                  <a:pt x="14276" y="4855"/>
                </a:lnTo>
                <a:lnTo>
                  <a:pt x="14275" y="4852"/>
                </a:lnTo>
                <a:lnTo>
                  <a:pt x="14272" y="4848"/>
                </a:lnTo>
                <a:lnTo>
                  <a:pt x="14271" y="4846"/>
                </a:lnTo>
                <a:lnTo>
                  <a:pt x="14269" y="4844"/>
                </a:lnTo>
                <a:close/>
                <a:moveTo>
                  <a:pt x="13862" y="4909"/>
                </a:moveTo>
                <a:lnTo>
                  <a:pt x="13858" y="4916"/>
                </a:lnTo>
                <a:lnTo>
                  <a:pt x="13854" y="4922"/>
                </a:lnTo>
                <a:lnTo>
                  <a:pt x="13852" y="4928"/>
                </a:lnTo>
                <a:lnTo>
                  <a:pt x="13851" y="4934"/>
                </a:lnTo>
                <a:lnTo>
                  <a:pt x="13849" y="4940"/>
                </a:lnTo>
                <a:lnTo>
                  <a:pt x="13849" y="4945"/>
                </a:lnTo>
                <a:lnTo>
                  <a:pt x="13852" y="4949"/>
                </a:lnTo>
                <a:lnTo>
                  <a:pt x="13853" y="4954"/>
                </a:lnTo>
                <a:lnTo>
                  <a:pt x="13856" y="4959"/>
                </a:lnTo>
                <a:lnTo>
                  <a:pt x="13860" y="4962"/>
                </a:lnTo>
                <a:lnTo>
                  <a:pt x="13865" y="4966"/>
                </a:lnTo>
                <a:lnTo>
                  <a:pt x="13871" y="4968"/>
                </a:lnTo>
                <a:lnTo>
                  <a:pt x="13876" y="4969"/>
                </a:lnTo>
                <a:lnTo>
                  <a:pt x="13883" y="4970"/>
                </a:lnTo>
                <a:lnTo>
                  <a:pt x="13891" y="4972"/>
                </a:lnTo>
                <a:lnTo>
                  <a:pt x="13898" y="4970"/>
                </a:lnTo>
                <a:lnTo>
                  <a:pt x="13939" y="4966"/>
                </a:lnTo>
                <a:lnTo>
                  <a:pt x="13984" y="4960"/>
                </a:lnTo>
                <a:lnTo>
                  <a:pt x="14027" y="4954"/>
                </a:lnTo>
                <a:lnTo>
                  <a:pt x="14054" y="4952"/>
                </a:lnTo>
                <a:lnTo>
                  <a:pt x="14057" y="4952"/>
                </a:lnTo>
                <a:lnTo>
                  <a:pt x="14061" y="4949"/>
                </a:lnTo>
                <a:lnTo>
                  <a:pt x="14065" y="4947"/>
                </a:lnTo>
                <a:lnTo>
                  <a:pt x="14069" y="4942"/>
                </a:lnTo>
                <a:lnTo>
                  <a:pt x="14076" y="4933"/>
                </a:lnTo>
                <a:lnTo>
                  <a:pt x="14083" y="4921"/>
                </a:lnTo>
                <a:lnTo>
                  <a:pt x="14088" y="4910"/>
                </a:lnTo>
                <a:lnTo>
                  <a:pt x="14090" y="4900"/>
                </a:lnTo>
                <a:lnTo>
                  <a:pt x="14090" y="4896"/>
                </a:lnTo>
                <a:lnTo>
                  <a:pt x="14089" y="4893"/>
                </a:lnTo>
                <a:lnTo>
                  <a:pt x="14088" y="4892"/>
                </a:lnTo>
                <a:lnTo>
                  <a:pt x="14085" y="4891"/>
                </a:lnTo>
                <a:lnTo>
                  <a:pt x="14058" y="4894"/>
                </a:lnTo>
                <a:lnTo>
                  <a:pt x="14014" y="4903"/>
                </a:lnTo>
                <a:lnTo>
                  <a:pt x="13970" y="4913"/>
                </a:lnTo>
                <a:lnTo>
                  <a:pt x="13946" y="4919"/>
                </a:lnTo>
                <a:lnTo>
                  <a:pt x="13939" y="4920"/>
                </a:lnTo>
                <a:lnTo>
                  <a:pt x="13928" y="4920"/>
                </a:lnTo>
                <a:lnTo>
                  <a:pt x="13914" y="4919"/>
                </a:lnTo>
                <a:lnTo>
                  <a:pt x="13900" y="4916"/>
                </a:lnTo>
                <a:lnTo>
                  <a:pt x="13874" y="4912"/>
                </a:lnTo>
                <a:lnTo>
                  <a:pt x="13862" y="4909"/>
                </a:lnTo>
                <a:close/>
                <a:moveTo>
                  <a:pt x="13839" y="5003"/>
                </a:moveTo>
                <a:lnTo>
                  <a:pt x="13834" y="5006"/>
                </a:lnTo>
                <a:lnTo>
                  <a:pt x="13831" y="5008"/>
                </a:lnTo>
                <a:lnTo>
                  <a:pt x="13828" y="5010"/>
                </a:lnTo>
                <a:lnTo>
                  <a:pt x="13825" y="5014"/>
                </a:lnTo>
                <a:lnTo>
                  <a:pt x="13821" y="5021"/>
                </a:lnTo>
                <a:lnTo>
                  <a:pt x="13819" y="5029"/>
                </a:lnTo>
                <a:lnTo>
                  <a:pt x="13815" y="5053"/>
                </a:lnTo>
                <a:lnTo>
                  <a:pt x="13811" y="5083"/>
                </a:lnTo>
                <a:lnTo>
                  <a:pt x="13807" y="5101"/>
                </a:lnTo>
                <a:lnTo>
                  <a:pt x="13801" y="5116"/>
                </a:lnTo>
                <a:lnTo>
                  <a:pt x="13795" y="5131"/>
                </a:lnTo>
                <a:lnTo>
                  <a:pt x="13790" y="5144"/>
                </a:lnTo>
                <a:lnTo>
                  <a:pt x="13788" y="5150"/>
                </a:lnTo>
                <a:lnTo>
                  <a:pt x="13786" y="5156"/>
                </a:lnTo>
                <a:lnTo>
                  <a:pt x="13786" y="5162"/>
                </a:lnTo>
                <a:lnTo>
                  <a:pt x="13786" y="5168"/>
                </a:lnTo>
                <a:lnTo>
                  <a:pt x="13787" y="5172"/>
                </a:lnTo>
                <a:lnTo>
                  <a:pt x="13790" y="5178"/>
                </a:lnTo>
                <a:lnTo>
                  <a:pt x="13793" y="5183"/>
                </a:lnTo>
                <a:lnTo>
                  <a:pt x="13799" y="5188"/>
                </a:lnTo>
                <a:lnTo>
                  <a:pt x="13801" y="5189"/>
                </a:lnTo>
                <a:lnTo>
                  <a:pt x="13805" y="5190"/>
                </a:lnTo>
                <a:lnTo>
                  <a:pt x="13808" y="5191"/>
                </a:lnTo>
                <a:lnTo>
                  <a:pt x="13812" y="5190"/>
                </a:lnTo>
                <a:lnTo>
                  <a:pt x="13819" y="5189"/>
                </a:lnTo>
                <a:lnTo>
                  <a:pt x="13827" y="5185"/>
                </a:lnTo>
                <a:lnTo>
                  <a:pt x="13842" y="5174"/>
                </a:lnTo>
                <a:lnTo>
                  <a:pt x="13859" y="5161"/>
                </a:lnTo>
                <a:lnTo>
                  <a:pt x="13874" y="5147"/>
                </a:lnTo>
                <a:lnTo>
                  <a:pt x="13887" y="5137"/>
                </a:lnTo>
                <a:lnTo>
                  <a:pt x="13893" y="5135"/>
                </a:lnTo>
                <a:lnTo>
                  <a:pt x="13899" y="5134"/>
                </a:lnTo>
                <a:lnTo>
                  <a:pt x="13901" y="5134"/>
                </a:lnTo>
                <a:lnTo>
                  <a:pt x="13902" y="5136"/>
                </a:lnTo>
                <a:lnTo>
                  <a:pt x="13905" y="5137"/>
                </a:lnTo>
                <a:lnTo>
                  <a:pt x="13906" y="5139"/>
                </a:lnTo>
                <a:lnTo>
                  <a:pt x="13910" y="5151"/>
                </a:lnTo>
                <a:lnTo>
                  <a:pt x="13913" y="5162"/>
                </a:lnTo>
                <a:lnTo>
                  <a:pt x="13914" y="5171"/>
                </a:lnTo>
                <a:lnTo>
                  <a:pt x="13914" y="5182"/>
                </a:lnTo>
                <a:lnTo>
                  <a:pt x="13914" y="5191"/>
                </a:lnTo>
                <a:lnTo>
                  <a:pt x="13916" y="5202"/>
                </a:lnTo>
                <a:lnTo>
                  <a:pt x="13922" y="5215"/>
                </a:lnTo>
                <a:lnTo>
                  <a:pt x="13930" y="5230"/>
                </a:lnTo>
                <a:lnTo>
                  <a:pt x="13935" y="5237"/>
                </a:lnTo>
                <a:lnTo>
                  <a:pt x="13941" y="5243"/>
                </a:lnTo>
                <a:lnTo>
                  <a:pt x="13948" y="5249"/>
                </a:lnTo>
                <a:lnTo>
                  <a:pt x="13954" y="5253"/>
                </a:lnTo>
                <a:lnTo>
                  <a:pt x="13968" y="5260"/>
                </a:lnTo>
                <a:lnTo>
                  <a:pt x="13980" y="5264"/>
                </a:lnTo>
                <a:lnTo>
                  <a:pt x="14001" y="5267"/>
                </a:lnTo>
                <a:lnTo>
                  <a:pt x="14009" y="5267"/>
                </a:lnTo>
                <a:lnTo>
                  <a:pt x="14008" y="5249"/>
                </a:lnTo>
                <a:lnTo>
                  <a:pt x="14002" y="5208"/>
                </a:lnTo>
                <a:lnTo>
                  <a:pt x="14000" y="5195"/>
                </a:lnTo>
                <a:lnTo>
                  <a:pt x="13996" y="5183"/>
                </a:lnTo>
                <a:lnTo>
                  <a:pt x="13993" y="5171"/>
                </a:lnTo>
                <a:lnTo>
                  <a:pt x="13988" y="5159"/>
                </a:lnTo>
                <a:lnTo>
                  <a:pt x="13982" y="5149"/>
                </a:lnTo>
                <a:lnTo>
                  <a:pt x="13976" y="5141"/>
                </a:lnTo>
                <a:lnTo>
                  <a:pt x="13969" y="5132"/>
                </a:lnTo>
                <a:lnTo>
                  <a:pt x="13962" y="5125"/>
                </a:lnTo>
                <a:lnTo>
                  <a:pt x="13947" y="5115"/>
                </a:lnTo>
                <a:lnTo>
                  <a:pt x="13933" y="5104"/>
                </a:lnTo>
                <a:lnTo>
                  <a:pt x="13922" y="5095"/>
                </a:lnTo>
                <a:lnTo>
                  <a:pt x="13916" y="5085"/>
                </a:lnTo>
                <a:lnTo>
                  <a:pt x="13914" y="5082"/>
                </a:lnTo>
                <a:lnTo>
                  <a:pt x="13914" y="5080"/>
                </a:lnTo>
                <a:lnTo>
                  <a:pt x="13915" y="5076"/>
                </a:lnTo>
                <a:lnTo>
                  <a:pt x="13918" y="5075"/>
                </a:lnTo>
                <a:lnTo>
                  <a:pt x="13921" y="5074"/>
                </a:lnTo>
                <a:lnTo>
                  <a:pt x="13926" y="5073"/>
                </a:lnTo>
                <a:lnTo>
                  <a:pt x="13933" y="5073"/>
                </a:lnTo>
                <a:lnTo>
                  <a:pt x="13942" y="5074"/>
                </a:lnTo>
                <a:lnTo>
                  <a:pt x="13952" y="5076"/>
                </a:lnTo>
                <a:lnTo>
                  <a:pt x="13960" y="5076"/>
                </a:lnTo>
                <a:lnTo>
                  <a:pt x="13968" y="5076"/>
                </a:lnTo>
                <a:lnTo>
                  <a:pt x="13976" y="5076"/>
                </a:lnTo>
                <a:lnTo>
                  <a:pt x="13983" y="5074"/>
                </a:lnTo>
                <a:lnTo>
                  <a:pt x="13989" y="5073"/>
                </a:lnTo>
                <a:lnTo>
                  <a:pt x="13995" y="5070"/>
                </a:lnTo>
                <a:lnTo>
                  <a:pt x="14000" y="5067"/>
                </a:lnTo>
                <a:lnTo>
                  <a:pt x="14004" y="5064"/>
                </a:lnTo>
                <a:lnTo>
                  <a:pt x="14007" y="5060"/>
                </a:lnTo>
                <a:lnTo>
                  <a:pt x="14010" y="5056"/>
                </a:lnTo>
                <a:lnTo>
                  <a:pt x="14011" y="5051"/>
                </a:lnTo>
                <a:lnTo>
                  <a:pt x="14013" y="5047"/>
                </a:lnTo>
                <a:lnTo>
                  <a:pt x="14013" y="5042"/>
                </a:lnTo>
                <a:lnTo>
                  <a:pt x="14011" y="5037"/>
                </a:lnTo>
                <a:lnTo>
                  <a:pt x="14009" y="5031"/>
                </a:lnTo>
                <a:lnTo>
                  <a:pt x="14007" y="5027"/>
                </a:lnTo>
                <a:lnTo>
                  <a:pt x="14002" y="5023"/>
                </a:lnTo>
                <a:lnTo>
                  <a:pt x="13997" y="5020"/>
                </a:lnTo>
                <a:lnTo>
                  <a:pt x="13990" y="5019"/>
                </a:lnTo>
                <a:lnTo>
                  <a:pt x="13975" y="5015"/>
                </a:lnTo>
                <a:lnTo>
                  <a:pt x="13959" y="5015"/>
                </a:lnTo>
                <a:lnTo>
                  <a:pt x="13941" y="5016"/>
                </a:lnTo>
                <a:lnTo>
                  <a:pt x="13925" y="5019"/>
                </a:lnTo>
                <a:lnTo>
                  <a:pt x="13909" y="5021"/>
                </a:lnTo>
                <a:lnTo>
                  <a:pt x="13898" y="5022"/>
                </a:lnTo>
                <a:lnTo>
                  <a:pt x="13888" y="5023"/>
                </a:lnTo>
                <a:lnTo>
                  <a:pt x="13879" y="5022"/>
                </a:lnTo>
                <a:lnTo>
                  <a:pt x="13869" y="5019"/>
                </a:lnTo>
                <a:lnTo>
                  <a:pt x="13859" y="5015"/>
                </a:lnTo>
                <a:lnTo>
                  <a:pt x="13845" y="5007"/>
                </a:lnTo>
                <a:lnTo>
                  <a:pt x="13839" y="5003"/>
                </a:lnTo>
                <a:close/>
                <a:moveTo>
                  <a:pt x="14014" y="5530"/>
                </a:moveTo>
                <a:lnTo>
                  <a:pt x="14015" y="5535"/>
                </a:lnTo>
                <a:lnTo>
                  <a:pt x="14016" y="5539"/>
                </a:lnTo>
                <a:lnTo>
                  <a:pt x="14017" y="5541"/>
                </a:lnTo>
                <a:lnTo>
                  <a:pt x="14020" y="5543"/>
                </a:lnTo>
                <a:lnTo>
                  <a:pt x="14022" y="5546"/>
                </a:lnTo>
                <a:lnTo>
                  <a:pt x="14024" y="5547"/>
                </a:lnTo>
                <a:lnTo>
                  <a:pt x="14027" y="5547"/>
                </a:lnTo>
                <a:lnTo>
                  <a:pt x="14030" y="5548"/>
                </a:lnTo>
                <a:lnTo>
                  <a:pt x="14037" y="5547"/>
                </a:lnTo>
                <a:lnTo>
                  <a:pt x="14044" y="5543"/>
                </a:lnTo>
                <a:lnTo>
                  <a:pt x="14051" y="5540"/>
                </a:lnTo>
                <a:lnTo>
                  <a:pt x="14060" y="5535"/>
                </a:lnTo>
                <a:lnTo>
                  <a:pt x="14088" y="5514"/>
                </a:lnTo>
                <a:lnTo>
                  <a:pt x="14101" y="5502"/>
                </a:lnTo>
                <a:lnTo>
                  <a:pt x="14111" y="5500"/>
                </a:lnTo>
                <a:lnTo>
                  <a:pt x="14134" y="5493"/>
                </a:lnTo>
                <a:lnTo>
                  <a:pt x="14144" y="5488"/>
                </a:lnTo>
                <a:lnTo>
                  <a:pt x="14155" y="5480"/>
                </a:lnTo>
                <a:lnTo>
                  <a:pt x="14159" y="5476"/>
                </a:lnTo>
                <a:lnTo>
                  <a:pt x="14162" y="5471"/>
                </a:lnTo>
                <a:lnTo>
                  <a:pt x="14164" y="5466"/>
                </a:lnTo>
                <a:lnTo>
                  <a:pt x="14165" y="5460"/>
                </a:lnTo>
                <a:lnTo>
                  <a:pt x="14164" y="5453"/>
                </a:lnTo>
                <a:lnTo>
                  <a:pt x="14162" y="5447"/>
                </a:lnTo>
                <a:lnTo>
                  <a:pt x="14158" y="5441"/>
                </a:lnTo>
                <a:lnTo>
                  <a:pt x="14155" y="5434"/>
                </a:lnTo>
                <a:lnTo>
                  <a:pt x="14149" y="5428"/>
                </a:lnTo>
                <a:lnTo>
                  <a:pt x="14143" y="5424"/>
                </a:lnTo>
                <a:lnTo>
                  <a:pt x="14137" y="5419"/>
                </a:lnTo>
                <a:lnTo>
                  <a:pt x="14130" y="5414"/>
                </a:lnTo>
                <a:lnTo>
                  <a:pt x="14123" y="5411"/>
                </a:lnTo>
                <a:lnTo>
                  <a:pt x="14116" y="5408"/>
                </a:lnTo>
                <a:lnTo>
                  <a:pt x="14108" y="5407"/>
                </a:lnTo>
                <a:lnTo>
                  <a:pt x="14101" y="5407"/>
                </a:lnTo>
                <a:lnTo>
                  <a:pt x="14094" y="5408"/>
                </a:lnTo>
                <a:lnTo>
                  <a:pt x="14088" y="5412"/>
                </a:lnTo>
                <a:lnTo>
                  <a:pt x="14082" y="5415"/>
                </a:lnTo>
                <a:lnTo>
                  <a:pt x="14077" y="5422"/>
                </a:lnTo>
                <a:lnTo>
                  <a:pt x="14056" y="5451"/>
                </a:lnTo>
                <a:lnTo>
                  <a:pt x="14035" y="5478"/>
                </a:lnTo>
                <a:lnTo>
                  <a:pt x="14026" y="5492"/>
                </a:lnTo>
                <a:lnTo>
                  <a:pt x="14019" y="5505"/>
                </a:lnTo>
                <a:lnTo>
                  <a:pt x="14016" y="5512"/>
                </a:lnTo>
                <a:lnTo>
                  <a:pt x="14014" y="5518"/>
                </a:lnTo>
                <a:lnTo>
                  <a:pt x="14014" y="5525"/>
                </a:lnTo>
                <a:lnTo>
                  <a:pt x="14014" y="5530"/>
                </a:lnTo>
                <a:close/>
                <a:moveTo>
                  <a:pt x="13802" y="5498"/>
                </a:moveTo>
                <a:lnTo>
                  <a:pt x="13802" y="5505"/>
                </a:lnTo>
                <a:lnTo>
                  <a:pt x="13802" y="5512"/>
                </a:lnTo>
                <a:lnTo>
                  <a:pt x="13805" y="5519"/>
                </a:lnTo>
                <a:lnTo>
                  <a:pt x="13808" y="5523"/>
                </a:lnTo>
                <a:lnTo>
                  <a:pt x="13813" y="5529"/>
                </a:lnTo>
                <a:lnTo>
                  <a:pt x="13818" y="5533"/>
                </a:lnTo>
                <a:lnTo>
                  <a:pt x="13824" y="5536"/>
                </a:lnTo>
                <a:lnTo>
                  <a:pt x="13829" y="5538"/>
                </a:lnTo>
                <a:lnTo>
                  <a:pt x="13836" y="5539"/>
                </a:lnTo>
                <a:lnTo>
                  <a:pt x="13842" y="5539"/>
                </a:lnTo>
                <a:lnTo>
                  <a:pt x="13848" y="5538"/>
                </a:lnTo>
                <a:lnTo>
                  <a:pt x="13853" y="5535"/>
                </a:lnTo>
                <a:lnTo>
                  <a:pt x="13859" y="5532"/>
                </a:lnTo>
                <a:lnTo>
                  <a:pt x="13862" y="5526"/>
                </a:lnTo>
                <a:lnTo>
                  <a:pt x="13865" y="5520"/>
                </a:lnTo>
                <a:lnTo>
                  <a:pt x="13866" y="5512"/>
                </a:lnTo>
                <a:lnTo>
                  <a:pt x="13866" y="5503"/>
                </a:lnTo>
                <a:lnTo>
                  <a:pt x="13865" y="5495"/>
                </a:lnTo>
                <a:lnTo>
                  <a:pt x="13862" y="5489"/>
                </a:lnTo>
                <a:lnTo>
                  <a:pt x="13859" y="5485"/>
                </a:lnTo>
                <a:lnTo>
                  <a:pt x="13855" y="5480"/>
                </a:lnTo>
                <a:lnTo>
                  <a:pt x="13851" y="5476"/>
                </a:lnTo>
                <a:lnTo>
                  <a:pt x="13845" y="5474"/>
                </a:lnTo>
                <a:lnTo>
                  <a:pt x="13839" y="5473"/>
                </a:lnTo>
                <a:lnTo>
                  <a:pt x="13833" y="5472"/>
                </a:lnTo>
                <a:lnTo>
                  <a:pt x="13827" y="5473"/>
                </a:lnTo>
                <a:lnTo>
                  <a:pt x="13822" y="5474"/>
                </a:lnTo>
                <a:lnTo>
                  <a:pt x="13817" y="5478"/>
                </a:lnTo>
                <a:lnTo>
                  <a:pt x="13812" y="5481"/>
                </a:lnTo>
                <a:lnTo>
                  <a:pt x="13808" y="5486"/>
                </a:lnTo>
                <a:lnTo>
                  <a:pt x="13805" y="5491"/>
                </a:lnTo>
                <a:lnTo>
                  <a:pt x="13802" y="5498"/>
                </a:lnTo>
                <a:close/>
                <a:moveTo>
                  <a:pt x="13413" y="5343"/>
                </a:moveTo>
                <a:lnTo>
                  <a:pt x="13398" y="5348"/>
                </a:lnTo>
                <a:lnTo>
                  <a:pt x="13384" y="5356"/>
                </a:lnTo>
                <a:lnTo>
                  <a:pt x="13377" y="5359"/>
                </a:lnTo>
                <a:lnTo>
                  <a:pt x="13371" y="5363"/>
                </a:lnTo>
                <a:lnTo>
                  <a:pt x="13367" y="5366"/>
                </a:lnTo>
                <a:lnTo>
                  <a:pt x="13364" y="5371"/>
                </a:lnTo>
                <a:lnTo>
                  <a:pt x="13362" y="5367"/>
                </a:lnTo>
                <a:lnTo>
                  <a:pt x="13359" y="5364"/>
                </a:lnTo>
                <a:lnTo>
                  <a:pt x="13355" y="5360"/>
                </a:lnTo>
                <a:lnTo>
                  <a:pt x="13349" y="5357"/>
                </a:lnTo>
                <a:lnTo>
                  <a:pt x="13341" y="5352"/>
                </a:lnTo>
                <a:lnTo>
                  <a:pt x="13333" y="5348"/>
                </a:lnTo>
                <a:lnTo>
                  <a:pt x="13323" y="5346"/>
                </a:lnTo>
                <a:lnTo>
                  <a:pt x="13315" y="5344"/>
                </a:lnTo>
                <a:lnTo>
                  <a:pt x="13299" y="5341"/>
                </a:lnTo>
                <a:lnTo>
                  <a:pt x="13283" y="5341"/>
                </a:lnTo>
                <a:lnTo>
                  <a:pt x="13268" y="5340"/>
                </a:lnTo>
                <a:lnTo>
                  <a:pt x="13255" y="5337"/>
                </a:lnTo>
                <a:lnTo>
                  <a:pt x="13250" y="5333"/>
                </a:lnTo>
                <a:lnTo>
                  <a:pt x="13245" y="5330"/>
                </a:lnTo>
                <a:lnTo>
                  <a:pt x="13241" y="5325"/>
                </a:lnTo>
                <a:lnTo>
                  <a:pt x="13238" y="5319"/>
                </a:lnTo>
                <a:lnTo>
                  <a:pt x="13232" y="5306"/>
                </a:lnTo>
                <a:lnTo>
                  <a:pt x="13225" y="5297"/>
                </a:lnTo>
                <a:lnTo>
                  <a:pt x="13221" y="5294"/>
                </a:lnTo>
                <a:lnTo>
                  <a:pt x="13218" y="5291"/>
                </a:lnTo>
                <a:lnTo>
                  <a:pt x="13213" y="5290"/>
                </a:lnTo>
                <a:lnTo>
                  <a:pt x="13209" y="5289"/>
                </a:lnTo>
                <a:lnTo>
                  <a:pt x="13206" y="5289"/>
                </a:lnTo>
                <a:lnTo>
                  <a:pt x="13202" y="5289"/>
                </a:lnTo>
                <a:lnTo>
                  <a:pt x="13199" y="5290"/>
                </a:lnTo>
                <a:lnTo>
                  <a:pt x="13195" y="5292"/>
                </a:lnTo>
                <a:lnTo>
                  <a:pt x="13188" y="5297"/>
                </a:lnTo>
                <a:lnTo>
                  <a:pt x="13182" y="5305"/>
                </a:lnTo>
                <a:lnTo>
                  <a:pt x="13178" y="5312"/>
                </a:lnTo>
                <a:lnTo>
                  <a:pt x="13174" y="5320"/>
                </a:lnTo>
                <a:lnTo>
                  <a:pt x="13172" y="5327"/>
                </a:lnTo>
                <a:lnTo>
                  <a:pt x="13171" y="5334"/>
                </a:lnTo>
                <a:lnTo>
                  <a:pt x="13171" y="5341"/>
                </a:lnTo>
                <a:lnTo>
                  <a:pt x="13172" y="5347"/>
                </a:lnTo>
                <a:lnTo>
                  <a:pt x="13174" y="5354"/>
                </a:lnTo>
                <a:lnTo>
                  <a:pt x="13176" y="5359"/>
                </a:lnTo>
                <a:lnTo>
                  <a:pt x="13182" y="5370"/>
                </a:lnTo>
                <a:lnTo>
                  <a:pt x="13189" y="5378"/>
                </a:lnTo>
                <a:lnTo>
                  <a:pt x="13196" y="5385"/>
                </a:lnTo>
                <a:lnTo>
                  <a:pt x="13201" y="5390"/>
                </a:lnTo>
                <a:lnTo>
                  <a:pt x="13207" y="5393"/>
                </a:lnTo>
                <a:lnTo>
                  <a:pt x="13216" y="5395"/>
                </a:lnTo>
                <a:lnTo>
                  <a:pt x="13227" y="5399"/>
                </a:lnTo>
                <a:lnTo>
                  <a:pt x="13239" y="5401"/>
                </a:lnTo>
                <a:lnTo>
                  <a:pt x="13253" y="5404"/>
                </a:lnTo>
                <a:lnTo>
                  <a:pt x="13267" y="5405"/>
                </a:lnTo>
                <a:lnTo>
                  <a:pt x="13282" y="5405"/>
                </a:lnTo>
                <a:lnTo>
                  <a:pt x="13297" y="5404"/>
                </a:lnTo>
                <a:lnTo>
                  <a:pt x="13316" y="5400"/>
                </a:lnTo>
                <a:lnTo>
                  <a:pt x="13336" y="5395"/>
                </a:lnTo>
                <a:lnTo>
                  <a:pt x="13344" y="5393"/>
                </a:lnTo>
                <a:lnTo>
                  <a:pt x="13351" y="5390"/>
                </a:lnTo>
                <a:lnTo>
                  <a:pt x="13359" y="5386"/>
                </a:lnTo>
                <a:lnTo>
                  <a:pt x="13362" y="5383"/>
                </a:lnTo>
                <a:lnTo>
                  <a:pt x="13363" y="5386"/>
                </a:lnTo>
                <a:lnTo>
                  <a:pt x="13366" y="5390"/>
                </a:lnTo>
                <a:lnTo>
                  <a:pt x="13369" y="5394"/>
                </a:lnTo>
                <a:lnTo>
                  <a:pt x="13373" y="5399"/>
                </a:lnTo>
                <a:lnTo>
                  <a:pt x="13384" y="5410"/>
                </a:lnTo>
                <a:lnTo>
                  <a:pt x="13395" y="5420"/>
                </a:lnTo>
                <a:lnTo>
                  <a:pt x="13405" y="5427"/>
                </a:lnTo>
                <a:lnTo>
                  <a:pt x="13417" y="5434"/>
                </a:lnTo>
                <a:lnTo>
                  <a:pt x="13428" y="5438"/>
                </a:lnTo>
                <a:lnTo>
                  <a:pt x="13441" y="5441"/>
                </a:lnTo>
                <a:lnTo>
                  <a:pt x="13456" y="5441"/>
                </a:lnTo>
                <a:lnTo>
                  <a:pt x="13472" y="5441"/>
                </a:lnTo>
                <a:lnTo>
                  <a:pt x="13491" y="5441"/>
                </a:lnTo>
                <a:lnTo>
                  <a:pt x="13511" y="5442"/>
                </a:lnTo>
                <a:lnTo>
                  <a:pt x="13531" y="5446"/>
                </a:lnTo>
                <a:lnTo>
                  <a:pt x="13550" y="5449"/>
                </a:lnTo>
                <a:lnTo>
                  <a:pt x="13568" y="5452"/>
                </a:lnTo>
                <a:lnTo>
                  <a:pt x="13582" y="5452"/>
                </a:lnTo>
                <a:lnTo>
                  <a:pt x="13588" y="5451"/>
                </a:lnTo>
                <a:lnTo>
                  <a:pt x="13591" y="5448"/>
                </a:lnTo>
                <a:lnTo>
                  <a:pt x="13595" y="5446"/>
                </a:lnTo>
                <a:lnTo>
                  <a:pt x="13596" y="5441"/>
                </a:lnTo>
                <a:lnTo>
                  <a:pt x="13596" y="5435"/>
                </a:lnTo>
                <a:lnTo>
                  <a:pt x="13595" y="5429"/>
                </a:lnTo>
                <a:lnTo>
                  <a:pt x="13593" y="5424"/>
                </a:lnTo>
                <a:lnTo>
                  <a:pt x="13590" y="5418"/>
                </a:lnTo>
                <a:lnTo>
                  <a:pt x="13583" y="5406"/>
                </a:lnTo>
                <a:lnTo>
                  <a:pt x="13573" y="5395"/>
                </a:lnTo>
                <a:lnTo>
                  <a:pt x="13562" y="5385"/>
                </a:lnTo>
                <a:lnTo>
                  <a:pt x="13551" y="5378"/>
                </a:lnTo>
                <a:lnTo>
                  <a:pt x="13545" y="5374"/>
                </a:lnTo>
                <a:lnTo>
                  <a:pt x="13541" y="5372"/>
                </a:lnTo>
                <a:lnTo>
                  <a:pt x="13536" y="5371"/>
                </a:lnTo>
                <a:lnTo>
                  <a:pt x="13532" y="5371"/>
                </a:lnTo>
                <a:lnTo>
                  <a:pt x="13522" y="5370"/>
                </a:lnTo>
                <a:lnTo>
                  <a:pt x="13505" y="5366"/>
                </a:lnTo>
                <a:lnTo>
                  <a:pt x="13485" y="5361"/>
                </a:lnTo>
                <a:lnTo>
                  <a:pt x="13465" y="5357"/>
                </a:lnTo>
                <a:lnTo>
                  <a:pt x="13429" y="5346"/>
                </a:lnTo>
                <a:lnTo>
                  <a:pt x="13413" y="5343"/>
                </a:lnTo>
                <a:close/>
                <a:moveTo>
                  <a:pt x="12848" y="4416"/>
                </a:moveTo>
                <a:lnTo>
                  <a:pt x="12842" y="4417"/>
                </a:lnTo>
                <a:lnTo>
                  <a:pt x="12837" y="4421"/>
                </a:lnTo>
                <a:lnTo>
                  <a:pt x="12832" y="4424"/>
                </a:lnTo>
                <a:lnTo>
                  <a:pt x="12829" y="4430"/>
                </a:lnTo>
                <a:lnTo>
                  <a:pt x="12827" y="4436"/>
                </a:lnTo>
                <a:lnTo>
                  <a:pt x="12824" y="4443"/>
                </a:lnTo>
                <a:lnTo>
                  <a:pt x="12823" y="4450"/>
                </a:lnTo>
                <a:lnTo>
                  <a:pt x="12822" y="4458"/>
                </a:lnTo>
                <a:lnTo>
                  <a:pt x="12822" y="4475"/>
                </a:lnTo>
                <a:lnTo>
                  <a:pt x="12823" y="4490"/>
                </a:lnTo>
                <a:lnTo>
                  <a:pt x="12824" y="4497"/>
                </a:lnTo>
                <a:lnTo>
                  <a:pt x="12827" y="4504"/>
                </a:lnTo>
                <a:lnTo>
                  <a:pt x="12829" y="4510"/>
                </a:lnTo>
                <a:lnTo>
                  <a:pt x="12831" y="4515"/>
                </a:lnTo>
                <a:lnTo>
                  <a:pt x="12838" y="4522"/>
                </a:lnTo>
                <a:lnTo>
                  <a:pt x="12846" y="4528"/>
                </a:lnTo>
                <a:lnTo>
                  <a:pt x="12855" y="4532"/>
                </a:lnTo>
                <a:lnTo>
                  <a:pt x="12864" y="4539"/>
                </a:lnTo>
                <a:lnTo>
                  <a:pt x="12869" y="4543"/>
                </a:lnTo>
                <a:lnTo>
                  <a:pt x="12873" y="4548"/>
                </a:lnTo>
                <a:lnTo>
                  <a:pt x="12878" y="4555"/>
                </a:lnTo>
                <a:lnTo>
                  <a:pt x="12883" y="4562"/>
                </a:lnTo>
                <a:lnTo>
                  <a:pt x="12886" y="4571"/>
                </a:lnTo>
                <a:lnTo>
                  <a:pt x="12891" y="4582"/>
                </a:lnTo>
                <a:lnTo>
                  <a:pt x="12896" y="4593"/>
                </a:lnTo>
                <a:lnTo>
                  <a:pt x="12899" y="4609"/>
                </a:lnTo>
                <a:lnTo>
                  <a:pt x="12908" y="4640"/>
                </a:lnTo>
                <a:lnTo>
                  <a:pt x="12917" y="4671"/>
                </a:lnTo>
                <a:lnTo>
                  <a:pt x="12928" y="4701"/>
                </a:lnTo>
                <a:lnTo>
                  <a:pt x="12938" y="4730"/>
                </a:lnTo>
                <a:lnTo>
                  <a:pt x="12949" y="4754"/>
                </a:lnTo>
                <a:lnTo>
                  <a:pt x="12959" y="4778"/>
                </a:lnTo>
                <a:lnTo>
                  <a:pt x="12967" y="4797"/>
                </a:lnTo>
                <a:lnTo>
                  <a:pt x="12974" y="4811"/>
                </a:lnTo>
                <a:lnTo>
                  <a:pt x="12978" y="4818"/>
                </a:lnTo>
                <a:lnTo>
                  <a:pt x="12983" y="4824"/>
                </a:lnTo>
                <a:lnTo>
                  <a:pt x="12989" y="4831"/>
                </a:lnTo>
                <a:lnTo>
                  <a:pt x="12994" y="4838"/>
                </a:lnTo>
                <a:lnTo>
                  <a:pt x="13010" y="4852"/>
                </a:lnTo>
                <a:lnTo>
                  <a:pt x="13026" y="4866"/>
                </a:lnTo>
                <a:lnTo>
                  <a:pt x="13058" y="4893"/>
                </a:lnTo>
                <a:lnTo>
                  <a:pt x="13083" y="4914"/>
                </a:lnTo>
                <a:lnTo>
                  <a:pt x="13087" y="4918"/>
                </a:lnTo>
                <a:lnTo>
                  <a:pt x="13092" y="4921"/>
                </a:lnTo>
                <a:lnTo>
                  <a:pt x="13097" y="4922"/>
                </a:lnTo>
                <a:lnTo>
                  <a:pt x="13101" y="4922"/>
                </a:lnTo>
                <a:lnTo>
                  <a:pt x="13106" y="4922"/>
                </a:lnTo>
                <a:lnTo>
                  <a:pt x="13111" y="4920"/>
                </a:lnTo>
                <a:lnTo>
                  <a:pt x="13115" y="4918"/>
                </a:lnTo>
                <a:lnTo>
                  <a:pt x="13119" y="4915"/>
                </a:lnTo>
                <a:lnTo>
                  <a:pt x="13122" y="4912"/>
                </a:lnTo>
                <a:lnTo>
                  <a:pt x="13126" y="4907"/>
                </a:lnTo>
                <a:lnTo>
                  <a:pt x="13128" y="4902"/>
                </a:lnTo>
                <a:lnTo>
                  <a:pt x="13130" y="4898"/>
                </a:lnTo>
                <a:lnTo>
                  <a:pt x="13130" y="4893"/>
                </a:lnTo>
                <a:lnTo>
                  <a:pt x="13130" y="4887"/>
                </a:lnTo>
                <a:lnTo>
                  <a:pt x="13128" y="4882"/>
                </a:lnTo>
                <a:lnTo>
                  <a:pt x="13126" y="4876"/>
                </a:lnTo>
                <a:lnTo>
                  <a:pt x="13112" y="4853"/>
                </a:lnTo>
                <a:lnTo>
                  <a:pt x="13095" y="4827"/>
                </a:lnTo>
                <a:lnTo>
                  <a:pt x="13088" y="4813"/>
                </a:lnTo>
                <a:lnTo>
                  <a:pt x="13081" y="4799"/>
                </a:lnTo>
                <a:lnTo>
                  <a:pt x="13077" y="4786"/>
                </a:lnTo>
                <a:lnTo>
                  <a:pt x="13074" y="4773"/>
                </a:lnTo>
                <a:lnTo>
                  <a:pt x="13072" y="4760"/>
                </a:lnTo>
                <a:lnTo>
                  <a:pt x="13068" y="4745"/>
                </a:lnTo>
                <a:lnTo>
                  <a:pt x="13064" y="4730"/>
                </a:lnTo>
                <a:lnTo>
                  <a:pt x="13057" y="4712"/>
                </a:lnTo>
                <a:lnTo>
                  <a:pt x="13050" y="4693"/>
                </a:lnTo>
                <a:lnTo>
                  <a:pt x="13040" y="4673"/>
                </a:lnTo>
                <a:lnTo>
                  <a:pt x="13030" y="4653"/>
                </a:lnTo>
                <a:lnTo>
                  <a:pt x="13019" y="4632"/>
                </a:lnTo>
                <a:lnTo>
                  <a:pt x="13007" y="4613"/>
                </a:lnTo>
                <a:lnTo>
                  <a:pt x="12996" y="4597"/>
                </a:lnTo>
                <a:lnTo>
                  <a:pt x="12985" y="4583"/>
                </a:lnTo>
                <a:lnTo>
                  <a:pt x="12974" y="4571"/>
                </a:lnTo>
                <a:lnTo>
                  <a:pt x="12965" y="4559"/>
                </a:lnTo>
                <a:lnTo>
                  <a:pt x="12956" y="4549"/>
                </a:lnTo>
                <a:lnTo>
                  <a:pt x="12947" y="4537"/>
                </a:lnTo>
                <a:lnTo>
                  <a:pt x="12939" y="4524"/>
                </a:lnTo>
                <a:lnTo>
                  <a:pt x="12930" y="4509"/>
                </a:lnTo>
                <a:lnTo>
                  <a:pt x="12917" y="4491"/>
                </a:lnTo>
                <a:lnTo>
                  <a:pt x="12902" y="4474"/>
                </a:lnTo>
                <a:lnTo>
                  <a:pt x="12886" y="4456"/>
                </a:lnTo>
                <a:lnTo>
                  <a:pt x="12859" y="4428"/>
                </a:lnTo>
                <a:lnTo>
                  <a:pt x="12848" y="4416"/>
                </a:lnTo>
                <a:close/>
                <a:moveTo>
                  <a:pt x="12693" y="4665"/>
                </a:moveTo>
                <a:lnTo>
                  <a:pt x="12688" y="4666"/>
                </a:lnTo>
                <a:lnTo>
                  <a:pt x="12686" y="4669"/>
                </a:lnTo>
                <a:lnTo>
                  <a:pt x="12683" y="4671"/>
                </a:lnTo>
                <a:lnTo>
                  <a:pt x="12681" y="4673"/>
                </a:lnTo>
                <a:lnTo>
                  <a:pt x="12681" y="4677"/>
                </a:lnTo>
                <a:lnTo>
                  <a:pt x="12681" y="4680"/>
                </a:lnTo>
                <a:lnTo>
                  <a:pt x="12682" y="4684"/>
                </a:lnTo>
                <a:lnTo>
                  <a:pt x="12683" y="4687"/>
                </a:lnTo>
                <a:lnTo>
                  <a:pt x="12688" y="4697"/>
                </a:lnTo>
                <a:lnTo>
                  <a:pt x="12694" y="4707"/>
                </a:lnTo>
                <a:lnTo>
                  <a:pt x="12702" y="4717"/>
                </a:lnTo>
                <a:lnTo>
                  <a:pt x="12711" y="4727"/>
                </a:lnTo>
                <a:lnTo>
                  <a:pt x="12731" y="4748"/>
                </a:lnTo>
                <a:lnTo>
                  <a:pt x="12751" y="4768"/>
                </a:lnTo>
                <a:lnTo>
                  <a:pt x="12767" y="4784"/>
                </a:lnTo>
                <a:lnTo>
                  <a:pt x="12776" y="4792"/>
                </a:lnTo>
                <a:lnTo>
                  <a:pt x="12800" y="4818"/>
                </a:lnTo>
                <a:lnTo>
                  <a:pt x="12841" y="4865"/>
                </a:lnTo>
                <a:lnTo>
                  <a:pt x="12851" y="4879"/>
                </a:lnTo>
                <a:lnTo>
                  <a:pt x="12861" y="4892"/>
                </a:lnTo>
                <a:lnTo>
                  <a:pt x="12870" y="4906"/>
                </a:lnTo>
                <a:lnTo>
                  <a:pt x="12878" y="4919"/>
                </a:lnTo>
                <a:lnTo>
                  <a:pt x="12885" y="4932"/>
                </a:lnTo>
                <a:lnTo>
                  <a:pt x="12891" y="4945"/>
                </a:lnTo>
                <a:lnTo>
                  <a:pt x="12895" y="4956"/>
                </a:lnTo>
                <a:lnTo>
                  <a:pt x="12896" y="4966"/>
                </a:lnTo>
                <a:lnTo>
                  <a:pt x="12897" y="4990"/>
                </a:lnTo>
                <a:lnTo>
                  <a:pt x="12901" y="5022"/>
                </a:lnTo>
                <a:lnTo>
                  <a:pt x="12908" y="5057"/>
                </a:lnTo>
                <a:lnTo>
                  <a:pt x="12915" y="5094"/>
                </a:lnTo>
                <a:lnTo>
                  <a:pt x="12924" y="5130"/>
                </a:lnTo>
                <a:lnTo>
                  <a:pt x="12933" y="5161"/>
                </a:lnTo>
                <a:lnTo>
                  <a:pt x="12937" y="5174"/>
                </a:lnTo>
                <a:lnTo>
                  <a:pt x="12942" y="5184"/>
                </a:lnTo>
                <a:lnTo>
                  <a:pt x="12946" y="5192"/>
                </a:lnTo>
                <a:lnTo>
                  <a:pt x="12950" y="5197"/>
                </a:lnTo>
                <a:lnTo>
                  <a:pt x="12955" y="5202"/>
                </a:lnTo>
                <a:lnTo>
                  <a:pt x="12963" y="5205"/>
                </a:lnTo>
                <a:lnTo>
                  <a:pt x="12972" y="5210"/>
                </a:lnTo>
                <a:lnTo>
                  <a:pt x="12983" y="5213"/>
                </a:lnTo>
                <a:lnTo>
                  <a:pt x="13009" y="5224"/>
                </a:lnTo>
                <a:lnTo>
                  <a:pt x="13038" y="5235"/>
                </a:lnTo>
                <a:lnTo>
                  <a:pt x="13066" y="5246"/>
                </a:lnTo>
                <a:lnTo>
                  <a:pt x="13091" y="5259"/>
                </a:lnTo>
                <a:lnTo>
                  <a:pt x="13103" y="5265"/>
                </a:lnTo>
                <a:lnTo>
                  <a:pt x="13111" y="5272"/>
                </a:lnTo>
                <a:lnTo>
                  <a:pt x="13118" y="5279"/>
                </a:lnTo>
                <a:lnTo>
                  <a:pt x="13122" y="5286"/>
                </a:lnTo>
                <a:lnTo>
                  <a:pt x="13125" y="5292"/>
                </a:lnTo>
                <a:lnTo>
                  <a:pt x="13130" y="5298"/>
                </a:lnTo>
                <a:lnTo>
                  <a:pt x="13133" y="5304"/>
                </a:lnTo>
                <a:lnTo>
                  <a:pt x="13137" y="5309"/>
                </a:lnTo>
                <a:lnTo>
                  <a:pt x="13141" y="5312"/>
                </a:lnTo>
                <a:lnTo>
                  <a:pt x="13146" y="5314"/>
                </a:lnTo>
                <a:lnTo>
                  <a:pt x="13149" y="5317"/>
                </a:lnTo>
                <a:lnTo>
                  <a:pt x="13154" y="5317"/>
                </a:lnTo>
                <a:lnTo>
                  <a:pt x="13158" y="5317"/>
                </a:lnTo>
                <a:lnTo>
                  <a:pt x="13161" y="5316"/>
                </a:lnTo>
                <a:lnTo>
                  <a:pt x="13165" y="5313"/>
                </a:lnTo>
                <a:lnTo>
                  <a:pt x="13168" y="5309"/>
                </a:lnTo>
                <a:lnTo>
                  <a:pt x="13171" y="5304"/>
                </a:lnTo>
                <a:lnTo>
                  <a:pt x="13172" y="5298"/>
                </a:lnTo>
                <a:lnTo>
                  <a:pt x="13173" y="5290"/>
                </a:lnTo>
                <a:lnTo>
                  <a:pt x="13174" y="5282"/>
                </a:lnTo>
                <a:lnTo>
                  <a:pt x="13174" y="5262"/>
                </a:lnTo>
                <a:lnTo>
                  <a:pt x="13175" y="5242"/>
                </a:lnTo>
                <a:lnTo>
                  <a:pt x="13178" y="5222"/>
                </a:lnTo>
                <a:lnTo>
                  <a:pt x="13180" y="5202"/>
                </a:lnTo>
                <a:lnTo>
                  <a:pt x="13185" y="5183"/>
                </a:lnTo>
                <a:lnTo>
                  <a:pt x="13189" y="5166"/>
                </a:lnTo>
                <a:lnTo>
                  <a:pt x="13195" y="5152"/>
                </a:lnTo>
                <a:lnTo>
                  <a:pt x="13201" y="5139"/>
                </a:lnTo>
                <a:lnTo>
                  <a:pt x="13205" y="5135"/>
                </a:lnTo>
                <a:lnTo>
                  <a:pt x="13208" y="5129"/>
                </a:lnTo>
                <a:lnTo>
                  <a:pt x="13211" y="5123"/>
                </a:lnTo>
                <a:lnTo>
                  <a:pt x="13212" y="5117"/>
                </a:lnTo>
                <a:lnTo>
                  <a:pt x="13213" y="5111"/>
                </a:lnTo>
                <a:lnTo>
                  <a:pt x="13213" y="5105"/>
                </a:lnTo>
                <a:lnTo>
                  <a:pt x="13212" y="5100"/>
                </a:lnTo>
                <a:lnTo>
                  <a:pt x="13212" y="5095"/>
                </a:lnTo>
                <a:lnTo>
                  <a:pt x="13209" y="5090"/>
                </a:lnTo>
                <a:lnTo>
                  <a:pt x="13207" y="5085"/>
                </a:lnTo>
                <a:lnTo>
                  <a:pt x="13205" y="5082"/>
                </a:lnTo>
                <a:lnTo>
                  <a:pt x="13201" y="5078"/>
                </a:lnTo>
                <a:lnTo>
                  <a:pt x="13198" y="5076"/>
                </a:lnTo>
                <a:lnTo>
                  <a:pt x="13193" y="5075"/>
                </a:lnTo>
                <a:lnTo>
                  <a:pt x="13187" y="5074"/>
                </a:lnTo>
                <a:lnTo>
                  <a:pt x="13182" y="5074"/>
                </a:lnTo>
                <a:lnTo>
                  <a:pt x="13176" y="5075"/>
                </a:lnTo>
                <a:lnTo>
                  <a:pt x="13171" y="5073"/>
                </a:lnTo>
                <a:lnTo>
                  <a:pt x="13165" y="5070"/>
                </a:lnTo>
                <a:lnTo>
                  <a:pt x="13159" y="5065"/>
                </a:lnTo>
                <a:lnTo>
                  <a:pt x="13146" y="5055"/>
                </a:lnTo>
                <a:lnTo>
                  <a:pt x="13134" y="5040"/>
                </a:lnTo>
                <a:lnTo>
                  <a:pt x="13120" y="5023"/>
                </a:lnTo>
                <a:lnTo>
                  <a:pt x="13105" y="5006"/>
                </a:lnTo>
                <a:lnTo>
                  <a:pt x="13088" y="4988"/>
                </a:lnTo>
                <a:lnTo>
                  <a:pt x="13071" y="4970"/>
                </a:lnTo>
                <a:lnTo>
                  <a:pt x="13033" y="4941"/>
                </a:lnTo>
                <a:lnTo>
                  <a:pt x="12999" y="4912"/>
                </a:lnTo>
                <a:lnTo>
                  <a:pt x="12983" y="4896"/>
                </a:lnTo>
                <a:lnTo>
                  <a:pt x="12966" y="4880"/>
                </a:lnTo>
                <a:lnTo>
                  <a:pt x="12949" y="4861"/>
                </a:lnTo>
                <a:lnTo>
                  <a:pt x="12931" y="4839"/>
                </a:lnTo>
                <a:lnTo>
                  <a:pt x="12912" y="4818"/>
                </a:lnTo>
                <a:lnTo>
                  <a:pt x="12893" y="4798"/>
                </a:lnTo>
                <a:lnTo>
                  <a:pt x="12875" y="4779"/>
                </a:lnTo>
                <a:lnTo>
                  <a:pt x="12856" y="4763"/>
                </a:lnTo>
                <a:lnTo>
                  <a:pt x="12821" y="4733"/>
                </a:lnTo>
                <a:lnTo>
                  <a:pt x="12791" y="4707"/>
                </a:lnTo>
                <a:lnTo>
                  <a:pt x="12780" y="4696"/>
                </a:lnTo>
                <a:lnTo>
                  <a:pt x="12765" y="4686"/>
                </a:lnTo>
                <a:lnTo>
                  <a:pt x="12751" y="4678"/>
                </a:lnTo>
                <a:lnTo>
                  <a:pt x="12737" y="4672"/>
                </a:lnTo>
                <a:lnTo>
                  <a:pt x="12724" y="4667"/>
                </a:lnTo>
                <a:lnTo>
                  <a:pt x="12711" y="4665"/>
                </a:lnTo>
                <a:lnTo>
                  <a:pt x="12701" y="4664"/>
                </a:lnTo>
                <a:lnTo>
                  <a:pt x="12693" y="4665"/>
                </a:lnTo>
                <a:close/>
                <a:moveTo>
                  <a:pt x="16048" y="6197"/>
                </a:moveTo>
                <a:lnTo>
                  <a:pt x="16045" y="6206"/>
                </a:lnTo>
                <a:lnTo>
                  <a:pt x="16043" y="6212"/>
                </a:lnTo>
                <a:lnTo>
                  <a:pt x="16040" y="6216"/>
                </a:lnTo>
                <a:lnTo>
                  <a:pt x="16035" y="6220"/>
                </a:lnTo>
                <a:lnTo>
                  <a:pt x="16030" y="6222"/>
                </a:lnTo>
                <a:lnTo>
                  <a:pt x="16026" y="6223"/>
                </a:lnTo>
                <a:lnTo>
                  <a:pt x="16020" y="6223"/>
                </a:lnTo>
                <a:lnTo>
                  <a:pt x="16014" y="6222"/>
                </a:lnTo>
                <a:lnTo>
                  <a:pt x="16008" y="6219"/>
                </a:lnTo>
                <a:lnTo>
                  <a:pt x="16001" y="6216"/>
                </a:lnTo>
                <a:lnTo>
                  <a:pt x="15995" y="6212"/>
                </a:lnTo>
                <a:lnTo>
                  <a:pt x="15989" y="6207"/>
                </a:lnTo>
                <a:lnTo>
                  <a:pt x="15983" y="6201"/>
                </a:lnTo>
                <a:lnTo>
                  <a:pt x="15977" y="6194"/>
                </a:lnTo>
                <a:lnTo>
                  <a:pt x="15973" y="6187"/>
                </a:lnTo>
                <a:lnTo>
                  <a:pt x="15968" y="6179"/>
                </a:lnTo>
                <a:lnTo>
                  <a:pt x="15948" y="6149"/>
                </a:lnTo>
                <a:lnTo>
                  <a:pt x="15932" y="6128"/>
                </a:lnTo>
                <a:lnTo>
                  <a:pt x="15930" y="6125"/>
                </a:lnTo>
                <a:lnTo>
                  <a:pt x="15930" y="6121"/>
                </a:lnTo>
                <a:lnTo>
                  <a:pt x="15932" y="6119"/>
                </a:lnTo>
                <a:lnTo>
                  <a:pt x="15934" y="6118"/>
                </a:lnTo>
                <a:lnTo>
                  <a:pt x="15939" y="6118"/>
                </a:lnTo>
                <a:lnTo>
                  <a:pt x="15946" y="6118"/>
                </a:lnTo>
                <a:lnTo>
                  <a:pt x="15955" y="6120"/>
                </a:lnTo>
                <a:lnTo>
                  <a:pt x="15968" y="6122"/>
                </a:lnTo>
                <a:lnTo>
                  <a:pt x="15981" y="6126"/>
                </a:lnTo>
                <a:lnTo>
                  <a:pt x="15991" y="6130"/>
                </a:lnTo>
                <a:lnTo>
                  <a:pt x="16002" y="6134"/>
                </a:lnTo>
                <a:lnTo>
                  <a:pt x="16011" y="6139"/>
                </a:lnTo>
                <a:lnTo>
                  <a:pt x="16018" y="6143"/>
                </a:lnTo>
                <a:lnTo>
                  <a:pt x="16026" y="6148"/>
                </a:lnTo>
                <a:lnTo>
                  <a:pt x="16031" y="6154"/>
                </a:lnTo>
                <a:lnTo>
                  <a:pt x="16036" y="6159"/>
                </a:lnTo>
                <a:lnTo>
                  <a:pt x="16040" y="6163"/>
                </a:lnTo>
                <a:lnTo>
                  <a:pt x="16043" y="6169"/>
                </a:lnTo>
                <a:lnTo>
                  <a:pt x="16045" y="6174"/>
                </a:lnTo>
                <a:lnTo>
                  <a:pt x="16047" y="6179"/>
                </a:lnTo>
                <a:lnTo>
                  <a:pt x="16048" y="6189"/>
                </a:lnTo>
                <a:lnTo>
                  <a:pt x="16048" y="6197"/>
                </a:lnTo>
                <a:close/>
                <a:moveTo>
                  <a:pt x="16553" y="5963"/>
                </a:moveTo>
                <a:lnTo>
                  <a:pt x="16558" y="5965"/>
                </a:lnTo>
                <a:lnTo>
                  <a:pt x="16562" y="5966"/>
                </a:lnTo>
                <a:lnTo>
                  <a:pt x="16568" y="5966"/>
                </a:lnTo>
                <a:lnTo>
                  <a:pt x="16574" y="5966"/>
                </a:lnTo>
                <a:lnTo>
                  <a:pt x="16585" y="5964"/>
                </a:lnTo>
                <a:lnTo>
                  <a:pt x="16596" y="5959"/>
                </a:lnTo>
                <a:lnTo>
                  <a:pt x="16608" y="5953"/>
                </a:lnTo>
                <a:lnTo>
                  <a:pt x="16619" y="5946"/>
                </a:lnTo>
                <a:lnTo>
                  <a:pt x="16629" y="5937"/>
                </a:lnTo>
                <a:lnTo>
                  <a:pt x="16640" y="5927"/>
                </a:lnTo>
                <a:lnTo>
                  <a:pt x="16648" y="5918"/>
                </a:lnTo>
                <a:lnTo>
                  <a:pt x="16655" y="5907"/>
                </a:lnTo>
                <a:lnTo>
                  <a:pt x="16662" y="5898"/>
                </a:lnTo>
                <a:lnTo>
                  <a:pt x="16666" y="5889"/>
                </a:lnTo>
                <a:lnTo>
                  <a:pt x="16668" y="5880"/>
                </a:lnTo>
                <a:lnTo>
                  <a:pt x="16668" y="5873"/>
                </a:lnTo>
                <a:lnTo>
                  <a:pt x="16667" y="5870"/>
                </a:lnTo>
                <a:lnTo>
                  <a:pt x="16666" y="5867"/>
                </a:lnTo>
                <a:lnTo>
                  <a:pt x="16663" y="5865"/>
                </a:lnTo>
                <a:lnTo>
                  <a:pt x="16660" y="5864"/>
                </a:lnTo>
                <a:lnTo>
                  <a:pt x="16656" y="5863"/>
                </a:lnTo>
                <a:lnTo>
                  <a:pt x="16653" y="5863"/>
                </a:lnTo>
                <a:lnTo>
                  <a:pt x="16649" y="5863"/>
                </a:lnTo>
                <a:lnTo>
                  <a:pt x="16646" y="5864"/>
                </a:lnTo>
                <a:lnTo>
                  <a:pt x="16637" y="5867"/>
                </a:lnTo>
                <a:lnTo>
                  <a:pt x="16628" y="5873"/>
                </a:lnTo>
                <a:lnTo>
                  <a:pt x="16620" y="5880"/>
                </a:lnTo>
                <a:lnTo>
                  <a:pt x="16610" y="5889"/>
                </a:lnTo>
                <a:lnTo>
                  <a:pt x="16602" y="5898"/>
                </a:lnTo>
                <a:lnTo>
                  <a:pt x="16593" y="5909"/>
                </a:lnTo>
                <a:lnTo>
                  <a:pt x="16565" y="5945"/>
                </a:lnTo>
                <a:lnTo>
                  <a:pt x="16553" y="5963"/>
                </a:lnTo>
                <a:close/>
                <a:moveTo>
                  <a:pt x="14718" y="6884"/>
                </a:moveTo>
                <a:lnTo>
                  <a:pt x="14717" y="6877"/>
                </a:lnTo>
                <a:lnTo>
                  <a:pt x="14717" y="6873"/>
                </a:lnTo>
                <a:lnTo>
                  <a:pt x="14716" y="6871"/>
                </a:lnTo>
                <a:lnTo>
                  <a:pt x="14714" y="6871"/>
                </a:lnTo>
                <a:lnTo>
                  <a:pt x="14710" y="6877"/>
                </a:lnTo>
                <a:lnTo>
                  <a:pt x="14704" y="6887"/>
                </a:lnTo>
                <a:lnTo>
                  <a:pt x="14697" y="6896"/>
                </a:lnTo>
                <a:lnTo>
                  <a:pt x="14691" y="6903"/>
                </a:lnTo>
                <a:lnTo>
                  <a:pt x="14688" y="6904"/>
                </a:lnTo>
                <a:lnTo>
                  <a:pt x="14684" y="6903"/>
                </a:lnTo>
                <a:lnTo>
                  <a:pt x="14681" y="6900"/>
                </a:lnTo>
                <a:lnTo>
                  <a:pt x="14679" y="6894"/>
                </a:lnTo>
                <a:lnTo>
                  <a:pt x="14676" y="6885"/>
                </a:lnTo>
                <a:lnTo>
                  <a:pt x="14674" y="6877"/>
                </a:lnTo>
                <a:lnTo>
                  <a:pt x="14674" y="6868"/>
                </a:lnTo>
                <a:lnTo>
                  <a:pt x="14674" y="6858"/>
                </a:lnTo>
                <a:lnTo>
                  <a:pt x="14674" y="6841"/>
                </a:lnTo>
                <a:lnTo>
                  <a:pt x="14675" y="6824"/>
                </a:lnTo>
                <a:lnTo>
                  <a:pt x="14675" y="6819"/>
                </a:lnTo>
                <a:lnTo>
                  <a:pt x="14675" y="6813"/>
                </a:lnTo>
                <a:lnTo>
                  <a:pt x="14674" y="6808"/>
                </a:lnTo>
                <a:lnTo>
                  <a:pt x="14673" y="6804"/>
                </a:lnTo>
                <a:lnTo>
                  <a:pt x="14670" y="6803"/>
                </a:lnTo>
                <a:lnTo>
                  <a:pt x="14667" y="6803"/>
                </a:lnTo>
                <a:lnTo>
                  <a:pt x="14661" y="6804"/>
                </a:lnTo>
                <a:lnTo>
                  <a:pt x="14654" y="6809"/>
                </a:lnTo>
                <a:lnTo>
                  <a:pt x="14641" y="6820"/>
                </a:lnTo>
                <a:lnTo>
                  <a:pt x="14628" y="6829"/>
                </a:lnTo>
                <a:lnTo>
                  <a:pt x="14617" y="6840"/>
                </a:lnTo>
                <a:lnTo>
                  <a:pt x="14609" y="6848"/>
                </a:lnTo>
                <a:lnTo>
                  <a:pt x="14602" y="6857"/>
                </a:lnTo>
                <a:lnTo>
                  <a:pt x="14596" y="6867"/>
                </a:lnTo>
                <a:lnTo>
                  <a:pt x="14593" y="6876"/>
                </a:lnTo>
                <a:lnTo>
                  <a:pt x="14590" y="6884"/>
                </a:lnTo>
                <a:lnTo>
                  <a:pt x="14589" y="6889"/>
                </a:lnTo>
                <a:lnTo>
                  <a:pt x="14587" y="6893"/>
                </a:lnTo>
                <a:lnTo>
                  <a:pt x="14582" y="6896"/>
                </a:lnTo>
                <a:lnTo>
                  <a:pt x="14578" y="6900"/>
                </a:lnTo>
                <a:lnTo>
                  <a:pt x="14566" y="6904"/>
                </a:lnTo>
                <a:lnTo>
                  <a:pt x="14552" y="6907"/>
                </a:lnTo>
                <a:lnTo>
                  <a:pt x="14546" y="6908"/>
                </a:lnTo>
                <a:lnTo>
                  <a:pt x="14539" y="6908"/>
                </a:lnTo>
                <a:lnTo>
                  <a:pt x="14533" y="6907"/>
                </a:lnTo>
                <a:lnTo>
                  <a:pt x="14528" y="6905"/>
                </a:lnTo>
                <a:lnTo>
                  <a:pt x="14523" y="6903"/>
                </a:lnTo>
                <a:lnTo>
                  <a:pt x="14521" y="6901"/>
                </a:lnTo>
                <a:lnTo>
                  <a:pt x="14519" y="6897"/>
                </a:lnTo>
                <a:lnTo>
                  <a:pt x="14519" y="6894"/>
                </a:lnTo>
                <a:lnTo>
                  <a:pt x="14525" y="6871"/>
                </a:lnTo>
                <a:lnTo>
                  <a:pt x="14533" y="6842"/>
                </a:lnTo>
                <a:lnTo>
                  <a:pt x="14534" y="6835"/>
                </a:lnTo>
                <a:lnTo>
                  <a:pt x="14535" y="6827"/>
                </a:lnTo>
                <a:lnTo>
                  <a:pt x="14535" y="6820"/>
                </a:lnTo>
                <a:lnTo>
                  <a:pt x="14535" y="6813"/>
                </a:lnTo>
                <a:lnTo>
                  <a:pt x="14533" y="6807"/>
                </a:lnTo>
                <a:lnTo>
                  <a:pt x="14531" y="6801"/>
                </a:lnTo>
                <a:lnTo>
                  <a:pt x="14527" y="6795"/>
                </a:lnTo>
                <a:lnTo>
                  <a:pt x="14523" y="6790"/>
                </a:lnTo>
                <a:lnTo>
                  <a:pt x="14512" y="6782"/>
                </a:lnTo>
                <a:lnTo>
                  <a:pt x="14499" y="6775"/>
                </a:lnTo>
                <a:lnTo>
                  <a:pt x="14485" y="6769"/>
                </a:lnTo>
                <a:lnTo>
                  <a:pt x="14471" y="6763"/>
                </a:lnTo>
                <a:lnTo>
                  <a:pt x="14440" y="6753"/>
                </a:lnTo>
                <a:lnTo>
                  <a:pt x="14412" y="6743"/>
                </a:lnTo>
                <a:lnTo>
                  <a:pt x="14406" y="6740"/>
                </a:lnTo>
                <a:lnTo>
                  <a:pt x="14401" y="6736"/>
                </a:lnTo>
                <a:lnTo>
                  <a:pt x="14398" y="6733"/>
                </a:lnTo>
                <a:lnTo>
                  <a:pt x="14395" y="6728"/>
                </a:lnTo>
                <a:lnTo>
                  <a:pt x="14392" y="6719"/>
                </a:lnTo>
                <a:lnTo>
                  <a:pt x="14388" y="6711"/>
                </a:lnTo>
                <a:lnTo>
                  <a:pt x="14385" y="6707"/>
                </a:lnTo>
                <a:lnTo>
                  <a:pt x="14381" y="6703"/>
                </a:lnTo>
                <a:lnTo>
                  <a:pt x="14377" y="6701"/>
                </a:lnTo>
                <a:lnTo>
                  <a:pt x="14370" y="6700"/>
                </a:lnTo>
                <a:lnTo>
                  <a:pt x="14361" y="6699"/>
                </a:lnTo>
                <a:lnTo>
                  <a:pt x="14350" y="6700"/>
                </a:lnTo>
                <a:lnTo>
                  <a:pt x="14337" y="6702"/>
                </a:lnTo>
                <a:lnTo>
                  <a:pt x="14320" y="6706"/>
                </a:lnTo>
                <a:lnTo>
                  <a:pt x="14287" y="6714"/>
                </a:lnTo>
                <a:lnTo>
                  <a:pt x="14259" y="6723"/>
                </a:lnTo>
                <a:lnTo>
                  <a:pt x="14237" y="6733"/>
                </a:lnTo>
                <a:lnTo>
                  <a:pt x="14218" y="6740"/>
                </a:lnTo>
                <a:lnTo>
                  <a:pt x="14196" y="6753"/>
                </a:lnTo>
                <a:lnTo>
                  <a:pt x="14189" y="6758"/>
                </a:lnTo>
                <a:lnTo>
                  <a:pt x="14175" y="6753"/>
                </a:lnTo>
                <a:lnTo>
                  <a:pt x="14142" y="6746"/>
                </a:lnTo>
                <a:lnTo>
                  <a:pt x="14132" y="6745"/>
                </a:lnTo>
                <a:lnTo>
                  <a:pt x="14122" y="6745"/>
                </a:lnTo>
                <a:lnTo>
                  <a:pt x="14112" y="6745"/>
                </a:lnTo>
                <a:lnTo>
                  <a:pt x="14103" y="6746"/>
                </a:lnTo>
                <a:lnTo>
                  <a:pt x="14095" y="6748"/>
                </a:lnTo>
                <a:lnTo>
                  <a:pt x="14087" y="6750"/>
                </a:lnTo>
                <a:lnTo>
                  <a:pt x="14080" y="6756"/>
                </a:lnTo>
                <a:lnTo>
                  <a:pt x="14074" y="6762"/>
                </a:lnTo>
                <a:lnTo>
                  <a:pt x="14068" y="6770"/>
                </a:lnTo>
                <a:lnTo>
                  <a:pt x="14063" y="6780"/>
                </a:lnTo>
                <a:lnTo>
                  <a:pt x="14058" y="6790"/>
                </a:lnTo>
                <a:lnTo>
                  <a:pt x="14055" y="6802"/>
                </a:lnTo>
                <a:lnTo>
                  <a:pt x="14048" y="6828"/>
                </a:lnTo>
                <a:lnTo>
                  <a:pt x="14041" y="6855"/>
                </a:lnTo>
                <a:lnTo>
                  <a:pt x="14033" y="6900"/>
                </a:lnTo>
                <a:lnTo>
                  <a:pt x="14029" y="6920"/>
                </a:lnTo>
                <a:lnTo>
                  <a:pt x="14008" y="6913"/>
                </a:lnTo>
                <a:lnTo>
                  <a:pt x="13959" y="6897"/>
                </a:lnTo>
                <a:lnTo>
                  <a:pt x="13932" y="6890"/>
                </a:lnTo>
                <a:lnTo>
                  <a:pt x="13906" y="6884"/>
                </a:lnTo>
                <a:lnTo>
                  <a:pt x="13894" y="6882"/>
                </a:lnTo>
                <a:lnTo>
                  <a:pt x="13883" y="6880"/>
                </a:lnTo>
                <a:lnTo>
                  <a:pt x="13876" y="6880"/>
                </a:lnTo>
                <a:lnTo>
                  <a:pt x="13871" y="6880"/>
                </a:lnTo>
                <a:lnTo>
                  <a:pt x="13861" y="6883"/>
                </a:lnTo>
                <a:lnTo>
                  <a:pt x="13849" y="6889"/>
                </a:lnTo>
                <a:lnTo>
                  <a:pt x="13838" y="6896"/>
                </a:lnTo>
                <a:lnTo>
                  <a:pt x="13825" y="6904"/>
                </a:lnTo>
                <a:lnTo>
                  <a:pt x="13812" y="6914"/>
                </a:lnTo>
                <a:lnTo>
                  <a:pt x="13798" y="6922"/>
                </a:lnTo>
                <a:lnTo>
                  <a:pt x="13785" y="6930"/>
                </a:lnTo>
                <a:lnTo>
                  <a:pt x="13771" y="6936"/>
                </a:lnTo>
                <a:lnTo>
                  <a:pt x="13757" y="6941"/>
                </a:lnTo>
                <a:lnTo>
                  <a:pt x="13740" y="6945"/>
                </a:lnTo>
                <a:lnTo>
                  <a:pt x="13724" y="6950"/>
                </a:lnTo>
                <a:lnTo>
                  <a:pt x="13706" y="6952"/>
                </a:lnTo>
                <a:lnTo>
                  <a:pt x="13690" y="6954"/>
                </a:lnTo>
                <a:lnTo>
                  <a:pt x="13676" y="6952"/>
                </a:lnTo>
                <a:lnTo>
                  <a:pt x="13669" y="6950"/>
                </a:lnTo>
                <a:lnTo>
                  <a:pt x="13662" y="6948"/>
                </a:lnTo>
                <a:lnTo>
                  <a:pt x="13657" y="6944"/>
                </a:lnTo>
                <a:lnTo>
                  <a:pt x="13651" y="6941"/>
                </a:lnTo>
                <a:lnTo>
                  <a:pt x="13642" y="6931"/>
                </a:lnTo>
                <a:lnTo>
                  <a:pt x="13632" y="6920"/>
                </a:lnTo>
                <a:lnTo>
                  <a:pt x="13622" y="6908"/>
                </a:lnTo>
                <a:lnTo>
                  <a:pt x="13612" y="6895"/>
                </a:lnTo>
                <a:lnTo>
                  <a:pt x="13605" y="6883"/>
                </a:lnTo>
                <a:lnTo>
                  <a:pt x="13599" y="6870"/>
                </a:lnTo>
                <a:lnTo>
                  <a:pt x="13598" y="6864"/>
                </a:lnTo>
                <a:lnTo>
                  <a:pt x="13598" y="6858"/>
                </a:lnTo>
                <a:lnTo>
                  <a:pt x="13598" y="6853"/>
                </a:lnTo>
                <a:lnTo>
                  <a:pt x="13599" y="6847"/>
                </a:lnTo>
                <a:lnTo>
                  <a:pt x="13603" y="6841"/>
                </a:lnTo>
                <a:lnTo>
                  <a:pt x="13607" y="6836"/>
                </a:lnTo>
                <a:lnTo>
                  <a:pt x="13613" y="6830"/>
                </a:lnTo>
                <a:lnTo>
                  <a:pt x="13619" y="6823"/>
                </a:lnTo>
                <a:lnTo>
                  <a:pt x="13634" y="6812"/>
                </a:lnTo>
                <a:lnTo>
                  <a:pt x="13650" y="6797"/>
                </a:lnTo>
                <a:lnTo>
                  <a:pt x="13657" y="6790"/>
                </a:lnTo>
                <a:lnTo>
                  <a:pt x="13663" y="6783"/>
                </a:lnTo>
                <a:lnTo>
                  <a:pt x="13669" y="6775"/>
                </a:lnTo>
                <a:lnTo>
                  <a:pt x="13672" y="6767"/>
                </a:lnTo>
                <a:lnTo>
                  <a:pt x="13674" y="6759"/>
                </a:lnTo>
                <a:lnTo>
                  <a:pt x="13674" y="6750"/>
                </a:lnTo>
                <a:lnTo>
                  <a:pt x="13672" y="6742"/>
                </a:lnTo>
                <a:lnTo>
                  <a:pt x="13667" y="6734"/>
                </a:lnTo>
                <a:lnTo>
                  <a:pt x="13646" y="6705"/>
                </a:lnTo>
                <a:lnTo>
                  <a:pt x="13629" y="6685"/>
                </a:lnTo>
                <a:lnTo>
                  <a:pt x="13623" y="6676"/>
                </a:lnTo>
                <a:lnTo>
                  <a:pt x="13618" y="6668"/>
                </a:lnTo>
                <a:lnTo>
                  <a:pt x="13613" y="6659"/>
                </a:lnTo>
                <a:lnTo>
                  <a:pt x="13612" y="6649"/>
                </a:lnTo>
                <a:lnTo>
                  <a:pt x="13611" y="6630"/>
                </a:lnTo>
                <a:lnTo>
                  <a:pt x="13610" y="6611"/>
                </a:lnTo>
                <a:lnTo>
                  <a:pt x="13607" y="6599"/>
                </a:lnTo>
                <a:lnTo>
                  <a:pt x="13600" y="6586"/>
                </a:lnTo>
                <a:lnTo>
                  <a:pt x="13591" y="6570"/>
                </a:lnTo>
                <a:lnTo>
                  <a:pt x="13576" y="6551"/>
                </a:lnTo>
                <a:lnTo>
                  <a:pt x="13568" y="6540"/>
                </a:lnTo>
                <a:lnTo>
                  <a:pt x="13561" y="6529"/>
                </a:lnTo>
                <a:lnTo>
                  <a:pt x="13555" y="6518"/>
                </a:lnTo>
                <a:lnTo>
                  <a:pt x="13550" y="6507"/>
                </a:lnTo>
                <a:lnTo>
                  <a:pt x="13548" y="6497"/>
                </a:lnTo>
                <a:lnTo>
                  <a:pt x="13544" y="6486"/>
                </a:lnTo>
                <a:lnTo>
                  <a:pt x="13543" y="6477"/>
                </a:lnTo>
                <a:lnTo>
                  <a:pt x="13543" y="6467"/>
                </a:lnTo>
                <a:lnTo>
                  <a:pt x="13543" y="6458"/>
                </a:lnTo>
                <a:lnTo>
                  <a:pt x="13544" y="6450"/>
                </a:lnTo>
                <a:lnTo>
                  <a:pt x="13545" y="6442"/>
                </a:lnTo>
                <a:lnTo>
                  <a:pt x="13548" y="6436"/>
                </a:lnTo>
                <a:lnTo>
                  <a:pt x="13550" y="6430"/>
                </a:lnTo>
                <a:lnTo>
                  <a:pt x="13553" y="6425"/>
                </a:lnTo>
                <a:lnTo>
                  <a:pt x="13556" y="6422"/>
                </a:lnTo>
                <a:lnTo>
                  <a:pt x="13559" y="6419"/>
                </a:lnTo>
                <a:lnTo>
                  <a:pt x="13562" y="6418"/>
                </a:lnTo>
                <a:lnTo>
                  <a:pt x="13563" y="6417"/>
                </a:lnTo>
                <a:lnTo>
                  <a:pt x="13563" y="6415"/>
                </a:lnTo>
                <a:lnTo>
                  <a:pt x="13563" y="6413"/>
                </a:lnTo>
                <a:lnTo>
                  <a:pt x="13562" y="6409"/>
                </a:lnTo>
                <a:lnTo>
                  <a:pt x="13558" y="6404"/>
                </a:lnTo>
                <a:lnTo>
                  <a:pt x="13546" y="6392"/>
                </a:lnTo>
                <a:lnTo>
                  <a:pt x="13532" y="6379"/>
                </a:lnTo>
                <a:lnTo>
                  <a:pt x="13516" y="6365"/>
                </a:lnTo>
                <a:lnTo>
                  <a:pt x="13501" y="6352"/>
                </a:lnTo>
                <a:lnTo>
                  <a:pt x="13487" y="6339"/>
                </a:lnTo>
                <a:lnTo>
                  <a:pt x="13478" y="6329"/>
                </a:lnTo>
                <a:lnTo>
                  <a:pt x="13476" y="6324"/>
                </a:lnTo>
                <a:lnTo>
                  <a:pt x="13475" y="6318"/>
                </a:lnTo>
                <a:lnTo>
                  <a:pt x="13476" y="6310"/>
                </a:lnTo>
                <a:lnTo>
                  <a:pt x="13477" y="6302"/>
                </a:lnTo>
                <a:lnTo>
                  <a:pt x="13481" y="6294"/>
                </a:lnTo>
                <a:lnTo>
                  <a:pt x="13484" y="6283"/>
                </a:lnTo>
                <a:lnTo>
                  <a:pt x="13490" y="6274"/>
                </a:lnTo>
                <a:lnTo>
                  <a:pt x="13495" y="6263"/>
                </a:lnTo>
                <a:lnTo>
                  <a:pt x="13508" y="6243"/>
                </a:lnTo>
                <a:lnTo>
                  <a:pt x="13522" y="6226"/>
                </a:lnTo>
                <a:lnTo>
                  <a:pt x="13535" y="6209"/>
                </a:lnTo>
                <a:lnTo>
                  <a:pt x="13548" y="6197"/>
                </a:lnTo>
                <a:lnTo>
                  <a:pt x="13582" y="6170"/>
                </a:lnTo>
                <a:lnTo>
                  <a:pt x="13627" y="6133"/>
                </a:lnTo>
                <a:lnTo>
                  <a:pt x="13650" y="6114"/>
                </a:lnTo>
                <a:lnTo>
                  <a:pt x="13672" y="6099"/>
                </a:lnTo>
                <a:lnTo>
                  <a:pt x="13681" y="6093"/>
                </a:lnTo>
                <a:lnTo>
                  <a:pt x="13690" y="6089"/>
                </a:lnTo>
                <a:lnTo>
                  <a:pt x="13697" y="6086"/>
                </a:lnTo>
                <a:lnTo>
                  <a:pt x="13704" y="6085"/>
                </a:lnTo>
                <a:lnTo>
                  <a:pt x="13726" y="6087"/>
                </a:lnTo>
                <a:lnTo>
                  <a:pt x="13753" y="6089"/>
                </a:lnTo>
                <a:lnTo>
                  <a:pt x="13766" y="6089"/>
                </a:lnTo>
                <a:lnTo>
                  <a:pt x="13779" y="6087"/>
                </a:lnTo>
                <a:lnTo>
                  <a:pt x="13786" y="6085"/>
                </a:lnTo>
                <a:lnTo>
                  <a:pt x="13792" y="6082"/>
                </a:lnTo>
                <a:lnTo>
                  <a:pt x="13798" y="6080"/>
                </a:lnTo>
                <a:lnTo>
                  <a:pt x="13802" y="6075"/>
                </a:lnTo>
                <a:lnTo>
                  <a:pt x="13808" y="6072"/>
                </a:lnTo>
                <a:lnTo>
                  <a:pt x="13815" y="6068"/>
                </a:lnTo>
                <a:lnTo>
                  <a:pt x="13824" y="6066"/>
                </a:lnTo>
                <a:lnTo>
                  <a:pt x="13832" y="6064"/>
                </a:lnTo>
                <a:lnTo>
                  <a:pt x="13851" y="6060"/>
                </a:lnTo>
                <a:lnTo>
                  <a:pt x="13869" y="6058"/>
                </a:lnTo>
                <a:lnTo>
                  <a:pt x="13886" y="6055"/>
                </a:lnTo>
                <a:lnTo>
                  <a:pt x="13901" y="6053"/>
                </a:lnTo>
                <a:lnTo>
                  <a:pt x="13906" y="6051"/>
                </a:lnTo>
                <a:lnTo>
                  <a:pt x="13910" y="6048"/>
                </a:lnTo>
                <a:lnTo>
                  <a:pt x="13913" y="6046"/>
                </a:lnTo>
                <a:lnTo>
                  <a:pt x="13914" y="6042"/>
                </a:lnTo>
                <a:lnTo>
                  <a:pt x="13913" y="6030"/>
                </a:lnTo>
                <a:lnTo>
                  <a:pt x="13910" y="6008"/>
                </a:lnTo>
                <a:lnTo>
                  <a:pt x="13908" y="5979"/>
                </a:lnTo>
                <a:lnTo>
                  <a:pt x="13905" y="5947"/>
                </a:lnTo>
                <a:lnTo>
                  <a:pt x="13903" y="5916"/>
                </a:lnTo>
                <a:lnTo>
                  <a:pt x="13903" y="5886"/>
                </a:lnTo>
                <a:lnTo>
                  <a:pt x="13903" y="5875"/>
                </a:lnTo>
                <a:lnTo>
                  <a:pt x="13906" y="5864"/>
                </a:lnTo>
                <a:lnTo>
                  <a:pt x="13908" y="5855"/>
                </a:lnTo>
                <a:lnTo>
                  <a:pt x="13910" y="5849"/>
                </a:lnTo>
                <a:lnTo>
                  <a:pt x="13915" y="5845"/>
                </a:lnTo>
                <a:lnTo>
                  <a:pt x="13922" y="5844"/>
                </a:lnTo>
                <a:lnTo>
                  <a:pt x="13930" y="5843"/>
                </a:lnTo>
                <a:lnTo>
                  <a:pt x="13941" y="5844"/>
                </a:lnTo>
                <a:lnTo>
                  <a:pt x="13963" y="5848"/>
                </a:lnTo>
                <a:lnTo>
                  <a:pt x="13987" y="5852"/>
                </a:lnTo>
                <a:lnTo>
                  <a:pt x="14011" y="5858"/>
                </a:lnTo>
                <a:lnTo>
                  <a:pt x="14033" y="5863"/>
                </a:lnTo>
                <a:lnTo>
                  <a:pt x="14041" y="5863"/>
                </a:lnTo>
                <a:lnTo>
                  <a:pt x="14049" y="5863"/>
                </a:lnTo>
                <a:lnTo>
                  <a:pt x="14054" y="5862"/>
                </a:lnTo>
                <a:lnTo>
                  <a:pt x="14057" y="5859"/>
                </a:lnTo>
                <a:lnTo>
                  <a:pt x="14068" y="5836"/>
                </a:lnTo>
                <a:lnTo>
                  <a:pt x="14081" y="5802"/>
                </a:lnTo>
                <a:lnTo>
                  <a:pt x="14088" y="5783"/>
                </a:lnTo>
                <a:lnTo>
                  <a:pt x="14096" y="5768"/>
                </a:lnTo>
                <a:lnTo>
                  <a:pt x="14100" y="5761"/>
                </a:lnTo>
                <a:lnTo>
                  <a:pt x="14104" y="5755"/>
                </a:lnTo>
                <a:lnTo>
                  <a:pt x="14109" y="5750"/>
                </a:lnTo>
                <a:lnTo>
                  <a:pt x="14112" y="5747"/>
                </a:lnTo>
                <a:lnTo>
                  <a:pt x="14130" y="5734"/>
                </a:lnTo>
                <a:lnTo>
                  <a:pt x="14149" y="5724"/>
                </a:lnTo>
                <a:lnTo>
                  <a:pt x="14154" y="5723"/>
                </a:lnTo>
                <a:lnTo>
                  <a:pt x="14158" y="5722"/>
                </a:lnTo>
                <a:lnTo>
                  <a:pt x="14163" y="5723"/>
                </a:lnTo>
                <a:lnTo>
                  <a:pt x="14169" y="5724"/>
                </a:lnTo>
                <a:lnTo>
                  <a:pt x="14175" y="5728"/>
                </a:lnTo>
                <a:lnTo>
                  <a:pt x="14181" y="5732"/>
                </a:lnTo>
                <a:lnTo>
                  <a:pt x="14186" y="5738"/>
                </a:lnTo>
                <a:lnTo>
                  <a:pt x="14192" y="5747"/>
                </a:lnTo>
                <a:lnTo>
                  <a:pt x="14206" y="5763"/>
                </a:lnTo>
                <a:lnTo>
                  <a:pt x="14219" y="5776"/>
                </a:lnTo>
                <a:lnTo>
                  <a:pt x="14225" y="5782"/>
                </a:lnTo>
                <a:lnTo>
                  <a:pt x="14232" y="5785"/>
                </a:lnTo>
                <a:lnTo>
                  <a:pt x="14238" y="5789"/>
                </a:lnTo>
                <a:lnTo>
                  <a:pt x="14244" y="5791"/>
                </a:lnTo>
                <a:lnTo>
                  <a:pt x="14250" y="5792"/>
                </a:lnTo>
                <a:lnTo>
                  <a:pt x="14255" y="5792"/>
                </a:lnTo>
                <a:lnTo>
                  <a:pt x="14260" y="5791"/>
                </a:lnTo>
                <a:lnTo>
                  <a:pt x="14265" y="5789"/>
                </a:lnTo>
                <a:lnTo>
                  <a:pt x="14270" y="5785"/>
                </a:lnTo>
                <a:lnTo>
                  <a:pt x="14273" y="5779"/>
                </a:lnTo>
                <a:lnTo>
                  <a:pt x="14277" y="5774"/>
                </a:lnTo>
                <a:lnTo>
                  <a:pt x="14280" y="5765"/>
                </a:lnTo>
                <a:lnTo>
                  <a:pt x="14289" y="5739"/>
                </a:lnTo>
                <a:lnTo>
                  <a:pt x="14292" y="5725"/>
                </a:lnTo>
                <a:lnTo>
                  <a:pt x="14296" y="5721"/>
                </a:lnTo>
                <a:lnTo>
                  <a:pt x="14302" y="5714"/>
                </a:lnTo>
                <a:lnTo>
                  <a:pt x="14309" y="5703"/>
                </a:lnTo>
                <a:lnTo>
                  <a:pt x="14320" y="5690"/>
                </a:lnTo>
                <a:lnTo>
                  <a:pt x="14326" y="5682"/>
                </a:lnTo>
                <a:lnTo>
                  <a:pt x="14330" y="5674"/>
                </a:lnTo>
                <a:lnTo>
                  <a:pt x="14333" y="5664"/>
                </a:lnTo>
                <a:lnTo>
                  <a:pt x="14336" y="5655"/>
                </a:lnTo>
                <a:lnTo>
                  <a:pt x="14337" y="5639"/>
                </a:lnTo>
                <a:lnTo>
                  <a:pt x="14336" y="5623"/>
                </a:lnTo>
                <a:lnTo>
                  <a:pt x="14336" y="5613"/>
                </a:lnTo>
                <a:lnTo>
                  <a:pt x="14337" y="5607"/>
                </a:lnTo>
                <a:lnTo>
                  <a:pt x="14339" y="5607"/>
                </a:lnTo>
                <a:lnTo>
                  <a:pt x="14341" y="5609"/>
                </a:lnTo>
                <a:lnTo>
                  <a:pt x="14346" y="5613"/>
                </a:lnTo>
                <a:lnTo>
                  <a:pt x="14352" y="5620"/>
                </a:lnTo>
                <a:lnTo>
                  <a:pt x="14377" y="5649"/>
                </a:lnTo>
                <a:lnTo>
                  <a:pt x="14395" y="5673"/>
                </a:lnTo>
                <a:lnTo>
                  <a:pt x="14407" y="5689"/>
                </a:lnTo>
                <a:lnTo>
                  <a:pt x="14412" y="5695"/>
                </a:lnTo>
                <a:lnTo>
                  <a:pt x="14412" y="5680"/>
                </a:lnTo>
                <a:lnTo>
                  <a:pt x="14413" y="5648"/>
                </a:lnTo>
                <a:lnTo>
                  <a:pt x="14414" y="5630"/>
                </a:lnTo>
                <a:lnTo>
                  <a:pt x="14419" y="5615"/>
                </a:lnTo>
                <a:lnTo>
                  <a:pt x="14421" y="5609"/>
                </a:lnTo>
                <a:lnTo>
                  <a:pt x="14424" y="5604"/>
                </a:lnTo>
                <a:lnTo>
                  <a:pt x="14427" y="5602"/>
                </a:lnTo>
                <a:lnTo>
                  <a:pt x="14432" y="5601"/>
                </a:lnTo>
                <a:lnTo>
                  <a:pt x="14437" y="5601"/>
                </a:lnTo>
                <a:lnTo>
                  <a:pt x="14440" y="5603"/>
                </a:lnTo>
                <a:lnTo>
                  <a:pt x="14445" y="5606"/>
                </a:lnTo>
                <a:lnTo>
                  <a:pt x="14450" y="5608"/>
                </a:lnTo>
                <a:lnTo>
                  <a:pt x="14458" y="5616"/>
                </a:lnTo>
                <a:lnTo>
                  <a:pt x="14466" y="5624"/>
                </a:lnTo>
                <a:lnTo>
                  <a:pt x="14473" y="5633"/>
                </a:lnTo>
                <a:lnTo>
                  <a:pt x="14480" y="5641"/>
                </a:lnTo>
                <a:lnTo>
                  <a:pt x="14486" y="5646"/>
                </a:lnTo>
                <a:lnTo>
                  <a:pt x="14492" y="5648"/>
                </a:lnTo>
                <a:lnTo>
                  <a:pt x="14515" y="5644"/>
                </a:lnTo>
                <a:lnTo>
                  <a:pt x="14558" y="5637"/>
                </a:lnTo>
                <a:lnTo>
                  <a:pt x="14569" y="5637"/>
                </a:lnTo>
                <a:lnTo>
                  <a:pt x="14581" y="5636"/>
                </a:lnTo>
                <a:lnTo>
                  <a:pt x="14592" y="5637"/>
                </a:lnTo>
                <a:lnTo>
                  <a:pt x="14602" y="5637"/>
                </a:lnTo>
                <a:lnTo>
                  <a:pt x="14612" y="5640"/>
                </a:lnTo>
                <a:lnTo>
                  <a:pt x="14620" y="5643"/>
                </a:lnTo>
                <a:lnTo>
                  <a:pt x="14626" y="5647"/>
                </a:lnTo>
                <a:lnTo>
                  <a:pt x="14630" y="5653"/>
                </a:lnTo>
                <a:lnTo>
                  <a:pt x="14633" y="5660"/>
                </a:lnTo>
                <a:lnTo>
                  <a:pt x="14634" y="5667"/>
                </a:lnTo>
                <a:lnTo>
                  <a:pt x="14633" y="5676"/>
                </a:lnTo>
                <a:lnTo>
                  <a:pt x="14630" y="5685"/>
                </a:lnTo>
                <a:lnTo>
                  <a:pt x="14623" y="5708"/>
                </a:lnTo>
                <a:lnTo>
                  <a:pt x="14614" y="5730"/>
                </a:lnTo>
                <a:lnTo>
                  <a:pt x="14605" y="5752"/>
                </a:lnTo>
                <a:lnTo>
                  <a:pt x="14597" y="5775"/>
                </a:lnTo>
                <a:lnTo>
                  <a:pt x="14596" y="5784"/>
                </a:lnTo>
                <a:lnTo>
                  <a:pt x="14596" y="5792"/>
                </a:lnTo>
                <a:lnTo>
                  <a:pt x="14597" y="5797"/>
                </a:lnTo>
                <a:lnTo>
                  <a:pt x="14599" y="5801"/>
                </a:lnTo>
                <a:lnTo>
                  <a:pt x="14600" y="5804"/>
                </a:lnTo>
                <a:lnTo>
                  <a:pt x="14602" y="5808"/>
                </a:lnTo>
                <a:lnTo>
                  <a:pt x="14614" y="5819"/>
                </a:lnTo>
                <a:lnTo>
                  <a:pt x="14628" y="5830"/>
                </a:lnTo>
                <a:lnTo>
                  <a:pt x="14643" y="5840"/>
                </a:lnTo>
                <a:lnTo>
                  <a:pt x="14660" y="5850"/>
                </a:lnTo>
                <a:lnTo>
                  <a:pt x="14694" y="5867"/>
                </a:lnTo>
                <a:lnTo>
                  <a:pt x="14725" y="5887"/>
                </a:lnTo>
                <a:lnTo>
                  <a:pt x="14757" y="5913"/>
                </a:lnTo>
                <a:lnTo>
                  <a:pt x="14788" y="5938"/>
                </a:lnTo>
                <a:lnTo>
                  <a:pt x="14795" y="5943"/>
                </a:lnTo>
                <a:lnTo>
                  <a:pt x="14801" y="5945"/>
                </a:lnTo>
                <a:lnTo>
                  <a:pt x="14808" y="5947"/>
                </a:lnTo>
                <a:lnTo>
                  <a:pt x="14814" y="5947"/>
                </a:lnTo>
                <a:lnTo>
                  <a:pt x="14819" y="5945"/>
                </a:lnTo>
                <a:lnTo>
                  <a:pt x="14825" y="5941"/>
                </a:lnTo>
                <a:lnTo>
                  <a:pt x="14830" y="5934"/>
                </a:lnTo>
                <a:lnTo>
                  <a:pt x="14834" y="5925"/>
                </a:lnTo>
                <a:lnTo>
                  <a:pt x="14842" y="5903"/>
                </a:lnTo>
                <a:lnTo>
                  <a:pt x="14851" y="5879"/>
                </a:lnTo>
                <a:lnTo>
                  <a:pt x="14859" y="5853"/>
                </a:lnTo>
                <a:lnTo>
                  <a:pt x="14868" y="5829"/>
                </a:lnTo>
                <a:lnTo>
                  <a:pt x="14870" y="5816"/>
                </a:lnTo>
                <a:lnTo>
                  <a:pt x="14872" y="5804"/>
                </a:lnTo>
                <a:lnTo>
                  <a:pt x="14875" y="5792"/>
                </a:lnTo>
                <a:lnTo>
                  <a:pt x="14875" y="5781"/>
                </a:lnTo>
                <a:lnTo>
                  <a:pt x="14875" y="5770"/>
                </a:lnTo>
                <a:lnTo>
                  <a:pt x="14872" y="5759"/>
                </a:lnTo>
                <a:lnTo>
                  <a:pt x="14870" y="5750"/>
                </a:lnTo>
                <a:lnTo>
                  <a:pt x="14865" y="5742"/>
                </a:lnTo>
                <a:lnTo>
                  <a:pt x="14861" y="5732"/>
                </a:lnTo>
                <a:lnTo>
                  <a:pt x="14858" y="5722"/>
                </a:lnTo>
                <a:lnTo>
                  <a:pt x="14856" y="5710"/>
                </a:lnTo>
                <a:lnTo>
                  <a:pt x="14855" y="5696"/>
                </a:lnTo>
                <a:lnTo>
                  <a:pt x="14855" y="5682"/>
                </a:lnTo>
                <a:lnTo>
                  <a:pt x="14856" y="5667"/>
                </a:lnTo>
                <a:lnTo>
                  <a:pt x="14858" y="5651"/>
                </a:lnTo>
                <a:lnTo>
                  <a:pt x="14861" y="5635"/>
                </a:lnTo>
                <a:lnTo>
                  <a:pt x="14866" y="5607"/>
                </a:lnTo>
                <a:lnTo>
                  <a:pt x="14873" y="5581"/>
                </a:lnTo>
                <a:lnTo>
                  <a:pt x="14877" y="5572"/>
                </a:lnTo>
                <a:lnTo>
                  <a:pt x="14879" y="5563"/>
                </a:lnTo>
                <a:lnTo>
                  <a:pt x="14883" y="5557"/>
                </a:lnTo>
                <a:lnTo>
                  <a:pt x="14885" y="5554"/>
                </a:lnTo>
                <a:lnTo>
                  <a:pt x="14886" y="5553"/>
                </a:lnTo>
                <a:lnTo>
                  <a:pt x="14888" y="5554"/>
                </a:lnTo>
                <a:lnTo>
                  <a:pt x="14889" y="5554"/>
                </a:lnTo>
                <a:lnTo>
                  <a:pt x="14890" y="5556"/>
                </a:lnTo>
                <a:lnTo>
                  <a:pt x="14893" y="5561"/>
                </a:lnTo>
                <a:lnTo>
                  <a:pt x="14896" y="5568"/>
                </a:lnTo>
                <a:lnTo>
                  <a:pt x="14903" y="5587"/>
                </a:lnTo>
                <a:lnTo>
                  <a:pt x="14911" y="5610"/>
                </a:lnTo>
                <a:lnTo>
                  <a:pt x="14919" y="5637"/>
                </a:lnTo>
                <a:lnTo>
                  <a:pt x="14931" y="5666"/>
                </a:lnTo>
                <a:lnTo>
                  <a:pt x="14937" y="5678"/>
                </a:lnTo>
                <a:lnTo>
                  <a:pt x="14943" y="5691"/>
                </a:lnTo>
                <a:lnTo>
                  <a:pt x="14950" y="5703"/>
                </a:lnTo>
                <a:lnTo>
                  <a:pt x="14957" y="5714"/>
                </a:lnTo>
                <a:lnTo>
                  <a:pt x="14986" y="5750"/>
                </a:lnTo>
                <a:lnTo>
                  <a:pt x="15014" y="5785"/>
                </a:lnTo>
                <a:lnTo>
                  <a:pt x="15026" y="5802"/>
                </a:lnTo>
                <a:lnTo>
                  <a:pt x="15038" y="5821"/>
                </a:lnTo>
                <a:lnTo>
                  <a:pt x="15048" y="5839"/>
                </a:lnTo>
                <a:lnTo>
                  <a:pt x="15057" y="5859"/>
                </a:lnTo>
                <a:lnTo>
                  <a:pt x="15064" y="5883"/>
                </a:lnTo>
                <a:lnTo>
                  <a:pt x="15070" y="5907"/>
                </a:lnTo>
                <a:lnTo>
                  <a:pt x="15074" y="5934"/>
                </a:lnTo>
                <a:lnTo>
                  <a:pt x="15080" y="5963"/>
                </a:lnTo>
                <a:lnTo>
                  <a:pt x="15087" y="5988"/>
                </a:lnTo>
                <a:lnTo>
                  <a:pt x="15094" y="6012"/>
                </a:lnTo>
                <a:lnTo>
                  <a:pt x="15099" y="6022"/>
                </a:lnTo>
                <a:lnTo>
                  <a:pt x="15104" y="6032"/>
                </a:lnTo>
                <a:lnTo>
                  <a:pt x="15110" y="6040"/>
                </a:lnTo>
                <a:lnTo>
                  <a:pt x="15115" y="6047"/>
                </a:lnTo>
                <a:lnTo>
                  <a:pt x="15124" y="6053"/>
                </a:lnTo>
                <a:lnTo>
                  <a:pt x="15134" y="6059"/>
                </a:lnTo>
                <a:lnTo>
                  <a:pt x="15145" y="6062"/>
                </a:lnTo>
                <a:lnTo>
                  <a:pt x="15158" y="6067"/>
                </a:lnTo>
                <a:lnTo>
                  <a:pt x="15186" y="6074"/>
                </a:lnTo>
                <a:lnTo>
                  <a:pt x="15215" y="6080"/>
                </a:lnTo>
                <a:lnTo>
                  <a:pt x="15229" y="6084"/>
                </a:lnTo>
                <a:lnTo>
                  <a:pt x="15243" y="6087"/>
                </a:lnTo>
                <a:lnTo>
                  <a:pt x="15255" y="6092"/>
                </a:lnTo>
                <a:lnTo>
                  <a:pt x="15266" y="6095"/>
                </a:lnTo>
                <a:lnTo>
                  <a:pt x="15274" y="6101"/>
                </a:lnTo>
                <a:lnTo>
                  <a:pt x="15281" y="6106"/>
                </a:lnTo>
                <a:lnTo>
                  <a:pt x="15283" y="6109"/>
                </a:lnTo>
                <a:lnTo>
                  <a:pt x="15284" y="6113"/>
                </a:lnTo>
                <a:lnTo>
                  <a:pt x="15286" y="6116"/>
                </a:lnTo>
                <a:lnTo>
                  <a:pt x="15286" y="6120"/>
                </a:lnTo>
                <a:lnTo>
                  <a:pt x="15286" y="6138"/>
                </a:lnTo>
                <a:lnTo>
                  <a:pt x="15287" y="6159"/>
                </a:lnTo>
                <a:lnTo>
                  <a:pt x="15290" y="6182"/>
                </a:lnTo>
                <a:lnTo>
                  <a:pt x="15296" y="6208"/>
                </a:lnTo>
                <a:lnTo>
                  <a:pt x="15304" y="6236"/>
                </a:lnTo>
                <a:lnTo>
                  <a:pt x="15315" y="6266"/>
                </a:lnTo>
                <a:lnTo>
                  <a:pt x="15328" y="6295"/>
                </a:lnTo>
                <a:lnTo>
                  <a:pt x="15343" y="6324"/>
                </a:lnTo>
                <a:lnTo>
                  <a:pt x="15361" y="6359"/>
                </a:lnTo>
                <a:lnTo>
                  <a:pt x="15381" y="6402"/>
                </a:lnTo>
                <a:lnTo>
                  <a:pt x="15403" y="6449"/>
                </a:lnTo>
                <a:lnTo>
                  <a:pt x="15423" y="6498"/>
                </a:lnTo>
                <a:lnTo>
                  <a:pt x="15434" y="6523"/>
                </a:lnTo>
                <a:lnTo>
                  <a:pt x="15442" y="6547"/>
                </a:lnTo>
                <a:lnTo>
                  <a:pt x="15450" y="6571"/>
                </a:lnTo>
                <a:lnTo>
                  <a:pt x="15457" y="6593"/>
                </a:lnTo>
                <a:lnTo>
                  <a:pt x="15463" y="6614"/>
                </a:lnTo>
                <a:lnTo>
                  <a:pt x="15468" y="6634"/>
                </a:lnTo>
                <a:lnTo>
                  <a:pt x="15470" y="6652"/>
                </a:lnTo>
                <a:lnTo>
                  <a:pt x="15471" y="6667"/>
                </a:lnTo>
                <a:lnTo>
                  <a:pt x="15471" y="6674"/>
                </a:lnTo>
                <a:lnTo>
                  <a:pt x="15470" y="6681"/>
                </a:lnTo>
                <a:lnTo>
                  <a:pt x="15468" y="6688"/>
                </a:lnTo>
                <a:lnTo>
                  <a:pt x="15465" y="6695"/>
                </a:lnTo>
                <a:lnTo>
                  <a:pt x="15459" y="6711"/>
                </a:lnTo>
                <a:lnTo>
                  <a:pt x="15450" y="6725"/>
                </a:lnTo>
                <a:lnTo>
                  <a:pt x="15441" y="6740"/>
                </a:lnTo>
                <a:lnTo>
                  <a:pt x="15429" y="6754"/>
                </a:lnTo>
                <a:lnTo>
                  <a:pt x="15416" y="6768"/>
                </a:lnTo>
                <a:lnTo>
                  <a:pt x="15402" y="6783"/>
                </a:lnTo>
                <a:lnTo>
                  <a:pt x="15375" y="6810"/>
                </a:lnTo>
                <a:lnTo>
                  <a:pt x="15348" y="6837"/>
                </a:lnTo>
                <a:lnTo>
                  <a:pt x="15335" y="6850"/>
                </a:lnTo>
                <a:lnTo>
                  <a:pt x="15324" y="6862"/>
                </a:lnTo>
                <a:lnTo>
                  <a:pt x="15315" y="6874"/>
                </a:lnTo>
                <a:lnTo>
                  <a:pt x="15307" y="6884"/>
                </a:lnTo>
                <a:lnTo>
                  <a:pt x="15295" y="6907"/>
                </a:lnTo>
                <a:lnTo>
                  <a:pt x="15284" y="6929"/>
                </a:lnTo>
                <a:lnTo>
                  <a:pt x="15275" y="6952"/>
                </a:lnTo>
                <a:lnTo>
                  <a:pt x="15268" y="6975"/>
                </a:lnTo>
                <a:lnTo>
                  <a:pt x="15261" y="6996"/>
                </a:lnTo>
                <a:lnTo>
                  <a:pt x="15255" y="7016"/>
                </a:lnTo>
                <a:lnTo>
                  <a:pt x="15249" y="7031"/>
                </a:lnTo>
                <a:lnTo>
                  <a:pt x="15243" y="7044"/>
                </a:lnTo>
                <a:lnTo>
                  <a:pt x="15239" y="7053"/>
                </a:lnTo>
                <a:lnTo>
                  <a:pt x="15234" y="7060"/>
                </a:lnTo>
                <a:lnTo>
                  <a:pt x="15230" y="7065"/>
                </a:lnTo>
                <a:lnTo>
                  <a:pt x="15226" y="7069"/>
                </a:lnTo>
                <a:lnTo>
                  <a:pt x="15209" y="7076"/>
                </a:lnTo>
                <a:lnTo>
                  <a:pt x="15175" y="7086"/>
                </a:lnTo>
                <a:lnTo>
                  <a:pt x="15165" y="7091"/>
                </a:lnTo>
                <a:lnTo>
                  <a:pt x="15154" y="7095"/>
                </a:lnTo>
                <a:lnTo>
                  <a:pt x="15144" y="7100"/>
                </a:lnTo>
                <a:lnTo>
                  <a:pt x="15134" y="7106"/>
                </a:lnTo>
                <a:lnTo>
                  <a:pt x="15115" y="7118"/>
                </a:lnTo>
                <a:lnTo>
                  <a:pt x="15100" y="7129"/>
                </a:lnTo>
                <a:lnTo>
                  <a:pt x="15085" y="7138"/>
                </a:lnTo>
                <a:lnTo>
                  <a:pt x="15073" y="7145"/>
                </a:lnTo>
                <a:lnTo>
                  <a:pt x="15068" y="7146"/>
                </a:lnTo>
                <a:lnTo>
                  <a:pt x="15064" y="7146"/>
                </a:lnTo>
                <a:lnTo>
                  <a:pt x="15060" y="7145"/>
                </a:lnTo>
                <a:lnTo>
                  <a:pt x="15057" y="7143"/>
                </a:lnTo>
                <a:lnTo>
                  <a:pt x="15048" y="7136"/>
                </a:lnTo>
                <a:lnTo>
                  <a:pt x="15038" y="7127"/>
                </a:lnTo>
                <a:lnTo>
                  <a:pt x="15026" y="7119"/>
                </a:lnTo>
                <a:lnTo>
                  <a:pt x="15012" y="7113"/>
                </a:lnTo>
                <a:lnTo>
                  <a:pt x="15006" y="7111"/>
                </a:lnTo>
                <a:lnTo>
                  <a:pt x="14999" y="7109"/>
                </a:lnTo>
                <a:lnTo>
                  <a:pt x="14993" y="7107"/>
                </a:lnTo>
                <a:lnTo>
                  <a:pt x="14987" y="7106"/>
                </a:lnTo>
                <a:lnTo>
                  <a:pt x="14982" y="7107"/>
                </a:lnTo>
                <a:lnTo>
                  <a:pt x="14977" y="7109"/>
                </a:lnTo>
                <a:lnTo>
                  <a:pt x="14972" y="7111"/>
                </a:lnTo>
                <a:lnTo>
                  <a:pt x="14969" y="7114"/>
                </a:lnTo>
                <a:lnTo>
                  <a:pt x="14963" y="7125"/>
                </a:lnTo>
                <a:lnTo>
                  <a:pt x="14956" y="7136"/>
                </a:lnTo>
                <a:lnTo>
                  <a:pt x="14949" y="7146"/>
                </a:lnTo>
                <a:lnTo>
                  <a:pt x="14942" y="7154"/>
                </a:lnTo>
                <a:lnTo>
                  <a:pt x="14937" y="7157"/>
                </a:lnTo>
                <a:lnTo>
                  <a:pt x="14933" y="7159"/>
                </a:lnTo>
                <a:lnTo>
                  <a:pt x="14929" y="7159"/>
                </a:lnTo>
                <a:lnTo>
                  <a:pt x="14925" y="7158"/>
                </a:lnTo>
                <a:lnTo>
                  <a:pt x="14920" y="7154"/>
                </a:lnTo>
                <a:lnTo>
                  <a:pt x="14916" y="7150"/>
                </a:lnTo>
                <a:lnTo>
                  <a:pt x="14910" y="7143"/>
                </a:lnTo>
                <a:lnTo>
                  <a:pt x="14905" y="7133"/>
                </a:lnTo>
                <a:lnTo>
                  <a:pt x="14899" y="7124"/>
                </a:lnTo>
                <a:lnTo>
                  <a:pt x="14893" y="7116"/>
                </a:lnTo>
                <a:lnTo>
                  <a:pt x="14886" y="7109"/>
                </a:lnTo>
                <a:lnTo>
                  <a:pt x="14879" y="7103"/>
                </a:lnTo>
                <a:lnTo>
                  <a:pt x="14871" y="7097"/>
                </a:lnTo>
                <a:lnTo>
                  <a:pt x="14863" y="7093"/>
                </a:lnTo>
                <a:lnTo>
                  <a:pt x="14855" y="7090"/>
                </a:lnTo>
                <a:lnTo>
                  <a:pt x="14848" y="7087"/>
                </a:lnTo>
                <a:lnTo>
                  <a:pt x="14819" y="7082"/>
                </a:lnTo>
                <a:lnTo>
                  <a:pt x="14802" y="7077"/>
                </a:lnTo>
                <a:lnTo>
                  <a:pt x="14797" y="7072"/>
                </a:lnTo>
                <a:lnTo>
                  <a:pt x="14795" y="7066"/>
                </a:lnTo>
                <a:lnTo>
                  <a:pt x="14792" y="7058"/>
                </a:lnTo>
                <a:lnTo>
                  <a:pt x="14791" y="7049"/>
                </a:lnTo>
                <a:lnTo>
                  <a:pt x="14790" y="7024"/>
                </a:lnTo>
                <a:lnTo>
                  <a:pt x="14790" y="6992"/>
                </a:lnTo>
                <a:lnTo>
                  <a:pt x="14789" y="6984"/>
                </a:lnTo>
                <a:lnTo>
                  <a:pt x="14788" y="6977"/>
                </a:lnTo>
                <a:lnTo>
                  <a:pt x="14785" y="6970"/>
                </a:lnTo>
                <a:lnTo>
                  <a:pt x="14782" y="6964"/>
                </a:lnTo>
                <a:lnTo>
                  <a:pt x="14777" y="6959"/>
                </a:lnTo>
                <a:lnTo>
                  <a:pt x="14774" y="6955"/>
                </a:lnTo>
                <a:lnTo>
                  <a:pt x="14768" y="6951"/>
                </a:lnTo>
                <a:lnTo>
                  <a:pt x="14763" y="6948"/>
                </a:lnTo>
                <a:lnTo>
                  <a:pt x="14754" y="6942"/>
                </a:lnTo>
                <a:lnTo>
                  <a:pt x="14744" y="6936"/>
                </a:lnTo>
                <a:lnTo>
                  <a:pt x="14741" y="6934"/>
                </a:lnTo>
                <a:lnTo>
                  <a:pt x="14737" y="6931"/>
                </a:lnTo>
                <a:lnTo>
                  <a:pt x="14735" y="6929"/>
                </a:lnTo>
                <a:lnTo>
                  <a:pt x="14734" y="6927"/>
                </a:lnTo>
                <a:lnTo>
                  <a:pt x="14730" y="6916"/>
                </a:lnTo>
                <a:lnTo>
                  <a:pt x="14724" y="6905"/>
                </a:lnTo>
                <a:lnTo>
                  <a:pt x="14722" y="6901"/>
                </a:lnTo>
                <a:lnTo>
                  <a:pt x="14720" y="6895"/>
                </a:lnTo>
                <a:lnTo>
                  <a:pt x="14718" y="6890"/>
                </a:lnTo>
                <a:lnTo>
                  <a:pt x="14718" y="6884"/>
                </a:lnTo>
                <a:close/>
                <a:moveTo>
                  <a:pt x="15009" y="7251"/>
                </a:moveTo>
                <a:lnTo>
                  <a:pt x="15001" y="7260"/>
                </a:lnTo>
                <a:lnTo>
                  <a:pt x="14998" y="7268"/>
                </a:lnTo>
                <a:lnTo>
                  <a:pt x="14997" y="7275"/>
                </a:lnTo>
                <a:lnTo>
                  <a:pt x="14997" y="7281"/>
                </a:lnTo>
                <a:lnTo>
                  <a:pt x="14999" y="7287"/>
                </a:lnTo>
                <a:lnTo>
                  <a:pt x="15003" y="7293"/>
                </a:lnTo>
                <a:lnTo>
                  <a:pt x="15007" y="7298"/>
                </a:lnTo>
                <a:lnTo>
                  <a:pt x="15012" y="7302"/>
                </a:lnTo>
                <a:lnTo>
                  <a:pt x="15024" y="7313"/>
                </a:lnTo>
                <a:lnTo>
                  <a:pt x="15034" y="7323"/>
                </a:lnTo>
                <a:lnTo>
                  <a:pt x="15038" y="7331"/>
                </a:lnTo>
                <a:lnTo>
                  <a:pt x="15040" y="7338"/>
                </a:lnTo>
                <a:lnTo>
                  <a:pt x="15041" y="7346"/>
                </a:lnTo>
                <a:lnTo>
                  <a:pt x="15040" y="7354"/>
                </a:lnTo>
                <a:lnTo>
                  <a:pt x="15039" y="7363"/>
                </a:lnTo>
                <a:lnTo>
                  <a:pt x="15040" y="7370"/>
                </a:lnTo>
                <a:lnTo>
                  <a:pt x="15041" y="7376"/>
                </a:lnTo>
                <a:lnTo>
                  <a:pt x="15045" y="7381"/>
                </a:lnTo>
                <a:lnTo>
                  <a:pt x="15050" y="7385"/>
                </a:lnTo>
                <a:lnTo>
                  <a:pt x="15055" y="7387"/>
                </a:lnTo>
                <a:lnTo>
                  <a:pt x="15061" y="7388"/>
                </a:lnTo>
                <a:lnTo>
                  <a:pt x="15068" y="7389"/>
                </a:lnTo>
                <a:lnTo>
                  <a:pt x="15082" y="7388"/>
                </a:lnTo>
                <a:lnTo>
                  <a:pt x="15098" y="7386"/>
                </a:lnTo>
                <a:lnTo>
                  <a:pt x="15111" y="7382"/>
                </a:lnTo>
                <a:lnTo>
                  <a:pt x="15120" y="7377"/>
                </a:lnTo>
                <a:lnTo>
                  <a:pt x="15124" y="7375"/>
                </a:lnTo>
                <a:lnTo>
                  <a:pt x="15128" y="7370"/>
                </a:lnTo>
                <a:lnTo>
                  <a:pt x="15134" y="7363"/>
                </a:lnTo>
                <a:lnTo>
                  <a:pt x="15139" y="7355"/>
                </a:lnTo>
                <a:lnTo>
                  <a:pt x="15149" y="7335"/>
                </a:lnTo>
                <a:lnTo>
                  <a:pt x="15160" y="7312"/>
                </a:lnTo>
                <a:lnTo>
                  <a:pt x="15169" y="7288"/>
                </a:lnTo>
                <a:lnTo>
                  <a:pt x="15176" y="7266"/>
                </a:lnTo>
                <a:lnTo>
                  <a:pt x="15179" y="7255"/>
                </a:lnTo>
                <a:lnTo>
                  <a:pt x="15180" y="7246"/>
                </a:lnTo>
                <a:lnTo>
                  <a:pt x="15180" y="7238"/>
                </a:lnTo>
                <a:lnTo>
                  <a:pt x="15180" y="7232"/>
                </a:lnTo>
                <a:lnTo>
                  <a:pt x="15179" y="7230"/>
                </a:lnTo>
                <a:lnTo>
                  <a:pt x="15178" y="7228"/>
                </a:lnTo>
                <a:lnTo>
                  <a:pt x="15175" y="7227"/>
                </a:lnTo>
                <a:lnTo>
                  <a:pt x="15174" y="7226"/>
                </a:lnTo>
                <a:lnTo>
                  <a:pt x="15168" y="7226"/>
                </a:lnTo>
                <a:lnTo>
                  <a:pt x="15162" y="7227"/>
                </a:lnTo>
                <a:lnTo>
                  <a:pt x="15147" y="7234"/>
                </a:lnTo>
                <a:lnTo>
                  <a:pt x="15131" y="7245"/>
                </a:lnTo>
                <a:lnTo>
                  <a:pt x="15113" y="7255"/>
                </a:lnTo>
                <a:lnTo>
                  <a:pt x="15097" y="7266"/>
                </a:lnTo>
                <a:lnTo>
                  <a:pt x="15088" y="7269"/>
                </a:lnTo>
                <a:lnTo>
                  <a:pt x="15082" y="7273"/>
                </a:lnTo>
                <a:lnTo>
                  <a:pt x="15077" y="7274"/>
                </a:lnTo>
                <a:lnTo>
                  <a:pt x="15072" y="7274"/>
                </a:lnTo>
                <a:lnTo>
                  <a:pt x="15054" y="7269"/>
                </a:lnTo>
                <a:lnTo>
                  <a:pt x="15033" y="7261"/>
                </a:lnTo>
                <a:lnTo>
                  <a:pt x="15016" y="7254"/>
                </a:lnTo>
                <a:lnTo>
                  <a:pt x="15009" y="7251"/>
                </a:lnTo>
                <a:close/>
                <a:moveTo>
                  <a:pt x="16338" y="7213"/>
                </a:moveTo>
                <a:lnTo>
                  <a:pt x="16337" y="7218"/>
                </a:lnTo>
                <a:lnTo>
                  <a:pt x="16334" y="7221"/>
                </a:lnTo>
                <a:lnTo>
                  <a:pt x="16332" y="7225"/>
                </a:lnTo>
                <a:lnTo>
                  <a:pt x="16329" y="7228"/>
                </a:lnTo>
                <a:lnTo>
                  <a:pt x="16321" y="7233"/>
                </a:lnTo>
                <a:lnTo>
                  <a:pt x="16312" y="7239"/>
                </a:lnTo>
                <a:lnTo>
                  <a:pt x="16303" y="7245"/>
                </a:lnTo>
                <a:lnTo>
                  <a:pt x="16293" y="7251"/>
                </a:lnTo>
                <a:lnTo>
                  <a:pt x="16284" y="7257"/>
                </a:lnTo>
                <a:lnTo>
                  <a:pt x="16274" y="7265"/>
                </a:lnTo>
                <a:lnTo>
                  <a:pt x="16267" y="7273"/>
                </a:lnTo>
                <a:lnTo>
                  <a:pt x="16263" y="7281"/>
                </a:lnTo>
                <a:lnTo>
                  <a:pt x="16260" y="7288"/>
                </a:lnTo>
                <a:lnTo>
                  <a:pt x="16257" y="7296"/>
                </a:lnTo>
                <a:lnTo>
                  <a:pt x="16251" y="7306"/>
                </a:lnTo>
                <a:lnTo>
                  <a:pt x="16243" y="7316"/>
                </a:lnTo>
                <a:lnTo>
                  <a:pt x="16228" y="7329"/>
                </a:lnTo>
                <a:lnTo>
                  <a:pt x="16206" y="7345"/>
                </a:lnTo>
                <a:lnTo>
                  <a:pt x="16154" y="7381"/>
                </a:lnTo>
                <a:lnTo>
                  <a:pt x="16103" y="7417"/>
                </a:lnTo>
                <a:lnTo>
                  <a:pt x="16082" y="7435"/>
                </a:lnTo>
                <a:lnTo>
                  <a:pt x="16063" y="7453"/>
                </a:lnTo>
                <a:lnTo>
                  <a:pt x="16055" y="7461"/>
                </a:lnTo>
                <a:lnTo>
                  <a:pt x="16048" y="7470"/>
                </a:lnTo>
                <a:lnTo>
                  <a:pt x="16043" y="7478"/>
                </a:lnTo>
                <a:lnTo>
                  <a:pt x="16040" y="7486"/>
                </a:lnTo>
                <a:lnTo>
                  <a:pt x="16037" y="7494"/>
                </a:lnTo>
                <a:lnTo>
                  <a:pt x="16036" y="7501"/>
                </a:lnTo>
                <a:lnTo>
                  <a:pt x="16035" y="7508"/>
                </a:lnTo>
                <a:lnTo>
                  <a:pt x="16036" y="7515"/>
                </a:lnTo>
                <a:lnTo>
                  <a:pt x="16038" y="7521"/>
                </a:lnTo>
                <a:lnTo>
                  <a:pt x="16041" y="7525"/>
                </a:lnTo>
                <a:lnTo>
                  <a:pt x="16044" y="7531"/>
                </a:lnTo>
                <a:lnTo>
                  <a:pt x="16049" y="7536"/>
                </a:lnTo>
                <a:lnTo>
                  <a:pt x="16055" y="7540"/>
                </a:lnTo>
                <a:lnTo>
                  <a:pt x="16062" y="7543"/>
                </a:lnTo>
                <a:lnTo>
                  <a:pt x="16069" y="7547"/>
                </a:lnTo>
                <a:lnTo>
                  <a:pt x="16077" y="7550"/>
                </a:lnTo>
                <a:lnTo>
                  <a:pt x="16097" y="7554"/>
                </a:lnTo>
                <a:lnTo>
                  <a:pt x="16119" y="7557"/>
                </a:lnTo>
                <a:lnTo>
                  <a:pt x="16139" y="7558"/>
                </a:lnTo>
                <a:lnTo>
                  <a:pt x="16154" y="7561"/>
                </a:lnTo>
                <a:lnTo>
                  <a:pt x="16164" y="7562"/>
                </a:lnTo>
                <a:lnTo>
                  <a:pt x="16172" y="7561"/>
                </a:lnTo>
                <a:lnTo>
                  <a:pt x="16176" y="7559"/>
                </a:lnTo>
                <a:lnTo>
                  <a:pt x="16179" y="7557"/>
                </a:lnTo>
                <a:lnTo>
                  <a:pt x="16183" y="7554"/>
                </a:lnTo>
                <a:lnTo>
                  <a:pt x="16186" y="7549"/>
                </a:lnTo>
                <a:lnTo>
                  <a:pt x="16197" y="7537"/>
                </a:lnTo>
                <a:lnTo>
                  <a:pt x="16211" y="7520"/>
                </a:lnTo>
                <a:lnTo>
                  <a:pt x="16226" y="7498"/>
                </a:lnTo>
                <a:lnTo>
                  <a:pt x="16243" y="7481"/>
                </a:lnTo>
                <a:lnTo>
                  <a:pt x="16259" y="7463"/>
                </a:lnTo>
                <a:lnTo>
                  <a:pt x="16276" y="7447"/>
                </a:lnTo>
                <a:lnTo>
                  <a:pt x="16309" y="7416"/>
                </a:lnTo>
                <a:lnTo>
                  <a:pt x="16346" y="7382"/>
                </a:lnTo>
                <a:lnTo>
                  <a:pt x="16354" y="7374"/>
                </a:lnTo>
                <a:lnTo>
                  <a:pt x="16363" y="7365"/>
                </a:lnTo>
                <a:lnTo>
                  <a:pt x="16370" y="7354"/>
                </a:lnTo>
                <a:lnTo>
                  <a:pt x="16375" y="7345"/>
                </a:lnTo>
                <a:lnTo>
                  <a:pt x="16380" y="7334"/>
                </a:lnTo>
                <a:lnTo>
                  <a:pt x="16385" y="7325"/>
                </a:lnTo>
                <a:lnTo>
                  <a:pt x="16388" y="7315"/>
                </a:lnTo>
                <a:lnTo>
                  <a:pt x="16391" y="7306"/>
                </a:lnTo>
                <a:lnTo>
                  <a:pt x="16397" y="7277"/>
                </a:lnTo>
                <a:lnTo>
                  <a:pt x="16398" y="7265"/>
                </a:lnTo>
                <a:lnTo>
                  <a:pt x="16388" y="7255"/>
                </a:lnTo>
                <a:lnTo>
                  <a:pt x="16370" y="7234"/>
                </a:lnTo>
                <a:lnTo>
                  <a:pt x="16358" y="7224"/>
                </a:lnTo>
                <a:lnTo>
                  <a:pt x="16348" y="7215"/>
                </a:lnTo>
                <a:lnTo>
                  <a:pt x="16345" y="7213"/>
                </a:lnTo>
                <a:lnTo>
                  <a:pt x="16341" y="7212"/>
                </a:lnTo>
                <a:lnTo>
                  <a:pt x="16339" y="7212"/>
                </a:lnTo>
                <a:lnTo>
                  <a:pt x="16338" y="7213"/>
                </a:lnTo>
                <a:close/>
                <a:moveTo>
                  <a:pt x="16370" y="6913"/>
                </a:moveTo>
                <a:lnTo>
                  <a:pt x="16367" y="6915"/>
                </a:lnTo>
                <a:lnTo>
                  <a:pt x="16365" y="6918"/>
                </a:lnTo>
                <a:lnTo>
                  <a:pt x="16364" y="6922"/>
                </a:lnTo>
                <a:lnTo>
                  <a:pt x="16364" y="6927"/>
                </a:lnTo>
                <a:lnTo>
                  <a:pt x="16364" y="6937"/>
                </a:lnTo>
                <a:lnTo>
                  <a:pt x="16366" y="6949"/>
                </a:lnTo>
                <a:lnTo>
                  <a:pt x="16370" y="6962"/>
                </a:lnTo>
                <a:lnTo>
                  <a:pt x="16374" y="6974"/>
                </a:lnTo>
                <a:lnTo>
                  <a:pt x="16380" y="6984"/>
                </a:lnTo>
                <a:lnTo>
                  <a:pt x="16386" y="6992"/>
                </a:lnTo>
                <a:lnTo>
                  <a:pt x="16391" y="7002"/>
                </a:lnTo>
                <a:lnTo>
                  <a:pt x="16395" y="7013"/>
                </a:lnTo>
                <a:lnTo>
                  <a:pt x="16400" y="7029"/>
                </a:lnTo>
                <a:lnTo>
                  <a:pt x="16402" y="7044"/>
                </a:lnTo>
                <a:lnTo>
                  <a:pt x="16405" y="7059"/>
                </a:lnTo>
                <a:lnTo>
                  <a:pt x="16406" y="7075"/>
                </a:lnTo>
                <a:lnTo>
                  <a:pt x="16406" y="7086"/>
                </a:lnTo>
                <a:lnTo>
                  <a:pt x="16406" y="7096"/>
                </a:lnTo>
                <a:lnTo>
                  <a:pt x="16404" y="7099"/>
                </a:lnTo>
                <a:lnTo>
                  <a:pt x="16401" y="7103"/>
                </a:lnTo>
                <a:lnTo>
                  <a:pt x="16398" y="7107"/>
                </a:lnTo>
                <a:lnTo>
                  <a:pt x="16393" y="7111"/>
                </a:lnTo>
                <a:lnTo>
                  <a:pt x="16383" y="7119"/>
                </a:lnTo>
                <a:lnTo>
                  <a:pt x="16372" y="7127"/>
                </a:lnTo>
                <a:lnTo>
                  <a:pt x="16367" y="7131"/>
                </a:lnTo>
                <a:lnTo>
                  <a:pt x="16364" y="7136"/>
                </a:lnTo>
                <a:lnTo>
                  <a:pt x="16360" y="7140"/>
                </a:lnTo>
                <a:lnTo>
                  <a:pt x="16358" y="7144"/>
                </a:lnTo>
                <a:lnTo>
                  <a:pt x="16357" y="7149"/>
                </a:lnTo>
                <a:lnTo>
                  <a:pt x="16358" y="7153"/>
                </a:lnTo>
                <a:lnTo>
                  <a:pt x="16361" y="7157"/>
                </a:lnTo>
                <a:lnTo>
                  <a:pt x="16366" y="7161"/>
                </a:lnTo>
                <a:lnTo>
                  <a:pt x="16372" y="7166"/>
                </a:lnTo>
                <a:lnTo>
                  <a:pt x="16379" y="7168"/>
                </a:lnTo>
                <a:lnTo>
                  <a:pt x="16386" y="7171"/>
                </a:lnTo>
                <a:lnTo>
                  <a:pt x="16393" y="7172"/>
                </a:lnTo>
                <a:lnTo>
                  <a:pt x="16408" y="7173"/>
                </a:lnTo>
                <a:lnTo>
                  <a:pt x="16422" y="7174"/>
                </a:lnTo>
                <a:lnTo>
                  <a:pt x="16434" y="7174"/>
                </a:lnTo>
                <a:lnTo>
                  <a:pt x="16444" y="7177"/>
                </a:lnTo>
                <a:lnTo>
                  <a:pt x="16447" y="7179"/>
                </a:lnTo>
                <a:lnTo>
                  <a:pt x="16449" y="7181"/>
                </a:lnTo>
                <a:lnTo>
                  <a:pt x="16449" y="7185"/>
                </a:lnTo>
                <a:lnTo>
                  <a:pt x="16449" y="7190"/>
                </a:lnTo>
                <a:lnTo>
                  <a:pt x="16440" y="7212"/>
                </a:lnTo>
                <a:lnTo>
                  <a:pt x="16431" y="7234"/>
                </a:lnTo>
                <a:lnTo>
                  <a:pt x="16430" y="7240"/>
                </a:lnTo>
                <a:lnTo>
                  <a:pt x="16428" y="7245"/>
                </a:lnTo>
                <a:lnTo>
                  <a:pt x="16428" y="7250"/>
                </a:lnTo>
                <a:lnTo>
                  <a:pt x="16430" y="7253"/>
                </a:lnTo>
                <a:lnTo>
                  <a:pt x="16432" y="7257"/>
                </a:lnTo>
                <a:lnTo>
                  <a:pt x="16435" y="7260"/>
                </a:lnTo>
                <a:lnTo>
                  <a:pt x="16439" y="7264"/>
                </a:lnTo>
                <a:lnTo>
                  <a:pt x="16445" y="7265"/>
                </a:lnTo>
                <a:lnTo>
                  <a:pt x="16452" y="7266"/>
                </a:lnTo>
                <a:lnTo>
                  <a:pt x="16458" y="7266"/>
                </a:lnTo>
                <a:lnTo>
                  <a:pt x="16464" y="7265"/>
                </a:lnTo>
                <a:lnTo>
                  <a:pt x="16468" y="7264"/>
                </a:lnTo>
                <a:lnTo>
                  <a:pt x="16473" y="7260"/>
                </a:lnTo>
                <a:lnTo>
                  <a:pt x="16476" y="7257"/>
                </a:lnTo>
                <a:lnTo>
                  <a:pt x="16481" y="7253"/>
                </a:lnTo>
                <a:lnTo>
                  <a:pt x="16485" y="7248"/>
                </a:lnTo>
                <a:lnTo>
                  <a:pt x="16498" y="7225"/>
                </a:lnTo>
                <a:lnTo>
                  <a:pt x="16509" y="7199"/>
                </a:lnTo>
                <a:lnTo>
                  <a:pt x="16520" y="7176"/>
                </a:lnTo>
                <a:lnTo>
                  <a:pt x="16533" y="7154"/>
                </a:lnTo>
                <a:lnTo>
                  <a:pt x="16539" y="7144"/>
                </a:lnTo>
                <a:lnTo>
                  <a:pt x="16547" y="7136"/>
                </a:lnTo>
                <a:lnTo>
                  <a:pt x="16555" y="7127"/>
                </a:lnTo>
                <a:lnTo>
                  <a:pt x="16565" y="7119"/>
                </a:lnTo>
                <a:lnTo>
                  <a:pt x="16569" y="7116"/>
                </a:lnTo>
                <a:lnTo>
                  <a:pt x="16573" y="7111"/>
                </a:lnTo>
                <a:lnTo>
                  <a:pt x="16575" y="7106"/>
                </a:lnTo>
                <a:lnTo>
                  <a:pt x="16576" y="7102"/>
                </a:lnTo>
                <a:lnTo>
                  <a:pt x="16576" y="7097"/>
                </a:lnTo>
                <a:lnTo>
                  <a:pt x="16576" y="7092"/>
                </a:lnTo>
                <a:lnTo>
                  <a:pt x="16575" y="7086"/>
                </a:lnTo>
                <a:lnTo>
                  <a:pt x="16573" y="7082"/>
                </a:lnTo>
                <a:lnTo>
                  <a:pt x="16568" y="7072"/>
                </a:lnTo>
                <a:lnTo>
                  <a:pt x="16562" y="7065"/>
                </a:lnTo>
                <a:lnTo>
                  <a:pt x="16559" y="7063"/>
                </a:lnTo>
                <a:lnTo>
                  <a:pt x="16555" y="7060"/>
                </a:lnTo>
                <a:lnTo>
                  <a:pt x="16552" y="7059"/>
                </a:lnTo>
                <a:lnTo>
                  <a:pt x="16549" y="7058"/>
                </a:lnTo>
                <a:lnTo>
                  <a:pt x="16538" y="7062"/>
                </a:lnTo>
                <a:lnTo>
                  <a:pt x="16526" y="7067"/>
                </a:lnTo>
                <a:lnTo>
                  <a:pt x="16520" y="7069"/>
                </a:lnTo>
                <a:lnTo>
                  <a:pt x="16512" y="7069"/>
                </a:lnTo>
                <a:lnTo>
                  <a:pt x="16507" y="7067"/>
                </a:lnTo>
                <a:lnTo>
                  <a:pt x="16501" y="7065"/>
                </a:lnTo>
                <a:lnTo>
                  <a:pt x="16495" y="7062"/>
                </a:lnTo>
                <a:lnTo>
                  <a:pt x="16489" y="7058"/>
                </a:lnTo>
                <a:lnTo>
                  <a:pt x="16469" y="7045"/>
                </a:lnTo>
                <a:lnTo>
                  <a:pt x="16459" y="7037"/>
                </a:lnTo>
                <a:lnTo>
                  <a:pt x="16451" y="7023"/>
                </a:lnTo>
                <a:lnTo>
                  <a:pt x="16438" y="6997"/>
                </a:lnTo>
                <a:lnTo>
                  <a:pt x="16422" y="6961"/>
                </a:lnTo>
                <a:lnTo>
                  <a:pt x="16410" y="6929"/>
                </a:lnTo>
                <a:lnTo>
                  <a:pt x="16406" y="6922"/>
                </a:lnTo>
                <a:lnTo>
                  <a:pt x="16402" y="6916"/>
                </a:lnTo>
                <a:lnTo>
                  <a:pt x="16398" y="6913"/>
                </a:lnTo>
                <a:lnTo>
                  <a:pt x="16394" y="6909"/>
                </a:lnTo>
                <a:lnTo>
                  <a:pt x="16388" y="6908"/>
                </a:lnTo>
                <a:lnTo>
                  <a:pt x="16383" y="6908"/>
                </a:lnTo>
                <a:lnTo>
                  <a:pt x="16377" y="6909"/>
                </a:lnTo>
                <a:lnTo>
                  <a:pt x="16370" y="6913"/>
                </a:lnTo>
                <a:close/>
                <a:moveTo>
                  <a:pt x="13914" y="3584"/>
                </a:moveTo>
                <a:lnTo>
                  <a:pt x="13908" y="3585"/>
                </a:lnTo>
                <a:lnTo>
                  <a:pt x="13903" y="3587"/>
                </a:lnTo>
                <a:lnTo>
                  <a:pt x="13899" y="3591"/>
                </a:lnTo>
                <a:lnTo>
                  <a:pt x="13893" y="3594"/>
                </a:lnTo>
                <a:lnTo>
                  <a:pt x="13883" y="3602"/>
                </a:lnTo>
                <a:lnTo>
                  <a:pt x="13875" y="3613"/>
                </a:lnTo>
                <a:lnTo>
                  <a:pt x="13867" y="3626"/>
                </a:lnTo>
                <a:lnTo>
                  <a:pt x="13860" y="3639"/>
                </a:lnTo>
                <a:lnTo>
                  <a:pt x="13855" y="3653"/>
                </a:lnTo>
                <a:lnTo>
                  <a:pt x="13851" y="3667"/>
                </a:lnTo>
                <a:lnTo>
                  <a:pt x="13847" y="3681"/>
                </a:lnTo>
                <a:lnTo>
                  <a:pt x="13845" y="3695"/>
                </a:lnTo>
                <a:lnTo>
                  <a:pt x="13845" y="3707"/>
                </a:lnTo>
                <a:lnTo>
                  <a:pt x="13846" y="3719"/>
                </a:lnTo>
                <a:lnTo>
                  <a:pt x="13847" y="3723"/>
                </a:lnTo>
                <a:lnTo>
                  <a:pt x="13848" y="3727"/>
                </a:lnTo>
                <a:lnTo>
                  <a:pt x="13849" y="3732"/>
                </a:lnTo>
                <a:lnTo>
                  <a:pt x="13852" y="3734"/>
                </a:lnTo>
                <a:lnTo>
                  <a:pt x="13855" y="3736"/>
                </a:lnTo>
                <a:lnTo>
                  <a:pt x="13859" y="3739"/>
                </a:lnTo>
                <a:lnTo>
                  <a:pt x="13862" y="3739"/>
                </a:lnTo>
                <a:lnTo>
                  <a:pt x="13866" y="3739"/>
                </a:lnTo>
                <a:lnTo>
                  <a:pt x="13871" y="3739"/>
                </a:lnTo>
                <a:lnTo>
                  <a:pt x="13875" y="3736"/>
                </a:lnTo>
                <a:lnTo>
                  <a:pt x="13880" y="3734"/>
                </a:lnTo>
                <a:lnTo>
                  <a:pt x="13885" y="3730"/>
                </a:lnTo>
                <a:lnTo>
                  <a:pt x="13893" y="3722"/>
                </a:lnTo>
                <a:lnTo>
                  <a:pt x="13901" y="3712"/>
                </a:lnTo>
                <a:lnTo>
                  <a:pt x="13909" y="3699"/>
                </a:lnTo>
                <a:lnTo>
                  <a:pt x="13916" y="3686"/>
                </a:lnTo>
                <a:lnTo>
                  <a:pt x="13922" y="3671"/>
                </a:lnTo>
                <a:lnTo>
                  <a:pt x="13928" y="3656"/>
                </a:lnTo>
                <a:lnTo>
                  <a:pt x="13932" y="3641"/>
                </a:lnTo>
                <a:lnTo>
                  <a:pt x="13934" y="3627"/>
                </a:lnTo>
                <a:lnTo>
                  <a:pt x="13935" y="3614"/>
                </a:lnTo>
                <a:lnTo>
                  <a:pt x="13935" y="3604"/>
                </a:lnTo>
                <a:lnTo>
                  <a:pt x="13934" y="3599"/>
                </a:lnTo>
                <a:lnTo>
                  <a:pt x="13933" y="3594"/>
                </a:lnTo>
                <a:lnTo>
                  <a:pt x="13932" y="3591"/>
                </a:lnTo>
                <a:lnTo>
                  <a:pt x="13929" y="3587"/>
                </a:lnTo>
                <a:lnTo>
                  <a:pt x="13926" y="3585"/>
                </a:lnTo>
                <a:lnTo>
                  <a:pt x="13922" y="3584"/>
                </a:lnTo>
                <a:lnTo>
                  <a:pt x="13919" y="3584"/>
                </a:lnTo>
                <a:lnTo>
                  <a:pt x="13914" y="3584"/>
                </a:lnTo>
                <a:close/>
                <a:moveTo>
                  <a:pt x="14790" y="2657"/>
                </a:moveTo>
                <a:lnTo>
                  <a:pt x="14784" y="2662"/>
                </a:lnTo>
                <a:lnTo>
                  <a:pt x="14781" y="2668"/>
                </a:lnTo>
                <a:lnTo>
                  <a:pt x="14777" y="2675"/>
                </a:lnTo>
                <a:lnTo>
                  <a:pt x="14775" y="2683"/>
                </a:lnTo>
                <a:lnTo>
                  <a:pt x="14771" y="2703"/>
                </a:lnTo>
                <a:lnTo>
                  <a:pt x="14770" y="2724"/>
                </a:lnTo>
                <a:lnTo>
                  <a:pt x="14768" y="2748"/>
                </a:lnTo>
                <a:lnTo>
                  <a:pt x="14765" y="2772"/>
                </a:lnTo>
                <a:lnTo>
                  <a:pt x="14763" y="2784"/>
                </a:lnTo>
                <a:lnTo>
                  <a:pt x="14761" y="2796"/>
                </a:lnTo>
                <a:lnTo>
                  <a:pt x="14758" y="2806"/>
                </a:lnTo>
                <a:lnTo>
                  <a:pt x="14754" y="2818"/>
                </a:lnTo>
                <a:lnTo>
                  <a:pt x="14737" y="2858"/>
                </a:lnTo>
                <a:lnTo>
                  <a:pt x="14721" y="2893"/>
                </a:lnTo>
                <a:lnTo>
                  <a:pt x="14714" y="2906"/>
                </a:lnTo>
                <a:lnTo>
                  <a:pt x="14707" y="2917"/>
                </a:lnTo>
                <a:lnTo>
                  <a:pt x="14703" y="2920"/>
                </a:lnTo>
                <a:lnTo>
                  <a:pt x="14701" y="2924"/>
                </a:lnTo>
                <a:lnTo>
                  <a:pt x="14697" y="2925"/>
                </a:lnTo>
                <a:lnTo>
                  <a:pt x="14694" y="2926"/>
                </a:lnTo>
                <a:lnTo>
                  <a:pt x="14686" y="2927"/>
                </a:lnTo>
                <a:lnTo>
                  <a:pt x="14671" y="2932"/>
                </a:lnTo>
                <a:lnTo>
                  <a:pt x="14655" y="2939"/>
                </a:lnTo>
                <a:lnTo>
                  <a:pt x="14635" y="2948"/>
                </a:lnTo>
                <a:lnTo>
                  <a:pt x="14616" y="2958"/>
                </a:lnTo>
                <a:lnTo>
                  <a:pt x="14597" y="2970"/>
                </a:lnTo>
                <a:lnTo>
                  <a:pt x="14582" y="2980"/>
                </a:lnTo>
                <a:lnTo>
                  <a:pt x="14570" y="2992"/>
                </a:lnTo>
                <a:lnTo>
                  <a:pt x="14566" y="2995"/>
                </a:lnTo>
                <a:lnTo>
                  <a:pt x="14558" y="2999"/>
                </a:lnTo>
                <a:lnTo>
                  <a:pt x="14549" y="3000"/>
                </a:lnTo>
                <a:lnTo>
                  <a:pt x="14539" y="3000"/>
                </a:lnTo>
                <a:lnTo>
                  <a:pt x="14515" y="2998"/>
                </a:lnTo>
                <a:lnTo>
                  <a:pt x="14491" y="2993"/>
                </a:lnTo>
                <a:lnTo>
                  <a:pt x="14466" y="2988"/>
                </a:lnTo>
                <a:lnTo>
                  <a:pt x="14444" y="2986"/>
                </a:lnTo>
                <a:lnTo>
                  <a:pt x="14434" y="2985"/>
                </a:lnTo>
                <a:lnTo>
                  <a:pt x="14426" y="2986"/>
                </a:lnTo>
                <a:lnTo>
                  <a:pt x="14420" y="2988"/>
                </a:lnTo>
                <a:lnTo>
                  <a:pt x="14415" y="2992"/>
                </a:lnTo>
                <a:lnTo>
                  <a:pt x="14401" y="3009"/>
                </a:lnTo>
                <a:lnTo>
                  <a:pt x="14384" y="3028"/>
                </a:lnTo>
                <a:lnTo>
                  <a:pt x="14365" y="3046"/>
                </a:lnTo>
                <a:lnTo>
                  <a:pt x="14347" y="3062"/>
                </a:lnTo>
                <a:lnTo>
                  <a:pt x="14344" y="3065"/>
                </a:lnTo>
                <a:lnTo>
                  <a:pt x="14339" y="3068"/>
                </a:lnTo>
                <a:lnTo>
                  <a:pt x="14333" y="3069"/>
                </a:lnTo>
                <a:lnTo>
                  <a:pt x="14327" y="3072"/>
                </a:lnTo>
                <a:lnTo>
                  <a:pt x="14316" y="3075"/>
                </a:lnTo>
                <a:lnTo>
                  <a:pt x="14304" y="3079"/>
                </a:lnTo>
                <a:lnTo>
                  <a:pt x="14299" y="3081"/>
                </a:lnTo>
                <a:lnTo>
                  <a:pt x="14293" y="3083"/>
                </a:lnTo>
                <a:lnTo>
                  <a:pt x="14290" y="3088"/>
                </a:lnTo>
                <a:lnTo>
                  <a:pt x="14286" y="3093"/>
                </a:lnTo>
                <a:lnTo>
                  <a:pt x="14284" y="3098"/>
                </a:lnTo>
                <a:lnTo>
                  <a:pt x="14283" y="3105"/>
                </a:lnTo>
                <a:lnTo>
                  <a:pt x="14283" y="3113"/>
                </a:lnTo>
                <a:lnTo>
                  <a:pt x="14284" y="3123"/>
                </a:lnTo>
                <a:lnTo>
                  <a:pt x="14290" y="3145"/>
                </a:lnTo>
                <a:lnTo>
                  <a:pt x="14296" y="3163"/>
                </a:lnTo>
                <a:lnTo>
                  <a:pt x="14304" y="3182"/>
                </a:lnTo>
                <a:lnTo>
                  <a:pt x="14312" y="3199"/>
                </a:lnTo>
                <a:lnTo>
                  <a:pt x="14320" y="3211"/>
                </a:lnTo>
                <a:lnTo>
                  <a:pt x="14330" y="3222"/>
                </a:lnTo>
                <a:lnTo>
                  <a:pt x="14334" y="3226"/>
                </a:lnTo>
                <a:lnTo>
                  <a:pt x="14339" y="3229"/>
                </a:lnTo>
                <a:lnTo>
                  <a:pt x="14344" y="3230"/>
                </a:lnTo>
                <a:lnTo>
                  <a:pt x="14347" y="3231"/>
                </a:lnTo>
                <a:lnTo>
                  <a:pt x="14357" y="3230"/>
                </a:lnTo>
                <a:lnTo>
                  <a:pt x="14366" y="3228"/>
                </a:lnTo>
                <a:lnTo>
                  <a:pt x="14376" y="3222"/>
                </a:lnTo>
                <a:lnTo>
                  <a:pt x="14385" y="3215"/>
                </a:lnTo>
                <a:lnTo>
                  <a:pt x="14388" y="3211"/>
                </a:lnTo>
                <a:lnTo>
                  <a:pt x="14392" y="3206"/>
                </a:lnTo>
                <a:lnTo>
                  <a:pt x="14395" y="3200"/>
                </a:lnTo>
                <a:lnTo>
                  <a:pt x="14398" y="3194"/>
                </a:lnTo>
                <a:lnTo>
                  <a:pt x="14400" y="3187"/>
                </a:lnTo>
                <a:lnTo>
                  <a:pt x="14403" y="3179"/>
                </a:lnTo>
                <a:lnTo>
                  <a:pt x="14404" y="3170"/>
                </a:lnTo>
                <a:lnTo>
                  <a:pt x="14404" y="3161"/>
                </a:lnTo>
                <a:lnTo>
                  <a:pt x="14405" y="3153"/>
                </a:lnTo>
                <a:lnTo>
                  <a:pt x="14406" y="3146"/>
                </a:lnTo>
                <a:lnTo>
                  <a:pt x="14410" y="3141"/>
                </a:lnTo>
                <a:lnTo>
                  <a:pt x="14413" y="3139"/>
                </a:lnTo>
                <a:lnTo>
                  <a:pt x="14418" y="3137"/>
                </a:lnTo>
                <a:lnTo>
                  <a:pt x="14422" y="3137"/>
                </a:lnTo>
                <a:lnTo>
                  <a:pt x="14428" y="3139"/>
                </a:lnTo>
                <a:lnTo>
                  <a:pt x="14435" y="3141"/>
                </a:lnTo>
                <a:lnTo>
                  <a:pt x="14448" y="3146"/>
                </a:lnTo>
                <a:lnTo>
                  <a:pt x="14462" y="3152"/>
                </a:lnTo>
                <a:lnTo>
                  <a:pt x="14469" y="3154"/>
                </a:lnTo>
                <a:lnTo>
                  <a:pt x="14475" y="3155"/>
                </a:lnTo>
                <a:lnTo>
                  <a:pt x="14481" y="3156"/>
                </a:lnTo>
                <a:lnTo>
                  <a:pt x="14487" y="3156"/>
                </a:lnTo>
                <a:lnTo>
                  <a:pt x="14492" y="3155"/>
                </a:lnTo>
                <a:lnTo>
                  <a:pt x="14498" y="3153"/>
                </a:lnTo>
                <a:lnTo>
                  <a:pt x="14501" y="3150"/>
                </a:lnTo>
                <a:lnTo>
                  <a:pt x="14506" y="3148"/>
                </a:lnTo>
                <a:lnTo>
                  <a:pt x="14514" y="3140"/>
                </a:lnTo>
                <a:lnTo>
                  <a:pt x="14521" y="3130"/>
                </a:lnTo>
                <a:lnTo>
                  <a:pt x="14527" y="3120"/>
                </a:lnTo>
                <a:lnTo>
                  <a:pt x="14533" y="3108"/>
                </a:lnTo>
                <a:lnTo>
                  <a:pt x="14539" y="3095"/>
                </a:lnTo>
                <a:lnTo>
                  <a:pt x="14542" y="3081"/>
                </a:lnTo>
                <a:lnTo>
                  <a:pt x="14546" y="3071"/>
                </a:lnTo>
                <a:lnTo>
                  <a:pt x="14546" y="3068"/>
                </a:lnTo>
                <a:lnTo>
                  <a:pt x="14546" y="3071"/>
                </a:lnTo>
                <a:lnTo>
                  <a:pt x="14546" y="3078"/>
                </a:lnTo>
                <a:lnTo>
                  <a:pt x="14546" y="3082"/>
                </a:lnTo>
                <a:lnTo>
                  <a:pt x="14547" y="3087"/>
                </a:lnTo>
                <a:lnTo>
                  <a:pt x="14548" y="3093"/>
                </a:lnTo>
                <a:lnTo>
                  <a:pt x="14552" y="3098"/>
                </a:lnTo>
                <a:lnTo>
                  <a:pt x="14555" y="3102"/>
                </a:lnTo>
                <a:lnTo>
                  <a:pt x="14560" y="3107"/>
                </a:lnTo>
                <a:lnTo>
                  <a:pt x="14567" y="3110"/>
                </a:lnTo>
                <a:lnTo>
                  <a:pt x="14575" y="3114"/>
                </a:lnTo>
                <a:lnTo>
                  <a:pt x="14583" y="3116"/>
                </a:lnTo>
                <a:lnTo>
                  <a:pt x="14592" y="3116"/>
                </a:lnTo>
                <a:lnTo>
                  <a:pt x="14599" y="3116"/>
                </a:lnTo>
                <a:lnTo>
                  <a:pt x="14605" y="3116"/>
                </a:lnTo>
                <a:lnTo>
                  <a:pt x="14610" y="3114"/>
                </a:lnTo>
                <a:lnTo>
                  <a:pt x="14616" y="3112"/>
                </a:lnTo>
                <a:lnTo>
                  <a:pt x="14621" y="3109"/>
                </a:lnTo>
                <a:lnTo>
                  <a:pt x="14624" y="3106"/>
                </a:lnTo>
                <a:lnTo>
                  <a:pt x="14630" y="3098"/>
                </a:lnTo>
                <a:lnTo>
                  <a:pt x="14635" y="3089"/>
                </a:lnTo>
                <a:lnTo>
                  <a:pt x="14637" y="3082"/>
                </a:lnTo>
                <a:lnTo>
                  <a:pt x="14639" y="3076"/>
                </a:lnTo>
                <a:lnTo>
                  <a:pt x="14640" y="3073"/>
                </a:lnTo>
                <a:lnTo>
                  <a:pt x="14642" y="3071"/>
                </a:lnTo>
                <a:lnTo>
                  <a:pt x="14647" y="3067"/>
                </a:lnTo>
                <a:lnTo>
                  <a:pt x="14653" y="3063"/>
                </a:lnTo>
                <a:lnTo>
                  <a:pt x="14667" y="3058"/>
                </a:lnTo>
                <a:lnTo>
                  <a:pt x="14684" y="3051"/>
                </a:lnTo>
                <a:lnTo>
                  <a:pt x="14702" y="3044"/>
                </a:lnTo>
                <a:lnTo>
                  <a:pt x="14718" y="3036"/>
                </a:lnTo>
                <a:lnTo>
                  <a:pt x="14733" y="3031"/>
                </a:lnTo>
                <a:lnTo>
                  <a:pt x="14742" y="3025"/>
                </a:lnTo>
                <a:lnTo>
                  <a:pt x="14761" y="3012"/>
                </a:lnTo>
                <a:lnTo>
                  <a:pt x="14788" y="2998"/>
                </a:lnTo>
                <a:lnTo>
                  <a:pt x="14802" y="2991"/>
                </a:lnTo>
                <a:lnTo>
                  <a:pt x="14814" y="2982"/>
                </a:lnTo>
                <a:lnTo>
                  <a:pt x="14818" y="2979"/>
                </a:lnTo>
                <a:lnTo>
                  <a:pt x="14822" y="2975"/>
                </a:lnTo>
                <a:lnTo>
                  <a:pt x="14824" y="2972"/>
                </a:lnTo>
                <a:lnTo>
                  <a:pt x="14825" y="2968"/>
                </a:lnTo>
                <a:lnTo>
                  <a:pt x="14828" y="2940"/>
                </a:lnTo>
                <a:lnTo>
                  <a:pt x="14830" y="2897"/>
                </a:lnTo>
                <a:lnTo>
                  <a:pt x="14831" y="2874"/>
                </a:lnTo>
                <a:lnTo>
                  <a:pt x="14835" y="2854"/>
                </a:lnTo>
                <a:lnTo>
                  <a:pt x="14837" y="2846"/>
                </a:lnTo>
                <a:lnTo>
                  <a:pt x="14839" y="2839"/>
                </a:lnTo>
                <a:lnTo>
                  <a:pt x="14842" y="2835"/>
                </a:lnTo>
                <a:lnTo>
                  <a:pt x="14845" y="2832"/>
                </a:lnTo>
                <a:lnTo>
                  <a:pt x="14853" y="2829"/>
                </a:lnTo>
                <a:lnTo>
                  <a:pt x="14861" y="2825"/>
                </a:lnTo>
                <a:lnTo>
                  <a:pt x="14864" y="2823"/>
                </a:lnTo>
                <a:lnTo>
                  <a:pt x="14868" y="2820"/>
                </a:lnTo>
                <a:lnTo>
                  <a:pt x="14870" y="2818"/>
                </a:lnTo>
                <a:lnTo>
                  <a:pt x="14872" y="2815"/>
                </a:lnTo>
                <a:lnTo>
                  <a:pt x="14875" y="2811"/>
                </a:lnTo>
                <a:lnTo>
                  <a:pt x="14876" y="2806"/>
                </a:lnTo>
                <a:lnTo>
                  <a:pt x="14876" y="2802"/>
                </a:lnTo>
                <a:lnTo>
                  <a:pt x="14875" y="2795"/>
                </a:lnTo>
                <a:lnTo>
                  <a:pt x="14873" y="2786"/>
                </a:lnTo>
                <a:lnTo>
                  <a:pt x="14871" y="2778"/>
                </a:lnTo>
                <a:lnTo>
                  <a:pt x="14866" y="2768"/>
                </a:lnTo>
                <a:lnTo>
                  <a:pt x="14862" y="2756"/>
                </a:lnTo>
                <a:lnTo>
                  <a:pt x="14842" y="2709"/>
                </a:lnTo>
                <a:lnTo>
                  <a:pt x="14829" y="2671"/>
                </a:lnTo>
                <a:lnTo>
                  <a:pt x="14825" y="2664"/>
                </a:lnTo>
                <a:lnTo>
                  <a:pt x="14822" y="2660"/>
                </a:lnTo>
                <a:lnTo>
                  <a:pt x="14817" y="2655"/>
                </a:lnTo>
                <a:lnTo>
                  <a:pt x="14814" y="2651"/>
                </a:lnTo>
                <a:lnTo>
                  <a:pt x="14809" y="2650"/>
                </a:lnTo>
                <a:lnTo>
                  <a:pt x="14803" y="2651"/>
                </a:lnTo>
                <a:lnTo>
                  <a:pt x="14797" y="2654"/>
                </a:lnTo>
                <a:lnTo>
                  <a:pt x="14790" y="2657"/>
                </a:lnTo>
                <a:close/>
                <a:moveTo>
                  <a:pt x="14882" y="2474"/>
                </a:moveTo>
                <a:lnTo>
                  <a:pt x="14876" y="2476"/>
                </a:lnTo>
                <a:lnTo>
                  <a:pt x="14871" y="2479"/>
                </a:lnTo>
                <a:lnTo>
                  <a:pt x="14866" y="2482"/>
                </a:lnTo>
                <a:lnTo>
                  <a:pt x="14863" y="2487"/>
                </a:lnTo>
                <a:lnTo>
                  <a:pt x="14856" y="2496"/>
                </a:lnTo>
                <a:lnTo>
                  <a:pt x="14850" y="2507"/>
                </a:lnTo>
                <a:lnTo>
                  <a:pt x="14846" y="2519"/>
                </a:lnTo>
                <a:lnTo>
                  <a:pt x="14843" y="2529"/>
                </a:lnTo>
                <a:lnTo>
                  <a:pt x="14842" y="2539"/>
                </a:lnTo>
                <a:lnTo>
                  <a:pt x="14842" y="2544"/>
                </a:lnTo>
                <a:lnTo>
                  <a:pt x="14841" y="2548"/>
                </a:lnTo>
                <a:lnTo>
                  <a:pt x="14837" y="2550"/>
                </a:lnTo>
                <a:lnTo>
                  <a:pt x="14831" y="2554"/>
                </a:lnTo>
                <a:lnTo>
                  <a:pt x="14824" y="2557"/>
                </a:lnTo>
                <a:lnTo>
                  <a:pt x="14808" y="2567"/>
                </a:lnTo>
                <a:lnTo>
                  <a:pt x="14790" y="2576"/>
                </a:lnTo>
                <a:lnTo>
                  <a:pt x="14782" y="2581"/>
                </a:lnTo>
                <a:lnTo>
                  <a:pt x="14774" y="2587"/>
                </a:lnTo>
                <a:lnTo>
                  <a:pt x="14768" y="2593"/>
                </a:lnTo>
                <a:lnTo>
                  <a:pt x="14763" y="2599"/>
                </a:lnTo>
                <a:lnTo>
                  <a:pt x="14760" y="2604"/>
                </a:lnTo>
                <a:lnTo>
                  <a:pt x="14758" y="2611"/>
                </a:lnTo>
                <a:lnTo>
                  <a:pt x="14760" y="2615"/>
                </a:lnTo>
                <a:lnTo>
                  <a:pt x="14761" y="2617"/>
                </a:lnTo>
                <a:lnTo>
                  <a:pt x="14763" y="2621"/>
                </a:lnTo>
                <a:lnTo>
                  <a:pt x="14765" y="2624"/>
                </a:lnTo>
                <a:lnTo>
                  <a:pt x="14772" y="2631"/>
                </a:lnTo>
                <a:lnTo>
                  <a:pt x="14780" y="2636"/>
                </a:lnTo>
                <a:lnTo>
                  <a:pt x="14787" y="2640"/>
                </a:lnTo>
                <a:lnTo>
                  <a:pt x="14792" y="2642"/>
                </a:lnTo>
                <a:lnTo>
                  <a:pt x="14799" y="2643"/>
                </a:lnTo>
                <a:lnTo>
                  <a:pt x="14808" y="2644"/>
                </a:lnTo>
                <a:lnTo>
                  <a:pt x="14815" y="2644"/>
                </a:lnTo>
                <a:lnTo>
                  <a:pt x="14822" y="2643"/>
                </a:lnTo>
                <a:lnTo>
                  <a:pt x="14855" y="2636"/>
                </a:lnTo>
                <a:lnTo>
                  <a:pt x="14893" y="2629"/>
                </a:lnTo>
                <a:lnTo>
                  <a:pt x="14913" y="2627"/>
                </a:lnTo>
                <a:lnTo>
                  <a:pt x="14933" y="2624"/>
                </a:lnTo>
                <a:lnTo>
                  <a:pt x="14952" y="2620"/>
                </a:lnTo>
                <a:lnTo>
                  <a:pt x="14967" y="2616"/>
                </a:lnTo>
                <a:lnTo>
                  <a:pt x="14992" y="2609"/>
                </a:lnTo>
                <a:lnTo>
                  <a:pt x="15000" y="2606"/>
                </a:lnTo>
                <a:lnTo>
                  <a:pt x="15013" y="2606"/>
                </a:lnTo>
                <a:lnTo>
                  <a:pt x="15041" y="2602"/>
                </a:lnTo>
                <a:lnTo>
                  <a:pt x="15048" y="2601"/>
                </a:lnTo>
                <a:lnTo>
                  <a:pt x="15054" y="2597"/>
                </a:lnTo>
                <a:lnTo>
                  <a:pt x="15061" y="2594"/>
                </a:lnTo>
                <a:lnTo>
                  <a:pt x="15066" y="2590"/>
                </a:lnTo>
                <a:lnTo>
                  <a:pt x="15070" y="2586"/>
                </a:lnTo>
                <a:lnTo>
                  <a:pt x="15073" y="2579"/>
                </a:lnTo>
                <a:lnTo>
                  <a:pt x="15073" y="2571"/>
                </a:lnTo>
                <a:lnTo>
                  <a:pt x="15072" y="2563"/>
                </a:lnTo>
                <a:lnTo>
                  <a:pt x="15070" y="2555"/>
                </a:lnTo>
                <a:lnTo>
                  <a:pt x="15065" y="2548"/>
                </a:lnTo>
                <a:lnTo>
                  <a:pt x="15059" y="2541"/>
                </a:lnTo>
                <a:lnTo>
                  <a:pt x="15052" y="2536"/>
                </a:lnTo>
                <a:lnTo>
                  <a:pt x="15044" y="2530"/>
                </a:lnTo>
                <a:lnTo>
                  <a:pt x="15034" y="2527"/>
                </a:lnTo>
                <a:lnTo>
                  <a:pt x="15025" y="2523"/>
                </a:lnTo>
                <a:lnTo>
                  <a:pt x="15016" y="2521"/>
                </a:lnTo>
                <a:lnTo>
                  <a:pt x="14997" y="2517"/>
                </a:lnTo>
                <a:lnTo>
                  <a:pt x="14980" y="2515"/>
                </a:lnTo>
                <a:lnTo>
                  <a:pt x="14966" y="2515"/>
                </a:lnTo>
                <a:lnTo>
                  <a:pt x="14957" y="2516"/>
                </a:lnTo>
                <a:lnTo>
                  <a:pt x="14953" y="2516"/>
                </a:lnTo>
                <a:lnTo>
                  <a:pt x="14950" y="2516"/>
                </a:lnTo>
                <a:lnTo>
                  <a:pt x="14946" y="2514"/>
                </a:lnTo>
                <a:lnTo>
                  <a:pt x="14943" y="2510"/>
                </a:lnTo>
                <a:lnTo>
                  <a:pt x="14935" y="2503"/>
                </a:lnTo>
                <a:lnTo>
                  <a:pt x="14925" y="2494"/>
                </a:lnTo>
                <a:lnTo>
                  <a:pt x="14915" y="2485"/>
                </a:lnTo>
                <a:lnTo>
                  <a:pt x="14904" y="2478"/>
                </a:lnTo>
                <a:lnTo>
                  <a:pt x="14898" y="2475"/>
                </a:lnTo>
                <a:lnTo>
                  <a:pt x="14893" y="2474"/>
                </a:lnTo>
                <a:lnTo>
                  <a:pt x="14888" y="2473"/>
                </a:lnTo>
                <a:lnTo>
                  <a:pt x="14882" y="2474"/>
                </a:lnTo>
                <a:close/>
                <a:moveTo>
                  <a:pt x="14922" y="1995"/>
                </a:moveTo>
                <a:lnTo>
                  <a:pt x="14902" y="1997"/>
                </a:lnTo>
                <a:lnTo>
                  <a:pt x="14877" y="2000"/>
                </a:lnTo>
                <a:lnTo>
                  <a:pt x="14871" y="2001"/>
                </a:lnTo>
                <a:lnTo>
                  <a:pt x="14865" y="2002"/>
                </a:lnTo>
                <a:lnTo>
                  <a:pt x="14861" y="2004"/>
                </a:lnTo>
                <a:lnTo>
                  <a:pt x="14857" y="2008"/>
                </a:lnTo>
                <a:lnTo>
                  <a:pt x="14853" y="2011"/>
                </a:lnTo>
                <a:lnTo>
                  <a:pt x="14850" y="2016"/>
                </a:lnTo>
                <a:lnTo>
                  <a:pt x="14849" y="2022"/>
                </a:lnTo>
                <a:lnTo>
                  <a:pt x="14849" y="2029"/>
                </a:lnTo>
                <a:lnTo>
                  <a:pt x="14843" y="2015"/>
                </a:lnTo>
                <a:lnTo>
                  <a:pt x="14837" y="2002"/>
                </a:lnTo>
                <a:lnTo>
                  <a:pt x="14830" y="1990"/>
                </a:lnTo>
                <a:lnTo>
                  <a:pt x="14822" y="1981"/>
                </a:lnTo>
                <a:lnTo>
                  <a:pt x="14814" y="1974"/>
                </a:lnTo>
                <a:lnTo>
                  <a:pt x="14803" y="1969"/>
                </a:lnTo>
                <a:lnTo>
                  <a:pt x="14798" y="1968"/>
                </a:lnTo>
                <a:lnTo>
                  <a:pt x="14792" y="1967"/>
                </a:lnTo>
                <a:lnTo>
                  <a:pt x="14788" y="1966"/>
                </a:lnTo>
                <a:lnTo>
                  <a:pt x="14782" y="1967"/>
                </a:lnTo>
                <a:lnTo>
                  <a:pt x="14769" y="1969"/>
                </a:lnTo>
                <a:lnTo>
                  <a:pt x="14757" y="1973"/>
                </a:lnTo>
                <a:lnTo>
                  <a:pt x="14747" y="1977"/>
                </a:lnTo>
                <a:lnTo>
                  <a:pt x="14736" y="1982"/>
                </a:lnTo>
                <a:lnTo>
                  <a:pt x="14725" y="1987"/>
                </a:lnTo>
                <a:lnTo>
                  <a:pt x="14715" y="1991"/>
                </a:lnTo>
                <a:lnTo>
                  <a:pt x="14703" y="1994"/>
                </a:lnTo>
                <a:lnTo>
                  <a:pt x="14690" y="1995"/>
                </a:lnTo>
                <a:lnTo>
                  <a:pt x="14684" y="1994"/>
                </a:lnTo>
                <a:lnTo>
                  <a:pt x="14680" y="1991"/>
                </a:lnTo>
                <a:lnTo>
                  <a:pt x="14676" y="1989"/>
                </a:lnTo>
                <a:lnTo>
                  <a:pt x="14674" y="1984"/>
                </a:lnTo>
                <a:lnTo>
                  <a:pt x="14671" y="1980"/>
                </a:lnTo>
                <a:lnTo>
                  <a:pt x="14671" y="1974"/>
                </a:lnTo>
                <a:lnTo>
                  <a:pt x="14670" y="1968"/>
                </a:lnTo>
                <a:lnTo>
                  <a:pt x="14670" y="1962"/>
                </a:lnTo>
                <a:lnTo>
                  <a:pt x="14671" y="1949"/>
                </a:lnTo>
                <a:lnTo>
                  <a:pt x="14671" y="1940"/>
                </a:lnTo>
                <a:lnTo>
                  <a:pt x="14671" y="1935"/>
                </a:lnTo>
                <a:lnTo>
                  <a:pt x="14670" y="1932"/>
                </a:lnTo>
                <a:lnTo>
                  <a:pt x="14669" y="1929"/>
                </a:lnTo>
                <a:lnTo>
                  <a:pt x="14667" y="1929"/>
                </a:lnTo>
                <a:lnTo>
                  <a:pt x="14663" y="1929"/>
                </a:lnTo>
                <a:lnTo>
                  <a:pt x="14660" y="1932"/>
                </a:lnTo>
                <a:lnTo>
                  <a:pt x="14655" y="1934"/>
                </a:lnTo>
                <a:lnTo>
                  <a:pt x="14652" y="1937"/>
                </a:lnTo>
                <a:lnTo>
                  <a:pt x="14642" y="1947"/>
                </a:lnTo>
                <a:lnTo>
                  <a:pt x="14632" y="1955"/>
                </a:lnTo>
                <a:lnTo>
                  <a:pt x="14627" y="1960"/>
                </a:lnTo>
                <a:lnTo>
                  <a:pt x="14622" y="1962"/>
                </a:lnTo>
                <a:lnTo>
                  <a:pt x="14617" y="1966"/>
                </a:lnTo>
                <a:lnTo>
                  <a:pt x="14612" y="1967"/>
                </a:lnTo>
                <a:lnTo>
                  <a:pt x="14607" y="1967"/>
                </a:lnTo>
                <a:lnTo>
                  <a:pt x="14603" y="1966"/>
                </a:lnTo>
                <a:lnTo>
                  <a:pt x="14599" y="1962"/>
                </a:lnTo>
                <a:lnTo>
                  <a:pt x="14595" y="1957"/>
                </a:lnTo>
                <a:lnTo>
                  <a:pt x="14592" y="1950"/>
                </a:lnTo>
                <a:lnTo>
                  <a:pt x="14592" y="1944"/>
                </a:lnTo>
                <a:lnTo>
                  <a:pt x="14593" y="1937"/>
                </a:lnTo>
                <a:lnTo>
                  <a:pt x="14596" y="1932"/>
                </a:lnTo>
                <a:lnTo>
                  <a:pt x="14601" y="1925"/>
                </a:lnTo>
                <a:lnTo>
                  <a:pt x="14607" y="1917"/>
                </a:lnTo>
                <a:lnTo>
                  <a:pt x="14614" y="1910"/>
                </a:lnTo>
                <a:lnTo>
                  <a:pt x="14622" y="1905"/>
                </a:lnTo>
                <a:lnTo>
                  <a:pt x="14642" y="1892"/>
                </a:lnTo>
                <a:lnTo>
                  <a:pt x="14664" y="1879"/>
                </a:lnTo>
                <a:lnTo>
                  <a:pt x="14687" y="1868"/>
                </a:lnTo>
                <a:lnTo>
                  <a:pt x="14710" y="1859"/>
                </a:lnTo>
                <a:lnTo>
                  <a:pt x="14722" y="1853"/>
                </a:lnTo>
                <a:lnTo>
                  <a:pt x="14734" y="1845"/>
                </a:lnTo>
                <a:lnTo>
                  <a:pt x="14747" y="1835"/>
                </a:lnTo>
                <a:lnTo>
                  <a:pt x="14761" y="1824"/>
                </a:lnTo>
                <a:lnTo>
                  <a:pt x="14789" y="1798"/>
                </a:lnTo>
                <a:lnTo>
                  <a:pt x="14817" y="1770"/>
                </a:lnTo>
                <a:lnTo>
                  <a:pt x="14844" y="1741"/>
                </a:lnTo>
                <a:lnTo>
                  <a:pt x="14870" y="1718"/>
                </a:lnTo>
                <a:lnTo>
                  <a:pt x="14881" y="1708"/>
                </a:lnTo>
                <a:lnTo>
                  <a:pt x="14891" y="1701"/>
                </a:lnTo>
                <a:lnTo>
                  <a:pt x="14900" y="1697"/>
                </a:lnTo>
                <a:lnTo>
                  <a:pt x="14909" y="1694"/>
                </a:lnTo>
                <a:lnTo>
                  <a:pt x="14926" y="1693"/>
                </a:lnTo>
                <a:lnTo>
                  <a:pt x="14949" y="1693"/>
                </a:lnTo>
                <a:lnTo>
                  <a:pt x="14976" y="1694"/>
                </a:lnTo>
                <a:lnTo>
                  <a:pt x="15005" y="1697"/>
                </a:lnTo>
                <a:lnTo>
                  <a:pt x="15037" y="1698"/>
                </a:lnTo>
                <a:lnTo>
                  <a:pt x="15070" y="1699"/>
                </a:lnTo>
                <a:lnTo>
                  <a:pt x="15102" y="1699"/>
                </a:lnTo>
                <a:lnTo>
                  <a:pt x="15137" y="1699"/>
                </a:lnTo>
                <a:lnTo>
                  <a:pt x="15152" y="1697"/>
                </a:lnTo>
                <a:lnTo>
                  <a:pt x="15166" y="1696"/>
                </a:lnTo>
                <a:lnTo>
                  <a:pt x="15179" y="1692"/>
                </a:lnTo>
                <a:lnTo>
                  <a:pt x="15192" y="1690"/>
                </a:lnTo>
                <a:lnTo>
                  <a:pt x="15213" y="1683"/>
                </a:lnTo>
                <a:lnTo>
                  <a:pt x="15230" y="1677"/>
                </a:lnTo>
                <a:lnTo>
                  <a:pt x="15245" y="1671"/>
                </a:lnTo>
                <a:lnTo>
                  <a:pt x="15257" y="1669"/>
                </a:lnTo>
                <a:lnTo>
                  <a:pt x="15263" y="1669"/>
                </a:lnTo>
                <a:lnTo>
                  <a:pt x="15269" y="1669"/>
                </a:lnTo>
                <a:lnTo>
                  <a:pt x="15274" y="1671"/>
                </a:lnTo>
                <a:lnTo>
                  <a:pt x="15280" y="1676"/>
                </a:lnTo>
                <a:lnTo>
                  <a:pt x="15292" y="1684"/>
                </a:lnTo>
                <a:lnTo>
                  <a:pt x="15306" y="1693"/>
                </a:lnTo>
                <a:lnTo>
                  <a:pt x="15321" y="1701"/>
                </a:lnTo>
                <a:lnTo>
                  <a:pt x="15337" y="1710"/>
                </a:lnTo>
                <a:lnTo>
                  <a:pt x="15355" y="1716"/>
                </a:lnTo>
                <a:lnTo>
                  <a:pt x="15373" y="1720"/>
                </a:lnTo>
                <a:lnTo>
                  <a:pt x="15381" y="1721"/>
                </a:lnTo>
                <a:lnTo>
                  <a:pt x="15388" y="1723"/>
                </a:lnTo>
                <a:lnTo>
                  <a:pt x="15396" y="1723"/>
                </a:lnTo>
                <a:lnTo>
                  <a:pt x="15403" y="1723"/>
                </a:lnTo>
                <a:lnTo>
                  <a:pt x="15414" y="1720"/>
                </a:lnTo>
                <a:lnTo>
                  <a:pt x="15422" y="1719"/>
                </a:lnTo>
                <a:lnTo>
                  <a:pt x="15428" y="1718"/>
                </a:lnTo>
                <a:lnTo>
                  <a:pt x="15432" y="1714"/>
                </a:lnTo>
                <a:lnTo>
                  <a:pt x="15448" y="1701"/>
                </a:lnTo>
                <a:lnTo>
                  <a:pt x="15478" y="1676"/>
                </a:lnTo>
                <a:lnTo>
                  <a:pt x="15519" y="1644"/>
                </a:lnTo>
                <a:lnTo>
                  <a:pt x="15556" y="1617"/>
                </a:lnTo>
                <a:lnTo>
                  <a:pt x="15573" y="1605"/>
                </a:lnTo>
                <a:lnTo>
                  <a:pt x="15589" y="1593"/>
                </a:lnTo>
                <a:lnTo>
                  <a:pt x="15602" y="1580"/>
                </a:lnTo>
                <a:lnTo>
                  <a:pt x="15613" y="1566"/>
                </a:lnTo>
                <a:lnTo>
                  <a:pt x="15619" y="1561"/>
                </a:lnTo>
                <a:lnTo>
                  <a:pt x="15626" y="1553"/>
                </a:lnTo>
                <a:lnTo>
                  <a:pt x="15633" y="1548"/>
                </a:lnTo>
                <a:lnTo>
                  <a:pt x="15642" y="1542"/>
                </a:lnTo>
                <a:lnTo>
                  <a:pt x="15650" y="1536"/>
                </a:lnTo>
                <a:lnTo>
                  <a:pt x="15659" y="1531"/>
                </a:lnTo>
                <a:lnTo>
                  <a:pt x="15667" y="1528"/>
                </a:lnTo>
                <a:lnTo>
                  <a:pt x="15677" y="1524"/>
                </a:lnTo>
                <a:lnTo>
                  <a:pt x="15685" y="1523"/>
                </a:lnTo>
                <a:lnTo>
                  <a:pt x="15692" y="1522"/>
                </a:lnTo>
                <a:lnTo>
                  <a:pt x="15700" y="1521"/>
                </a:lnTo>
                <a:lnTo>
                  <a:pt x="15706" y="1522"/>
                </a:lnTo>
                <a:lnTo>
                  <a:pt x="15712" y="1524"/>
                </a:lnTo>
                <a:lnTo>
                  <a:pt x="15717" y="1528"/>
                </a:lnTo>
                <a:lnTo>
                  <a:pt x="15719" y="1532"/>
                </a:lnTo>
                <a:lnTo>
                  <a:pt x="15721" y="1538"/>
                </a:lnTo>
                <a:lnTo>
                  <a:pt x="15721" y="1566"/>
                </a:lnTo>
                <a:lnTo>
                  <a:pt x="15723" y="1590"/>
                </a:lnTo>
                <a:lnTo>
                  <a:pt x="15724" y="1596"/>
                </a:lnTo>
                <a:lnTo>
                  <a:pt x="15725" y="1600"/>
                </a:lnTo>
                <a:lnTo>
                  <a:pt x="15726" y="1604"/>
                </a:lnTo>
                <a:lnTo>
                  <a:pt x="15728" y="1607"/>
                </a:lnTo>
                <a:lnTo>
                  <a:pt x="15731" y="1610"/>
                </a:lnTo>
                <a:lnTo>
                  <a:pt x="15734" y="1612"/>
                </a:lnTo>
                <a:lnTo>
                  <a:pt x="15739" y="1613"/>
                </a:lnTo>
                <a:lnTo>
                  <a:pt x="15745" y="1613"/>
                </a:lnTo>
                <a:lnTo>
                  <a:pt x="15751" y="1613"/>
                </a:lnTo>
                <a:lnTo>
                  <a:pt x="15758" y="1612"/>
                </a:lnTo>
                <a:lnTo>
                  <a:pt x="15765" y="1610"/>
                </a:lnTo>
                <a:lnTo>
                  <a:pt x="15772" y="1607"/>
                </a:lnTo>
                <a:lnTo>
                  <a:pt x="15786" y="1600"/>
                </a:lnTo>
                <a:lnTo>
                  <a:pt x="15801" y="1592"/>
                </a:lnTo>
                <a:lnTo>
                  <a:pt x="15833" y="1575"/>
                </a:lnTo>
                <a:lnTo>
                  <a:pt x="15865" y="1557"/>
                </a:lnTo>
                <a:lnTo>
                  <a:pt x="15893" y="1543"/>
                </a:lnTo>
                <a:lnTo>
                  <a:pt x="15915" y="1529"/>
                </a:lnTo>
                <a:lnTo>
                  <a:pt x="15930" y="1519"/>
                </a:lnTo>
                <a:lnTo>
                  <a:pt x="15936" y="1515"/>
                </a:lnTo>
                <a:lnTo>
                  <a:pt x="15929" y="1521"/>
                </a:lnTo>
                <a:lnTo>
                  <a:pt x="15909" y="1536"/>
                </a:lnTo>
                <a:lnTo>
                  <a:pt x="15882" y="1558"/>
                </a:lnTo>
                <a:lnTo>
                  <a:pt x="15849" y="1584"/>
                </a:lnTo>
                <a:lnTo>
                  <a:pt x="15814" y="1612"/>
                </a:lnTo>
                <a:lnTo>
                  <a:pt x="15781" y="1638"/>
                </a:lnTo>
                <a:lnTo>
                  <a:pt x="15753" y="1660"/>
                </a:lnTo>
                <a:lnTo>
                  <a:pt x="15733" y="1676"/>
                </a:lnTo>
                <a:lnTo>
                  <a:pt x="15715" y="1685"/>
                </a:lnTo>
                <a:lnTo>
                  <a:pt x="15694" y="1696"/>
                </a:lnTo>
                <a:lnTo>
                  <a:pt x="15671" y="1705"/>
                </a:lnTo>
                <a:lnTo>
                  <a:pt x="15645" y="1717"/>
                </a:lnTo>
                <a:lnTo>
                  <a:pt x="15620" y="1728"/>
                </a:lnTo>
                <a:lnTo>
                  <a:pt x="15596" y="1743"/>
                </a:lnTo>
                <a:lnTo>
                  <a:pt x="15585" y="1751"/>
                </a:lnTo>
                <a:lnTo>
                  <a:pt x="15575" y="1759"/>
                </a:lnTo>
                <a:lnTo>
                  <a:pt x="15566" y="1768"/>
                </a:lnTo>
                <a:lnTo>
                  <a:pt x="15558" y="1779"/>
                </a:lnTo>
                <a:lnTo>
                  <a:pt x="15531" y="1815"/>
                </a:lnTo>
                <a:lnTo>
                  <a:pt x="15511" y="1845"/>
                </a:lnTo>
                <a:lnTo>
                  <a:pt x="15508" y="1852"/>
                </a:lnTo>
                <a:lnTo>
                  <a:pt x="15505" y="1860"/>
                </a:lnTo>
                <a:lnTo>
                  <a:pt x="15502" y="1867"/>
                </a:lnTo>
                <a:lnTo>
                  <a:pt x="15501" y="1875"/>
                </a:lnTo>
                <a:lnTo>
                  <a:pt x="15498" y="1885"/>
                </a:lnTo>
                <a:lnTo>
                  <a:pt x="15498" y="1894"/>
                </a:lnTo>
                <a:lnTo>
                  <a:pt x="15497" y="1903"/>
                </a:lnTo>
                <a:lnTo>
                  <a:pt x="15498" y="1915"/>
                </a:lnTo>
                <a:lnTo>
                  <a:pt x="15499" y="1927"/>
                </a:lnTo>
                <a:lnTo>
                  <a:pt x="15502" y="1939"/>
                </a:lnTo>
                <a:lnTo>
                  <a:pt x="15506" y="1950"/>
                </a:lnTo>
                <a:lnTo>
                  <a:pt x="15510" y="1963"/>
                </a:lnTo>
                <a:lnTo>
                  <a:pt x="15521" y="1989"/>
                </a:lnTo>
                <a:lnTo>
                  <a:pt x="15531" y="2015"/>
                </a:lnTo>
                <a:lnTo>
                  <a:pt x="15536" y="2028"/>
                </a:lnTo>
                <a:lnTo>
                  <a:pt x="15541" y="2041"/>
                </a:lnTo>
                <a:lnTo>
                  <a:pt x="15544" y="2054"/>
                </a:lnTo>
                <a:lnTo>
                  <a:pt x="15545" y="2067"/>
                </a:lnTo>
                <a:lnTo>
                  <a:pt x="15546" y="2078"/>
                </a:lnTo>
                <a:lnTo>
                  <a:pt x="15545" y="2090"/>
                </a:lnTo>
                <a:lnTo>
                  <a:pt x="15543" y="2102"/>
                </a:lnTo>
                <a:lnTo>
                  <a:pt x="15538" y="2112"/>
                </a:lnTo>
                <a:lnTo>
                  <a:pt x="15526" y="2135"/>
                </a:lnTo>
                <a:lnTo>
                  <a:pt x="15518" y="2157"/>
                </a:lnTo>
                <a:lnTo>
                  <a:pt x="15510" y="2180"/>
                </a:lnTo>
                <a:lnTo>
                  <a:pt x="15504" y="2202"/>
                </a:lnTo>
                <a:lnTo>
                  <a:pt x="15497" y="2236"/>
                </a:lnTo>
                <a:lnTo>
                  <a:pt x="15495" y="2249"/>
                </a:lnTo>
                <a:lnTo>
                  <a:pt x="15503" y="2236"/>
                </a:lnTo>
                <a:lnTo>
                  <a:pt x="15526" y="2203"/>
                </a:lnTo>
                <a:lnTo>
                  <a:pt x="15543" y="2182"/>
                </a:lnTo>
                <a:lnTo>
                  <a:pt x="15563" y="2159"/>
                </a:lnTo>
                <a:lnTo>
                  <a:pt x="15573" y="2149"/>
                </a:lnTo>
                <a:lnTo>
                  <a:pt x="15585" y="2137"/>
                </a:lnTo>
                <a:lnTo>
                  <a:pt x="15597" y="2126"/>
                </a:lnTo>
                <a:lnTo>
                  <a:pt x="15610" y="2117"/>
                </a:lnTo>
                <a:lnTo>
                  <a:pt x="15622" y="2107"/>
                </a:lnTo>
                <a:lnTo>
                  <a:pt x="15633" y="2097"/>
                </a:lnTo>
                <a:lnTo>
                  <a:pt x="15645" y="2087"/>
                </a:lnTo>
                <a:lnTo>
                  <a:pt x="15656" y="2076"/>
                </a:lnTo>
                <a:lnTo>
                  <a:pt x="15674" y="2054"/>
                </a:lnTo>
                <a:lnTo>
                  <a:pt x="15692" y="2033"/>
                </a:lnTo>
                <a:lnTo>
                  <a:pt x="15720" y="1995"/>
                </a:lnTo>
                <a:lnTo>
                  <a:pt x="15741" y="1967"/>
                </a:lnTo>
                <a:lnTo>
                  <a:pt x="15746" y="1962"/>
                </a:lnTo>
                <a:lnTo>
                  <a:pt x="15752" y="1957"/>
                </a:lnTo>
                <a:lnTo>
                  <a:pt x="15759" y="1953"/>
                </a:lnTo>
                <a:lnTo>
                  <a:pt x="15766" y="1949"/>
                </a:lnTo>
                <a:lnTo>
                  <a:pt x="15781" y="1942"/>
                </a:lnTo>
                <a:lnTo>
                  <a:pt x="15798" y="1935"/>
                </a:lnTo>
                <a:lnTo>
                  <a:pt x="15813" y="1928"/>
                </a:lnTo>
                <a:lnTo>
                  <a:pt x="15825" y="1921"/>
                </a:lnTo>
                <a:lnTo>
                  <a:pt x="15829" y="1916"/>
                </a:lnTo>
                <a:lnTo>
                  <a:pt x="15833" y="1912"/>
                </a:lnTo>
                <a:lnTo>
                  <a:pt x="15835" y="1907"/>
                </a:lnTo>
                <a:lnTo>
                  <a:pt x="15836" y="1901"/>
                </a:lnTo>
                <a:lnTo>
                  <a:pt x="15838" y="1888"/>
                </a:lnTo>
                <a:lnTo>
                  <a:pt x="15840" y="1874"/>
                </a:lnTo>
                <a:lnTo>
                  <a:pt x="15843" y="1860"/>
                </a:lnTo>
                <a:lnTo>
                  <a:pt x="15848" y="1846"/>
                </a:lnTo>
                <a:lnTo>
                  <a:pt x="15859" y="1816"/>
                </a:lnTo>
                <a:lnTo>
                  <a:pt x="15868" y="1788"/>
                </a:lnTo>
                <a:lnTo>
                  <a:pt x="15869" y="1781"/>
                </a:lnTo>
                <a:lnTo>
                  <a:pt x="15871" y="1775"/>
                </a:lnTo>
                <a:lnTo>
                  <a:pt x="15871" y="1771"/>
                </a:lnTo>
                <a:lnTo>
                  <a:pt x="15869" y="1767"/>
                </a:lnTo>
                <a:lnTo>
                  <a:pt x="15867" y="1760"/>
                </a:lnTo>
                <a:lnTo>
                  <a:pt x="15863" y="1754"/>
                </a:lnTo>
                <a:lnTo>
                  <a:pt x="15861" y="1747"/>
                </a:lnTo>
                <a:lnTo>
                  <a:pt x="15860" y="1739"/>
                </a:lnTo>
                <a:lnTo>
                  <a:pt x="15860" y="1734"/>
                </a:lnTo>
                <a:lnTo>
                  <a:pt x="15862" y="1727"/>
                </a:lnTo>
                <a:lnTo>
                  <a:pt x="15865" y="1721"/>
                </a:lnTo>
                <a:lnTo>
                  <a:pt x="15868" y="1713"/>
                </a:lnTo>
                <a:lnTo>
                  <a:pt x="15876" y="1696"/>
                </a:lnTo>
                <a:lnTo>
                  <a:pt x="15883" y="1679"/>
                </a:lnTo>
                <a:lnTo>
                  <a:pt x="15887" y="1672"/>
                </a:lnTo>
                <a:lnTo>
                  <a:pt x="15892" y="1665"/>
                </a:lnTo>
                <a:lnTo>
                  <a:pt x="15896" y="1659"/>
                </a:lnTo>
                <a:lnTo>
                  <a:pt x="15902" y="1653"/>
                </a:lnTo>
                <a:lnTo>
                  <a:pt x="15909" y="1647"/>
                </a:lnTo>
                <a:lnTo>
                  <a:pt x="15917" y="1643"/>
                </a:lnTo>
                <a:lnTo>
                  <a:pt x="15927" y="1638"/>
                </a:lnTo>
                <a:lnTo>
                  <a:pt x="15939" y="1634"/>
                </a:lnTo>
                <a:lnTo>
                  <a:pt x="15953" y="1632"/>
                </a:lnTo>
                <a:lnTo>
                  <a:pt x="15968" y="1630"/>
                </a:lnTo>
                <a:lnTo>
                  <a:pt x="15987" y="1629"/>
                </a:lnTo>
                <a:lnTo>
                  <a:pt x="16008" y="1627"/>
                </a:lnTo>
                <a:lnTo>
                  <a:pt x="16045" y="1629"/>
                </a:lnTo>
                <a:lnTo>
                  <a:pt x="16071" y="1630"/>
                </a:lnTo>
                <a:lnTo>
                  <a:pt x="16090" y="1631"/>
                </a:lnTo>
                <a:lnTo>
                  <a:pt x="16104" y="1632"/>
                </a:lnTo>
                <a:lnTo>
                  <a:pt x="16117" y="1633"/>
                </a:lnTo>
                <a:lnTo>
                  <a:pt x="16131" y="1634"/>
                </a:lnTo>
                <a:lnTo>
                  <a:pt x="16152" y="1633"/>
                </a:lnTo>
                <a:lnTo>
                  <a:pt x="16183" y="1632"/>
                </a:lnTo>
                <a:lnTo>
                  <a:pt x="16199" y="1631"/>
                </a:lnTo>
                <a:lnTo>
                  <a:pt x="16216" y="1629"/>
                </a:lnTo>
                <a:lnTo>
                  <a:pt x="16231" y="1625"/>
                </a:lnTo>
                <a:lnTo>
                  <a:pt x="16245" y="1620"/>
                </a:lnTo>
                <a:lnTo>
                  <a:pt x="16258" y="1616"/>
                </a:lnTo>
                <a:lnTo>
                  <a:pt x="16271" y="1610"/>
                </a:lnTo>
                <a:lnTo>
                  <a:pt x="16284" y="1604"/>
                </a:lnTo>
                <a:lnTo>
                  <a:pt x="16296" y="1597"/>
                </a:lnTo>
                <a:lnTo>
                  <a:pt x="16320" y="1583"/>
                </a:lnTo>
                <a:lnTo>
                  <a:pt x="16345" y="1569"/>
                </a:lnTo>
                <a:lnTo>
                  <a:pt x="16359" y="1562"/>
                </a:lnTo>
                <a:lnTo>
                  <a:pt x="16373" y="1555"/>
                </a:lnTo>
                <a:lnTo>
                  <a:pt x="16388" y="1549"/>
                </a:lnTo>
                <a:lnTo>
                  <a:pt x="16406" y="1543"/>
                </a:lnTo>
                <a:lnTo>
                  <a:pt x="16439" y="1534"/>
                </a:lnTo>
                <a:lnTo>
                  <a:pt x="16469" y="1524"/>
                </a:lnTo>
                <a:lnTo>
                  <a:pt x="16499" y="1517"/>
                </a:lnTo>
                <a:lnTo>
                  <a:pt x="16525" y="1511"/>
                </a:lnTo>
                <a:lnTo>
                  <a:pt x="16548" y="1508"/>
                </a:lnTo>
                <a:lnTo>
                  <a:pt x="16568" y="1505"/>
                </a:lnTo>
                <a:lnTo>
                  <a:pt x="16576" y="1505"/>
                </a:lnTo>
                <a:lnTo>
                  <a:pt x="16585" y="1506"/>
                </a:lnTo>
                <a:lnTo>
                  <a:pt x="16590" y="1508"/>
                </a:lnTo>
                <a:lnTo>
                  <a:pt x="16596" y="1510"/>
                </a:lnTo>
                <a:lnTo>
                  <a:pt x="16608" y="1515"/>
                </a:lnTo>
                <a:lnTo>
                  <a:pt x="16619" y="1517"/>
                </a:lnTo>
                <a:lnTo>
                  <a:pt x="16624" y="1517"/>
                </a:lnTo>
                <a:lnTo>
                  <a:pt x="16630" y="1516"/>
                </a:lnTo>
                <a:lnTo>
                  <a:pt x="16635" y="1516"/>
                </a:lnTo>
                <a:lnTo>
                  <a:pt x="16640" y="1514"/>
                </a:lnTo>
                <a:lnTo>
                  <a:pt x="16643" y="1512"/>
                </a:lnTo>
                <a:lnTo>
                  <a:pt x="16646" y="1509"/>
                </a:lnTo>
                <a:lnTo>
                  <a:pt x="16648" y="1506"/>
                </a:lnTo>
                <a:lnTo>
                  <a:pt x="16649" y="1503"/>
                </a:lnTo>
                <a:lnTo>
                  <a:pt x="16649" y="1498"/>
                </a:lnTo>
                <a:lnTo>
                  <a:pt x="16648" y="1494"/>
                </a:lnTo>
                <a:lnTo>
                  <a:pt x="16644" y="1488"/>
                </a:lnTo>
                <a:lnTo>
                  <a:pt x="16640" y="1482"/>
                </a:lnTo>
                <a:lnTo>
                  <a:pt x="16615" y="1456"/>
                </a:lnTo>
                <a:lnTo>
                  <a:pt x="16588" y="1429"/>
                </a:lnTo>
                <a:lnTo>
                  <a:pt x="16582" y="1422"/>
                </a:lnTo>
                <a:lnTo>
                  <a:pt x="16579" y="1416"/>
                </a:lnTo>
                <a:lnTo>
                  <a:pt x="16575" y="1411"/>
                </a:lnTo>
                <a:lnTo>
                  <a:pt x="16573" y="1407"/>
                </a:lnTo>
                <a:lnTo>
                  <a:pt x="16572" y="1402"/>
                </a:lnTo>
                <a:lnTo>
                  <a:pt x="16573" y="1398"/>
                </a:lnTo>
                <a:lnTo>
                  <a:pt x="16575" y="1395"/>
                </a:lnTo>
                <a:lnTo>
                  <a:pt x="16581" y="1393"/>
                </a:lnTo>
                <a:lnTo>
                  <a:pt x="16604" y="1386"/>
                </a:lnTo>
                <a:lnTo>
                  <a:pt x="16626" y="1377"/>
                </a:lnTo>
                <a:lnTo>
                  <a:pt x="16635" y="1371"/>
                </a:lnTo>
                <a:lnTo>
                  <a:pt x="16644" y="1363"/>
                </a:lnTo>
                <a:lnTo>
                  <a:pt x="16648" y="1359"/>
                </a:lnTo>
                <a:lnTo>
                  <a:pt x="16651" y="1354"/>
                </a:lnTo>
                <a:lnTo>
                  <a:pt x="16654" y="1348"/>
                </a:lnTo>
                <a:lnTo>
                  <a:pt x="16656" y="1341"/>
                </a:lnTo>
                <a:lnTo>
                  <a:pt x="16657" y="1334"/>
                </a:lnTo>
                <a:lnTo>
                  <a:pt x="16657" y="1326"/>
                </a:lnTo>
                <a:lnTo>
                  <a:pt x="16657" y="1317"/>
                </a:lnTo>
                <a:lnTo>
                  <a:pt x="16655" y="1308"/>
                </a:lnTo>
                <a:lnTo>
                  <a:pt x="16649" y="1290"/>
                </a:lnTo>
                <a:lnTo>
                  <a:pt x="16643" y="1270"/>
                </a:lnTo>
                <a:lnTo>
                  <a:pt x="16640" y="1261"/>
                </a:lnTo>
                <a:lnTo>
                  <a:pt x="16637" y="1252"/>
                </a:lnTo>
                <a:lnTo>
                  <a:pt x="16635" y="1242"/>
                </a:lnTo>
                <a:lnTo>
                  <a:pt x="16634" y="1233"/>
                </a:lnTo>
                <a:lnTo>
                  <a:pt x="16635" y="1224"/>
                </a:lnTo>
                <a:lnTo>
                  <a:pt x="16636" y="1215"/>
                </a:lnTo>
                <a:lnTo>
                  <a:pt x="16640" y="1207"/>
                </a:lnTo>
                <a:lnTo>
                  <a:pt x="16644" y="1200"/>
                </a:lnTo>
                <a:lnTo>
                  <a:pt x="16649" y="1193"/>
                </a:lnTo>
                <a:lnTo>
                  <a:pt x="16653" y="1186"/>
                </a:lnTo>
                <a:lnTo>
                  <a:pt x="16654" y="1178"/>
                </a:lnTo>
                <a:lnTo>
                  <a:pt x="16654" y="1171"/>
                </a:lnTo>
                <a:lnTo>
                  <a:pt x="16651" y="1164"/>
                </a:lnTo>
                <a:lnTo>
                  <a:pt x="16649" y="1157"/>
                </a:lnTo>
                <a:lnTo>
                  <a:pt x="16644" y="1150"/>
                </a:lnTo>
                <a:lnTo>
                  <a:pt x="16640" y="1142"/>
                </a:lnTo>
                <a:lnTo>
                  <a:pt x="16634" y="1137"/>
                </a:lnTo>
                <a:lnTo>
                  <a:pt x="16627" y="1130"/>
                </a:lnTo>
                <a:lnTo>
                  <a:pt x="16620" y="1125"/>
                </a:lnTo>
                <a:lnTo>
                  <a:pt x="16612" y="1119"/>
                </a:lnTo>
                <a:lnTo>
                  <a:pt x="16604" y="1115"/>
                </a:lnTo>
                <a:lnTo>
                  <a:pt x="16596" y="1111"/>
                </a:lnTo>
                <a:lnTo>
                  <a:pt x="16588" y="1108"/>
                </a:lnTo>
                <a:lnTo>
                  <a:pt x="16581" y="1106"/>
                </a:lnTo>
                <a:lnTo>
                  <a:pt x="16572" y="1105"/>
                </a:lnTo>
                <a:lnTo>
                  <a:pt x="16561" y="1104"/>
                </a:lnTo>
                <a:lnTo>
                  <a:pt x="16548" y="1104"/>
                </a:lnTo>
                <a:lnTo>
                  <a:pt x="16533" y="1104"/>
                </a:lnTo>
                <a:lnTo>
                  <a:pt x="16500" y="1104"/>
                </a:lnTo>
                <a:lnTo>
                  <a:pt x="16465" y="1105"/>
                </a:lnTo>
                <a:lnTo>
                  <a:pt x="16430" y="1105"/>
                </a:lnTo>
                <a:lnTo>
                  <a:pt x="16397" y="1105"/>
                </a:lnTo>
                <a:lnTo>
                  <a:pt x="16383" y="1104"/>
                </a:lnTo>
                <a:lnTo>
                  <a:pt x="16371" y="1103"/>
                </a:lnTo>
                <a:lnTo>
                  <a:pt x="16361" y="1100"/>
                </a:lnTo>
                <a:lnTo>
                  <a:pt x="16353" y="1097"/>
                </a:lnTo>
                <a:lnTo>
                  <a:pt x="16341" y="1090"/>
                </a:lnTo>
                <a:lnTo>
                  <a:pt x="16327" y="1083"/>
                </a:lnTo>
                <a:lnTo>
                  <a:pt x="16312" y="1076"/>
                </a:lnTo>
                <a:lnTo>
                  <a:pt x="16298" y="1070"/>
                </a:lnTo>
                <a:lnTo>
                  <a:pt x="16284" y="1066"/>
                </a:lnTo>
                <a:lnTo>
                  <a:pt x="16272" y="1064"/>
                </a:lnTo>
                <a:lnTo>
                  <a:pt x="16266" y="1064"/>
                </a:lnTo>
                <a:lnTo>
                  <a:pt x="16262" y="1065"/>
                </a:lnTo>
                <a:lnTo>
                  <a:pt x="16258" y="1066"/>
                </a:lnTo>
                <a:lnTo>
                  <a:pt x="16255" y="1069"/>
                </a:lnTo>
                <a:lnTo>
                  <a:pt x="16247" y="1077"/>
                </a:lnTo>
                <a:lnTo>
                  <a:pt x="16239" y="1088"/>
                </a:lnTo>
                <a:lnTo>
                  <a:pt x="16231" y="1103"/>
                </a:lnTo>
                <a:lnTo>
                  <a:pt x="16223" y="1119"/>
                </a:lnTo>
                <a:lnTo>
                  <a:pt x="16209" y="1146"/>
                </a:lnTo>
                <a:lnTo>
                  <a:pt x="16203" y="1158"/>
                </a:lnTo>
                <a:lnTo>
                  <a:pt x="16198" y="1159"/>
                </a:lnTo>
                <a:lnTo>
                  <a:pt x="16185" y="1158"/>
                </a:lnTo>
                <a:lnTo>
                  <a:pt x="16177" y="1154"/>
                </a:lnTo>
                <a:lnTo>
                  <a:pt x="16169" y="1148"/>
                </a:lnTo>
                <a:lnTo>
                  <a:pt x="16164" y="1144"/>
                </a:lnTo>
                <a:lnTo>
                  <a:pt x="16159" y="1139"/>
                </a:lnTo>
                <a:lnTo>
                  <a:pt x="16155" y="1132"/>
                </a:lnTo>
                <a:lnTo>
                  <a:pt x="16151" y="1125"/>
                </a:lnTo>
                <a:lnTo>
                  <a:pt x="16145" y="1118"/>
                </a:lnTo>
                <a:lnTo>
                  <a:pt x="16137" y="1111"/>
                </a:lnTo>
                <a:lnTo>
                  <a:pt x="16128" y="1106"/>
                </a:lnTo>
                <a:lnTo>
                  <a:pt x="16116" y="1101"/>
                </a:lnTo>
                <a:lnTo>
                  <a:pt x="16103" y="1098"/>
                </a:lnTo>
                <a:lnTo>
                  <a:pt x="16089" y="1094"/>
                </a:lnTo>
                <a:lnTo>
                  <a:pt x="16075" y="1092"/>
                </a:lnTo>
                <a:lnTo>
                  <a:pt x="16060" y="1090"/>
                </a:lnTo>
                <a:lnTo>
                  <a:pt x="16029" y="1088"/>
                </a:lnTo>
                <a:lnTo>
                  <a:pt x="16000" y="1087"/>
                </a:lnTo>
                <a:lnTo>
                  <a:pt x="15975" y="1087"/>
                </a:lnTo>
                <a:lnTo>
                  <a:pt x="15956" y="1087"/>
                </a:lnTo>
                <a:lnTo>
                  <a:pt x="15926" y="1088"/>
                </a:lnTo>
                <a:lnTo>
                  <a:pt x="15894" y="1092"/>
                </a:lnTo>
                <a:lnTo>
                  <a:pt x="15861" y="1097"/>
                </a:lnTo>
                <a:lnTo>
                  <a:pt x="15828" y="1101"/>
                </a:lnTo>
                <a:lnTo>
                  <a:pt x="15799" y="1106"/>
                </a:lnTo>
                <a:lnTo>
                  <a:pt x="15774" y="1108"/>
                </a:lnTo>
                <a:lnTo>
                  <a:pt x="15768" y="1108"/>
                </a:lnTo>
                <a:lnTo>
                  <a:pt x="15762" y="1107"/>
                </a:lnTo>
                <a:lnTo>
                  <a:pt x="15758" y="1106"/>
                </a:lnTo>
                <a:lnTo>
                  <a:pt x="15752" y="1104"/>
                </a:lnTo>
                <a:lnTo>
                  <a:pt x="15746" y="1101"/>
                </a:lnTo>
                <a:lnTo>
                  <a:pt x="15740" y="1098"/>
                </a:lnTo>
                <a:lnTo>
                  <a:pt x="15734" y="1093"/>
                </a:lnTo>
                <a:lnTo>
                  <a:pt x="15728" y="1087"/>
                </a:lnTo>
                <a:lnTo>
                  <a:pt x="15717" y="1076"/>
                </a:lnTo>
                <a:lnTo>
                  <a:pt x="15704" y="1066"/>
                </a:lnTo>
                <a:lnTo>
                  <a:pt x="15690" y="1057"/>
                </a:lnTo>
                <a:lnTo>
                  <a:pt x="15677" y="1050"/>
                </a:lnTo>
                <a:lnTo>
                  <a:pt x="15654" y="1037"/>
                </a:lnTo>
                <a:lnTo>
                  <a:pt x="15637" y="1026"/>
                </a:lnTo>
                <a:lnTo>
                  <a:pt x="15633" y="1024"/>
                </a:lnTo>
                <a:lnTo>
                  <a:pt x="15629" y="1022"/>
                </a:lnTo>
                <a:lnTo>
                  <a:pt x="15622" y="1019"/>
                </a:lnTo>
                <a:lnTo>
                  <a:pt x="15613" y="1018"/>
                </a:lnTo>
                <a:lnTo>
                  <a:pt x="15595" y="1016"/>
                </a:lnTo>
                <a:lnTo>
                  <a:pt x="15571" y="1015"/>
                </a:lnTo>
                <a:lnTo>
                  <a:pt x="15546" y="1016"/>
                </a:lnTo>
                <a:lnTo>
                  <a:pt x="15519" y="1017"/>
                </a:lnTo>
                <a:lnTo>
                  <a:pt x="15492" y="1018"/>
                </a:lnTo>
                <a:lnTo>
                  <a:pt x="15467" y="1022"/>
                </a:lnTo>
                <a:lnTo>
                  <a:pt x="15416" y="1027"/>
                </a:lnTo>
                <a:lnTo>
                  <a:pt x="15374" y="1030"/>
                </a:lnTo>
                <a:lnTo>
                  <a:pt x="15342" y="1031"/>
                </a:lnTo>
                <a:lnTo>
                  <a:pt x="15331" y="1031"/>
                </a:lnTo>
                <a:lnTo>
                  <a:pt x="15326" y="1029"/>
                </a:lnTo>
                <a:lnTo>
                  <a:pt x="15309" y="1019"/>
                </a:lnTo>
                <a:lnTo>
                  <a:pt x="15284" y="1005"/>
                </a:lnTo>
                <a:lnTo>
                  <a:pt x="15252" y="984"/>
                </a:lnTo>
                <a:lnTo>
                  <a:pt x="15234" y="972"/>
                </a:lnTo>
                <a:lnTo>
                  <a:pt x="15216" y="962"/>
                </a:lnTo>
                <a:lnTo>
                  <a:pt x="15199" y="951"/>
                </a:lnTo>
                <a:lnTo>
                  <a:pt x="15183" y="943"/>
                </a:lnTo>
                <a:lnTo>
                  <a:pt x="15169" y="937"/>
                </a:lnTo>
                <a:lnTo>
                  <a:pt x="15158" y="931"/>
                </a:lnTo>
                <a:lnTo>
                  <a:pt x="15147" y="929"/>
                </a:lnTo>
                <a:lnTo>
                  <a:pt x="15140" y="928"/>
                </a:lnTo>
                <a:lnTo>
                  <a:pt x="15111" y="931"/>
                </a:lnTo>
                <a:lnTo>
                  <a:pt x="15061" y="936"/>
                </a:lnTo>
                <a:lnTo>
                  <a:pt x="15033" y="938"/>
                </a:lnTo>
                <a:lnTo>
                  <a:pt x="15009" y="937"/>
                </a:lnTo>
                <a:lnTo>
                  <a:pt x="14997" y="936"/>
                </a:lnTo>
                <a:lnTo>
                  <a:pt x="14987" y="935"/>
                </a:lnTo>
                <a:lnTo>
                  <a:pt x="14979" y="931"/>
                </a:lnTo>
                <a:lnTo>
                  <a:pt x="14973" y="928"/>
                </a:lnTo>
                <a:lnTo>
                  <a:pt x="14963" y="919"/>
                </a:lnTo>
                <a:lnTo>
                  <a:pt x="14952" y="911"/>
                </a:lnTo>
                <a:lnTo>
                  <a:pt x="14942" y="905"/>
                </a:lnTo>
                <a:lnTo>
                  <a:pt x="14932" y="899"/>
                </a:lnTo>
                <a:lnTo>
                  <a:pt x="14923" y="896"/>
                </a:lnTo>
                <a:lnTo>
                  <a:pt x="14913" y="892"/>
                </a:lnTo>
                <a:lnTo>
                  <a:pt x="14905" y="890"/>
                </a:lnTo>
                <a:lnTo>
                  <a:pt x="14897" y="890"/>
                </a:lnTo>
                <a:lnTo>
                  <a:pt x="14893" y="889"/>
                </a:lnTo>
                <a:lnTo>
                  <a:pt x="14890" y="888"/>
                </a:lnTo>
                <a:lnTo>
                  <a:pt x="14886" y="887"/>
                </a:lnTo>
                <a:lnTo>
                  <a:pt x="14884" y="884"/>
                </a:lnTo>
                <a:lnTo>
                  <a:pt x="14878" y="878"/>
                </a:lnTo>
                <a:lnTo>
                  <a:pt x="14875" y="871"/>
                </a:lnTo>
                <a:lnTo>
                  <a:pt x="14873" y="868"/>
                </a:lnTo>
                <a:lnTo>
                  <a:pt x="14873" y="864"/>
                </a:lnTo>
                <a:lnTo>
                  <a:pt x="14873" y="861"/>
                </a:lnTo>
                <a:lnTo>
                  <a:pt x="14875" y="858"/>
                </a:lnTo>
                <a:lnTo>
                  <a:pt x="14876" y="856"/>
                </a:lnTo>
                <a:lnTo>
                  <a:pt x="14878" y="854"/>
                </a:lnTo>
                <a:lnTo>
                  <a:pt x="14882" y="852"/>
                </a:lnTo>
                <a:lnTo>
                  <a:pt x="14885" y="852"/>
                </a:lnTo>
                <a:lnTo>
                  <a:pt x="14898" y="850"/>
                </a:lnTo>
                <a:lnTo>
                  <a:pt x="14917" y="847"/>
                </a:lnTo>
                <a:lnTo>
                  <a:pt x="14938" y="841"/>
                </a:lnTo>
                <a:lnTo>
                  <a:pt x="14962" y="834"/>
                </a:lnTo>
                <a:lnTo>
                  <a:pt x="15003" y="821"/>
                </a:lnTo>
                <a:lnTo>
                  <a:pt x="15020" y="815"/>
                </a:lnTo>
                <a:lnTo>
                  <a:pt x="15014" y="807"/>
                </a:lnTo>
                <a:lnTo>
                  <a:pt x="14999" y="789"/>
                </a:lnTo>
                <a:lnTo>
                  <a:pt x="14989" y="780"/>
                </a:lnTo>
                <a:lnTo>
                  <a:pt x="14977" y="771"/>
                </a:lnTo>
                <a:lnTo>
                  <a:pt x="14970" y="768"/>
                </a:lnTo>
                <a:lnTo>
                  <a:pt x="14963" y="766"/>
                </a:lnTo>
                <a:lnTo>
                  <a:pt x="14956" y="763"/>
                </a:lnTo>
                <a:lnTo>
                  <a:pt x="14949" y="763"/>
                </a:lnTo>
                <a:lnTo>
                  <a:pt x="14932" y="762"/>
                </a:lnTo>
                <a:lnTo>
                  <a:pt x="14915" y="760"/>
                </a:lnTo>
                <a:lnTo>
                  <a:pt x="14895" y="755"/>
                </a:lnTo>
                <a:lnTo>
                  <a:pt x="14876" y="751"/>
                </a:lnTo>
                <a:lnTo>
                  <a:pt x="14841" y="743"/>
                </a:lnTo>
                <a:lnTo>
                  <a:pt x="14817" y="740"/>
                </a:lnTo>
                <a:lnTo>
                  <a:pt x="14811" y="741"/>
                </a:lnTo>
                <a:lnTo>
                  <a:pt x="14808" y="743"/>
                </a:lnTo>
                <a:lnTo>
                  <a:pt x="14805" y="747"/>
                </a:lnTo>
                <a:lnTo>
                  <a:pt x="14803" y="750"/>
                </a:lnTo>
                <a:lnTo>
                  <a:pt x="14799" y="754"/>
                </a:lnTo>
                <a:lnTo>
                  <a:pt x="14795" y="755"/>
                </a:lnTo>
                <a:lnTo>
                  <a:pt x="14787" y="756"/>
                </a:lnTo>
                <a:lnTo>
                  <a:pt x="14774" y="754"/>
                </a:lnTo>
                <a:lnTo>
                  <a:pt x="14767" y="753"/>
                </a:lnTo>
                <a:lnTo>
                  <a:pt x="14758" y="751"/>
                </a:lnTo>
                <a:lnTo>
                  <a:pt x="14750" y="751"/>
                </a:lnTo>
                <a:lnTo>
                  <a:pt x="14742" y="753"/>
                </a:lnTo>
                <a:lnTo>
                  <a:pt x="14727" y="754"/>
                </a:lnTo>
                <a:lnTo>
                  <a:pt x="14710" y="756"/>
                </a:lnTo>
                <a:lnTo>
                  <a:pt x="14697" y="757"/>
                </a:lnTo>
                <a:lnTo>
                  <a:pt x="14686" y="756"/>
                </a:lnTo>
                <a:lnTo>
                  <a:pt x="14680" y="755"/>
                </a:lnTo>
                <a:lnTo>
                  <a:pt x="14676" y="753"/>
                </a:lnTo>
                <a:lnTo>
                  <a:pt x="14673" y="749"/>
                </a:lnTo>
                <a:lnTo>
                  <a:pt x="14670" y="744"/>
                </a:lnTo>
                <a:lnTo>
                  <a:pt x="14669" y="740"/>
                </a:lnTo>
                <a:lnTo>
                  <a:pt x="14667" y="736"/>
                </a:lnTo>
                <a:lnTo>
                  <a:pt x="14664" y="734"/>
                </a:lnTo>
                <a:lnTo>
                  <a:pt x="14662" y="732"/>
                </a:lnTo>
                <a:lnTo>
                  <a:pt x="14660" y="730"/>
                </a:lnTo>
                <a:lnTo>
                  <a:pt x="14657" y="729"/>
                </a:lnTo>
                <a:lnTo>
                  <a:pt x="14654" y="729"/>
                </a:lnTo>
                <a:lnTo>
                  <a:pt x="14652" y="730"/>
                </a:lnTo>
                <a:lnTo>
                  <a:pt x="14646" y="733"/>
                </a:lnTo>
                <a:lnTo>
                  <a:pt x="14641" y="737"/>
                </a:lnTo>
                <a:lnTo>
                  <a:pt x="14636" y="743"/>
                </a:lnTo>
                <a:lnTo>
                  <a:pt x="14632" y="750"/>
                </a:lnTo>
                <a:lnTo>
                  <a:pt x="14628" y="759"/>
                </a:lnTo>
                <a:lnTo>
                  <a:pt x="14626" y="768"/>
                </a:lnTo>
                <a:lnTo>
                  <a:pt x="14624" y="776"/>
                </a:lnTo>
                <a:lnTo>
                  <a:pt x="14626" y="784"/>
                </a:lnTo>
                <a:lnTo>
                  <a:pt x="14628" y="793"/>
                </a:lnTo>
                <a:lnTo>
                  <a:pt x="14634" y="800"/>
                </a:lnTo>
                <a:lnTo>
                  <a:pt x="14636" y="803"/>
                </a:lnTo>
                <a:lnTo>
                  <a:pt x="14641" y="806"/>
                </a:lnTo>
                <a:lnTo>
                  <a:pt x="14646" y="808"/>
                </a:lnTo>
                <a:lnTo>
                  <a:pt x="14650" y="810"/>
                </a:lnTo>
                <a:lnTo>
                  <a:pt x="14673" y="815"/>
                </a:lnTo>
                <a:lnTo>
                  <a:pt x="14694" y="818"/>
                </a:lnTo>
                <a:lnTo>
                  <a:pt x="14714" y="820"/>
                </a:lnTo>
                <a:lnTo>
                  <a:pt x="14733" y="821"/>
                </a:lnTo>
                <a:lnTo>
                  <a:pt x="14749" y="822"/>
                </a:lnTo>
                <a:lnTo>
                  <a:pt x="14763" y="824"/>
                </a:lnTo>
                <a:lnTo>
                  <a:pt x="14769" y="827"/>
                </a:lnTo>
                <a:lnTo>
                  <a:pt x="14774" y="830"/>
                </a:lnTo>
                <a:lnTo>
                  <a:pt x="14778" y="834"/>
                </a:lnTo>
                <a:lnTo>
                  <a:pt x="14782" y="838"/>
                </a:lnTo>
                <a:lnTo>
                  <a:pt x="14787" y="848"/>
                </a:lnTo>
                <a:lnTo>
                  <a:pt x="14789" y="857"/>
                </a:lnTo>
                <a:lnTo>
                  <a:pt x="14789" y="865"/>
                </a:lnTo>
                <a:lnTo>
                  <a:pt x="14788" y="872"/>
                </a:lnTo>
                <a:lnTo>
                  <a:pt x="14784" y="885"/>
                </a:lnTo>
                <a:lnTo>
                  <a:pt x="14782" y="899"/>
                </a:lnTo>
                <a:lnTo>
                  <a:pt x="14781" y="908"/>
                </a:lnTo>
                <a:lnTo>
                  <a:pt x="14776" y="918"/>
                </a:lnTo>
                <a:lnTo>
                  <a:pt x="14770" y="930"/>
                </a:lnTo>
                <a:lnTo>
                  <a:pt x="14763" y="943"/>
                </a:lnTo>
                <a:lnTo>
                  <a:pt x="14755" y="955"/>
                </a:lnTo>
                <a:lnTo>
                  <a:pt x="14747" y="965"/>
                </a:lnTo>
                <a:lnTo>
                  <a:pt x="14738" y="973"/>
                </a:lnTo>
                <a:lnTo>
                  <a:pt x="14730" y="979"/>
                </a:lnTo>
                <a:lnTo>
                  <a:pt x="14722" y="982"/>
                </a:lnTo>
                <a:lnTo>
                  <a:pt x="14714" y="982"/>
                </a:lnTo>
                <a:lnTo>
                  <a:pt x="14706" y="980"/>
                </a:lnTo>
                <a:lnTo>
                  <a:pt x="14696" y="978"/>
                </a:lnTo>
                <a:lnTo>
                  <a:pt x="14686" y="978"/>
                </a:lnTo>
                <a:lnTo>
                  <a:pt x="14674" y="978"/>
                </a:lnTo>
                <a:lnTo>
                  <a:pt x="14667" y="979"/>
                </a:lnTo>
                <a:lnTo>
                  <a:pt x="14661" y="982"/>
                </a:lnTo>
                <a:lnTo>
                  <a:pt x="14654" y="985"/>
                </a:lnTo>
                <a:lnTo>
                  <a:pt x="14647" y="989"/>
                </a:lnTo>
                <a:lnTo>
                  <a:pt x="14639" y="992"/>
                </a:lnTo>
                <a:lnTo>
                  <a:pt x="14629" y="996"/>
                </a:lnTo>
                <a:lnTo>
                  <a:pt x="14619" y="998"/>
                </a:lnTo>
                <a:lnTo>
                  <a:pt x="14608" y="999"/>
                </a:lnTo>
                <a:lnTo>
                  <a:pt x="14585" y="1002"/>
                </a:lnTo>
                <a:lnTo>
                  <a:pt x="14560" y="1002"/>
                </a:lnTo>
                <a:lnTo>
                  <a:pt x="14538" y="1002"/>
                </a:lnTo>
                <a:lnTo>
                  <a:pt x="14519" y="1002"/>
                </a:lnTo>
                <a:lnTo>
                  <a:pt x="14511" y="1003"/>
                </a:lnTo>
                <a:lnTo>
                  <a:pt x="14504" y="1004"/>
                </a:lnTo>
                <a:lnTo>
                  <a:pt x="14499" y="1005"/>
                </a:lnTo>
                <a:lnTo>
                  <a:pt x="14495" y="1007"/>
                </a:lnTo>
                <a:lnTo>
                  <a:pt x="14493" y="1010"/>
                </a:lnTo>
                <a:lnTo>
                  <a:pt x="14491" y="1010"/>
                </a:lnTo>
                <a:lnTo>
                  <a:pt x="14487" y="1010"/>
                </a:lnTo>
                <a:lnTo>
                  <a:pt x="14485" y="1007"/>
                </a:lnTo>
                <a:lnTo>
                  <a:pt x="14478" y="1003"/>
                </a:lnTo>
                <a:lnTo>
                  <a:pt x="14471" y="995"/>
                </a:lnTo>
                <a:lnTo>
                  <a:pt x="14462" y="988"/>
                </a:lnTo>
                <a:lnTo>
                  <a:pt x="14455" y="982"/>
                </a:lnTo>
                <a:lnTo>
                  <a:pt x="14451" y="979"/>
                </a:lnTo>
                <a:lnTo>
                  <a:pt x="14447" y="978"/>
                </a:lnTo>
                <a:lnTo>
                  <a:pt x="14444" y="978"/>
                </a:lnTo>
                <a:lnTo>
                  <a:pt x="14440" y="979"/>
                </a:lnTo>
                <a:lnTo>
                  <a:pt x="14419" y="995"/>
                </a:lnTo>
                <a:lnTo>
                  <a:pt x="14393" y="1018"/>
                </a:lnTo>
                <a:lnTo>
                  <a:pt x="14379" y="1029"/>
                </a:lnTo>
                <a:lnTo>
                  <a:pt x="14365" y="1038"/>
                </a:lnTo>
                <a:lnTo>
                  <a:pt x="14358" y="1042"/>
                </a:lnTo>
                <a:lnTo>
                  <a:pt x="14352" y="1044"/>
                </a:lnTo>
                <a:lnTo>
                  <a:pt x="14345" y="1045"/>
                </a:lnTo>
                <a:lnTo>
                  <a:pt x="14340" y="1045"/>
                </a:lnTo>
                <a:lnTo>
                  <a:pt x="14330" y="1042"/>
                </a:lnTo>
                <a:lnTo>
                  <a:pt x="14318" y="1037"/>
                </a:lnTo>
                <a:lnTo>
                  <a:pt x="14307" y="1029"/>
                </a:lnTo>
                <a:lnTo>
                  <a:pt x="14298" y="1019"/>
                </a:lnTo>
                <a:lnTo>
                  <a:pt x="14289" y="1009"/>
                </a:lnTo>
                <a:lnTo>
                  <a:pt x="14283" y="997"/>
                </a:lnTo>
                <a:lnTo>
                  <a:pt x="14279" y="990"/>
                </a:lnTo>
                <a:lnTo>
                  <a:pt x="14278" y="984"/>
                </a:lnTo>
                <a:lnTo>
                  <a:pt x="14277" y="977"/>
                </a:lnTo>
                <a:lnTo>
                  <a:pt x="14277" y="970"/>
                </a:lnTo>
                <a:lnTo>
                  <a:pt x="14276" y="956"/>
                </a:lnTo>
                <a:lnTo>
                  <a:pt x="14275" y="941"/>
                </a:lnTo>
                <a:lnTo>
                  <a:pt x="14272" y="926"/>
                </a:lnTo>
                <a:lnTo>
                  <a:pt x="14269" y="912"/>
                </a:lnTo>
                <a:lnTo>
                  <a:pt x="14265" y="899"/>
                </a:lnTo>
                <a:lnTo>
                  <a:pt x="14262" y="889"/>
                </a:lnTo>
                <a:lnTo>
                  <a:pt x="14257" y="881"/>
                </a:lnTo>
                <a:lnTo>
                  <a:pt x="14252" y="876"/>
                </a:lnTo>
                <a:lnTo>
                  <a:pt x="14245" y="872"/>
                </a:lnTo>
                <a:lnTo>
                  <a:pt x="14231" y="870"/>
                </a:lnTo>
                <a:lnTo>
                  <a:pt x="14215" y="868"/>
                </a:lnTo>
                <a:lnTo>
                  <a:pt x="14195" y="865"/>
                </a:lnTo>
                <a:lnTo>
                  <a:pt x="14174" y="864"/>
                </a:lnTo>
                <a:lnTo>
                  <a:pt x="14154" y="864"/>
                </a:lnTo>
                <a:lnTo>
                  <a:pt x="14136" y="865"/>
                </a:lnTo>
                <a:lnTo>
                  <a:pt x="14121" y="867"/>
                </a:lnTo>
                <a:lnTo>
                  <a:pt x="14087" y="871"/>
                </a:lnTo>
                <a:lnTo>
                  <a:pt x="14042" y="877"/>
                </a:lnTo>
                <a:lnTo>
                  <a:pt x="14019" y="882"/>
                </a:lnTo>
                <a:lnTo>
                  <a:pt x="13999" y="887"/>
                </a:lnTo>
                <a:lnTo>
                  <a:pt x="13990" y="890"/>
                </a:lnTo>
                <a:lnTo>
                  <a:pt x="13983" y="892"/>
                </a:lnTo>
                <a:lnTo>
                  <a:pt x="13977" y="896"/>
                </a:lnTo>
                <a:lnTo>
                  <a:pt x="13974" y="899"/>
                </a:lnTo>
                <a:lnTo>
                  <a:pt x="13967" y="906"/>
                </a:lnTo>
                <a:lnTo>
                  <a:pt x="13957" y="912"/>
                </a:lnTo>
                <a:lnTo>
                  <a:pt x="13947" y="918"/>
                </a:lnTo>
                <a:lnTo>
                  <a:pt x="13934" y="923"/>
                </a:lnTo>
                <a:lnTo>
                  <a:pt x="13922" y="926"/>
                </a:lnTo>
                <a:lnTo>
                  <a:pt x="13909" y="930"/>
                </a:lnTo>
                <a:lnTo>
                  <a:pt x="13898" y="931"/>
                </a:lnTo>
                <a:lnTo>
                  <a:pt x="13886" y="932"/>
                </a:lnTo>
                <a:lnTo>
                  <a:pt x="13876" y="931"/>
                </a:lnTo>
                <a:lnTo>
                  <a:pt x="13866" y="926"/>
                </a:lnTo>
                <a:lnTo>
                  <a:pt x="13854" y="922"/>
                </a:lnTo>
                <a:lnTo>
                  <a:pt x="13842" y="915"/>
                </a:lnTo>
                <a:lnTo>
                  <a:pt x="13829" y="908"/>
                </a:lnTo>
                <a:lnTo>
                  <a:pt x="13813" y="901"/>
                </a:lnTo>
                <a:lnTo>
                  <a:pt x="13795" y="895"/>
                </a:lnTo>
                <a:lnTo>
                  <a:pt x="13774" y="890"/>
                </a:lnTo>
                <a:lnTo>
                  <a:pt x="13750" y="887"/>
                </a:lnTo>
                <a:lnTo>
                  <a:pt x="13719" y="884"/>
                </a:lnTo>
                <a:lnTo>
                  <a:pt x="13687" y="882"/>
                </a:lnTo>
                <a:lnTo>
                  <a:pt x="13654" y="879"/>
                </a:lnTo>
                <a:lnTo>
                  <a:pt x="13625" y="878"/>
                </a:lnTo>
                <a:lnTo>
                  <a:pt x="13598" y="878"/>
                </a:lnTo>
                <a:lnTo>
                  <a:pt x="13579" y="879"/>
                </a:lnTo>
                <a:lnTo>
                  <a:pt x="13568" y="881"/>
                </a:lnTo>
                <a:lnTo>
                  <a:pt x="13561" y="882"/>
                </a:lnTo>
                <a:lnTo>
                  <a:pt x="13551" y="881"/>
                </a:lnTo>
                <a:lnTo>
                  <a:pt x="13541" y="878"/>
                </a:lnTo>
                <a:lnTo>
                  <a:pt x="13531" y="875"/>
                </a:lnTo>
                <a:lnTo>
                  <a:pt x="13526" y="874"/>
                </a:lnTo>
                <a:lnTo>
                  <a:pt x="13522" y="871"/>
                </a:lnTo>
                <a:lnTo>
                  <a:pt x="13519" y="868"/>
                </a:lnTo>
                <a:lnTo>
                  <a:pt x="13517" y="865"/>
                </a:lnTo>
                <a:lnTo>
                  <a:pt x="13516" y="862"/>
                </a:lnTo>
                <a:lnTo>
                  <a:pt x="13516" y="860"/>
                </a:lnTo>
                <a:lnTo>
                  <a:pt x="13517" y="856"/>
                </a:lnTo>
                <a:lnTo>
                  <a:pt x="13521" y="852"/>
                </a:lnTo>
                <a:lnTo>
                  <a:pt x="13529" y="843"/>
                </a:lnTo>
                <a:lnTo>
                  <a:pt x="13541" y="831"/>
                </a:lnTo>
                <a:lnTo>
                  <a:pt x="13552" y="817"/>
                </a:lnTo>
                <a:lnTo>
                  <a:pt x="13563" y="802"/>
                </a:lnTo>
                <a:lnTo>
                  <a:pt x="13568" y="794"/>
                </a:lnTo>
                <a:lnTo>
                  <a:pt x="13571" y="786"/>
                </a:lnTo>
                <a:lnTo>
                  <a:pt x="13573" y="777"/>
                </a:lnTo>
                <a:lnTo>
                  <a:pt x="13575" y="770"/>
                </a:lnTo>
                <a:lnTo>
                  <a:pt x="13575" y="763"/>
                </a:lnTo>
                <a:lnTo>
                  <a:pt x="13573" y="756"/>
                </a:lnTo>
                <a:lnTo>
                  <a:pt x="13570" y="750"/>
                </a:lnTo>
                <a:lnTo>
                  <a:pt x="13564" y="744"/>
                </a:lnTo>
                <a:lnTo>
                  <a:pt x="13557" y="739"/>
                </a:lnTo>
                <a:lnTo>
                  <a:pt x="13549" y="735"/>
                </a:lnTo>
                <a:lnTo>
                  <a:pt x="13539" y="732"/>
                </a:lnTo>
                <a:lnTo>
                  <a:pt x="13530" y="728"/>
                </a:lnTo>
                <a:lnTo>
                  <a:pt x="13510" y="722"/>
                </a:lnTo>
                <a:lnTo>
                  <a:pt x="13489" y="719"/>
                </a:lnTo>
                <a:lnTo>
                  <a:pt x="13447" y="714"/>
                </a:lnTo>
                <a:lnTo>
                  <a:pt x="13413" y="712"/>
                </a:lnTo>
                <a:lnTo>
                  <a:pt x="13386" y="707"/>
                </a:lnTo>
                <a:lnTo>
                  <a:pt x="13356" y="703"/>
                </a:lnTo>
                <a:lnTo>
                  <a:pt x="13341" y="702"/>
                </a:lnTo>
                <a:lnTo>
                  <a:pt x="13323" y="702"/>
                </a:lnTo>
                <a:lnTo>
                  <a:pt x="13306" y="703"/>
                </a:lnTo>
                <a:lnTo>
                  <a:pt x="13286" y="707"/>
                </a:lnTo>
                <a:lnTo>
                  <a:pt x="13267" y="712"/>
                </a:lnTo>
                <a:lnTo>
                  <a:pt x="13250" y="716"/>
                </a:lnTo>
                <a:lnTo>
                  <a:pt x="13239" y="722"/>
                </a:lnTo>
                <a:lnTo>
                  <a:pt x="13228" y="728"/>
                </a:lnTo>
                <a:lnTo>
                  <a:pt x="13223" y="729"/>
                </a:lnTo>
                <a:lnTo>
                  <a:pt x="13219" y="732"/>
                </a:lnTo>
                <a:lnTo>
                  <a:pt x="13214" y="732"/>
                </a:lnTo>
                <a:lnTo>
                  <a:pt x="13211" y="732"/>
                </a:lnTo>
                <a:lnTo>
                  <a:pt x="13206" y="730"/>
                </a:lnTo>
                <a:lnTo>
                  <a:pt x="13202" y="728"/>
                </a:lnTo>
                <a:lnTo>
                  <a:pt x="13198" y="726"/>
                </a:lnTo>
                <a:lnTo>
                  <a:pt x="13194" y="721"/>
                </a:lnTo>
                <a:lnTo>
                  <a:pt x="13191" y="716"/>
                </a:lnTo>
                <a:lnTo>
                  <a:pt x="13189" y="713"/>
                </a:lnTo>
                <a:lnTo>
                  <a:pt x="13189" y="712"/>
                </a:lnTo>
                <a:lnTo>
                  <a:pt x="13192" y="710"/>
                </a:lnTo>
                <a:lnTo>
                  <a:pt x="13198" y="710"/>
                </a:lnTo>
                <a:lnTo>
                  <a:pt x="13205" y="712"/>
                </a:lnTo>
                <a:lnTo>
                  <a:pt x="13207" y="713"/>
                </a:lnTo>
                <a:lnTo>
                  <a:pt x="13208" y="713"/>
                </a:lnTo>
                <a:lnTo>
                  <a:pt x="13208" y="712"/>
                </a:lnTo>
                <a:lnTo>
                  <a:pt x="13206" y="710"/>
                </a:lnTo>
                <a:lnTo>
                  <a:pt x="13194" y="705"/>
                </a:lnTo>
                <a:lnTo>
                  <a:pt x="13169" y="693"/>
                </a:lnTo>
                <a:lnTo>
                  <a:pt x="13154" y="686"/>
                </a:lnTo>
                <a:lnTo>
                  <a:pt x="13140" y="680"/>
                </a:lnTo>
                <a:lnTo>
                  <a:pt x="13127" y="676"/>
                </a:lnTo>
                <a:lnTo>
                  <a:pt x="13114" y="674"/>
                </a:lnTo>
                <a:lnTo>
                  <a:pt x="13101" y="673"/>
                </a:lnTo>
                <a:lnTo>
                  <a:pt x="13091" y="673"/>
                </a:lnTo>
                <a:lnTo>
                  <a:pt x="13080" y="673"/>
                </a:lnTo>
                <a:lnTo>
                  <a:pt x="13071" y="674"/>
                </a:lnTo>
                <a:lnTo>
                  <a:pt x="13054" y="675"/>
                </a:lnTo>
                <a:lnTo>
                  <a:pt x="13040" y="676"/>
                </a:lnTo>
                <a:lnTo>
                  <a:pt x="13034" y="676"/>
                </a:lnTo>
                <a:lnTo>
                  <a:pt x="13030" y="675"/>
                </a:lnTo>
                <a:lnTo>
                  <a:pt x="13026" y="673"/>
                </a:lnTo>
                <a:lnTo>
                  <a:pt x="13023" y="669"/>
                </a:lnTo>
                <a:lnTo>
                  <a:pt x="13016" y="658"/>
                </a:lnTo>
                <a:lnTo>
                  <a:pt x="13012" y="648"/>
                </a:lnTo>
                <a:lnTo>
                  <a:pt x="13011" y="642"/>
                </a:lnTo>
                <a:lnTo>
                  <a:pt x="13011" y="636"/>
                </a:lnTo>
                <a:lnTo>
                  <a:pt x="13012" y="634"/>
                </a:lnTo>
                <a:lnTo>
                  <a:pt x="13014" y="633"/>
                </a:lnTo>
                <a:lnTo>
                  <a:pt x="13017" y="634"/>
                </a:lnTo>
                <a:lnTo>
                  <a:pt x="13019" y="636"/>
                </a:lnTo>
                <a:lnTo>
                  <a:pt x="13020" y="641"/>
                </a:lnTo>
                <a:lnTo>
                  <a:pt x="13020" y="646"/>
                </a:lnTo>
                <a:lnTo>
                  <a:pt x="13019" y="653"/>
                </a:lnTo>
                <a:lnTo>
                  <a:pt x="13014" y="661"/>
                </a:lnTo>
                <a:lnTo>
                  <a:pt x="13007" y="672"/>
                </a:lnTo>
                <a:lnTo>
                  <a:pt x="12997" y="682"/>
                </a:lnTo>
                <a:lnTo>
                  <a:pt x="12982" y="694"/>
                </a:lnTo>
                <a:lnTo>
                  <a:pt x="12963" y="707"/>
                </a:lnTo>
                <a:lnTo>
                  <a:pt x="12942" y="719"/>
                </a:lnTo>
                <a:lnTo>
                  <a:pt x="12922" y="728"/>
                </a:lnTo>
                <a:lnTo>
                  <a:pt x="12904" y="736"/>
                </a:lnTo>
                <a:lnTo>
                  <a:pt x="12889" y="742"/>
                </a:lnTo>
                <a:lnTo>
                  <a:pt x="12864" y="749"/>
                </a:lnTo>
                <a:lnTo>
                  <a:pt x="12848" y="754"/>
                </a:lnTo>
                <a:lnTo>
                  <a:pt x="12837" y="754"/>
                </a:lnTo>
                <a:lnTo>
                  <a:pt x="12821" y="753"/>
                </a:lnTo>
                <a:lnTo>
                  <a:pt x="12801" y="749"/>
                </a:lnTo>
                <a:lnTo>
                  <a:pt x="12778" y="744"/>
                </a:lnTo>
                <a:lnTo>
                  <a:pt x="12756" y="739"/>
                </a:lnTo>
                <a:lnTo>
                  <a:pt x="12738" y="733"/>
                </a:lnTo>
                <a:lnTo>
                  <a:pt x="12731" y="729"/>
                </a:lnTo>
                <a:lnTo>
                  <a:pt x="12726" y="727"/>
                </a:lnTo>
                <a:lnTo>
                  <a:pt x="12722" y="723"/>
                </a:lnTo>
                <a:lnTo>
                  <a:pt x="12721" y="721"/>
                </a:lnTo>
                <a:lnTo>
                  <a:pt x="12718" y="701"/>
                </a:lnTo>
                <a:lnTo>
                  <a:pt x="12717" y="687"/>
                </a:lnTo>
                <a:lnTo>
                  <a:pt x="12715" y="682"/>
                </a:lnTo>
                <a:lnTo>
                  <a:pt x="12714" y="678"/>
                </a:lnTo>
                <a:lnTo>
                  <a:pt x="12711" y="674"/>
                </a:lnTo>
                <a:lnTo>
                  <a:pt x="12709" y="672"/>
                </a:lnTo>
                <a:lnTo>
                  <a:pt x="12707" y="670"/>
                </a:lnTo>
                <a:lnTo>
                  <a:pt x="12704" y="670"/>
                </a:lnTo>
                <a:lnTo>
                  <a:pt x="12702" y="670"/>
                </a:lnTo>
                <a:lnTo>
                  <a:pt x="12699" y="672"/>
                </a:lnTo>
                <a:lnTo>
                  <a:pt x="12693" y="675"/>
                </a:lnTo>
                <a:lnTo>
                  <a:pt x="12686" y="681"/>
                </a:lnTo>
                <a:lnTo>
                  <a:pt x="12672" y="697"/>
                </a:lnTo>
                <a:lnTo>
                  <a:pt x="12656" y="716"/>
                </a:lnTo>
                <a:lnTo>
                  <a:pt x="12648" y="724"/>
                </a:lnTo>
                <a:lnTo>
                  <a:pt x="12640" y="733"/>
                </a:lnTo>
                <a:lnTo>
                  <a:pt x="12633" y="740"/>
                </a:lnTo>
                <a:lnTo>
                  <a:pt x="12625" y="744"/>
                </a:lnTo>
                <a:lnTo>
                  <a:pt x="12596" y="760"/>
                </a:lnTo>
                <a:lnTo>
                  <a:pt x="12571" y="774"/>
                </a:lnTo>
                <a:lnTo>
                  <a:pt x="12559" y="778"/>
                </a:lnTo>
                <a:lnTo>
                  <a:pt x="12546" y="782"/>
                </a:lnTo>
                <a:lnTo>
                  <a:pt x="12539" y="783"/>
                </a:lnTo>
                <a:lnTo>
                  <a:pt x="12532" y="783"/>
                </a:lnTo>
                <a:lnTo>
                  <a:pt x="12525" y="783"/>
                </a:lnTo>
                <a:lnTo>
                  <a:pt x="12518" y="782"/>
                </a:lnTo>
                <a:lnTo>
                  <a:pt x="12501" y="778"/>
                </a:lnTo>
                <a:lnTo>
                  <a:pt x="12484" y="776"/>
                </a:lnTo>
                <a:lnTo>
                  <a:pt x="12465" y="776"/>
                </a:lnTo>
                <a:lnTo>
                  <a:pt x="12446" y="776"/>
                </a:lnTo>
                <a:lnTo>
                  <a:pt x="12426" y="777"/>
                </a:lnTo>
                <a:lnTo>
                  <a:pt x="12407" y="781"/>
                </a:lnTo>
                <a:lnTo>
                  <a:pt x="12390" y="784"/>
                </a:lnTo>
                <a:lnTo>
                  <a:pt x="12374" y="791"/>
                </a:lnTo>
                <a:lnTo>
                  <a:pt x="12346" y="802"/>
                </a:lnTo>
                <a:lnTo>
                  <a:pt x="12320" y="811"/>
                </a:lnTo>
                <a:lnTo>
                  <a:pt x="12307" y="817"/>
                </a:lnTo>
                <a:lnTo>
                  <a:pt x="12295" y="823"/>
                </a:lnTo>
                <a:lnTo>
                  <a:pt x="12280" y="833"/>
                </a:lnTo>
                <a:lnTo>
                  <a:pt x="12266" y="843"/>
                </a:lnTo>
                <a:lnTo>
                  <a:pt x="12250" y="855"/>
                </a:lnTo>
                <a:lnTo>
                  <a:pt x="12231" y="864"/>
                </a:lnTo>
                <a:lnTo>
                  <a:pt x="12212" y="874"/>
                </a:lnTo>
                <a:lnTo>
                  <a:pt x="12194" y="881"/>
                </a:lnTo>
                <a:lnTo>
                  <a:pt x="12163" y="891"/>
                </a:lnTo>
                <a:lnTo>
                  <a:pt x="12151" y="895"/>
                </a:lnTo>
                <a:lnTo>
                  <a:pt x="12140" y="894"/>
                </a:lnTo>
                <a:lnTo>
                  <a:pt x="12113" y="892"/>
                </a:lnTo>
                <a:lnTo>
                  <a:pt x="12078" y="890"/>
                </a:lnTo>
                <a:lnTo>
                  <a:pt x="12048" y="890"/>
                </a:lnTo>
                <a:lnTo>
                  <a:pt x="12034" y="890"/>
                </a:lnTo>
                <a:lnTo>
                  <a:pt x="12020" y="890"/>
                </a:lnTo>
                <a:lnTo>
                  <a:pt x="12007" y="891"/>
                </a:lnTo>
                <a:lnTo>
                  <a:pt x="11996" y="894"/>
                </a:lnTo>
                <a:lnTo>
                  <a:pt x="11992" y="896"/>
                </a:lnTo>
                <a:lnTo>
                  <a:pt x="11989" y="898"/>
                </a:lnTo>
                <a:lnTo>
                  <a:pt x="11987" y="901"/>
                </a:lnTo>
                <a:lnTo>
                  <a:pt x="11986" y="904"/>
                </a:lnTo>
                <a:lnTo>
                  <a:pt x="11986" y="908"/>
                </a:lnTo>
                <a:lnTo>
                  <a:pt x="11987" y="912"/>
                </a:lnTo>
                <a:lnTo>
                  <a:pt x="11990" y="917"/>
                </a:lnTo>
                <a:lnTo>
                  <a:pt x="11996" y="923"/>
                </a:lnTo>
                <a:lnTo>
                  <a:pt x="12002" y="929"/>
                </a:lnTo>
                <a:lnTo>
                  <a:pt x="12010" y="935"/>
                </a:lnTo>
                <a:lnTo>
                  <a:pt x="12020" y="942"/>
                </a:lnTo>
                <a:lnTo>
                  <a:pt x="12029" y="948"/>
                </a:lnTo>
                <a:lnTo>
                  <a:pt x="12050" y="959"/>
                </a:lnTo>
                <a:lnTo>
                  <a:pt x="12073" y="970"/>
                </a:lnTo>
                <a:lnTo>
                  <a:pt x="12094" y="982"/>
                </a:lnTo>
                <a:lnTo>
                  <a:pt x="12113" y="991"/>
                </a:lnTo>
                <a:lnTo>
                  <a:pt x="12121" y="996"/>
                </a:lnTo>
                <a:lnTo>
                  <a:pt x="12127" y="999"/>
                </a:lnTo>
                <a:lnTo>
                  <a:pt x="12132" y="1004"/>
                </a:lnTo>
                <a:lnTo>
                  <a:pt x="12135" y="1007"/>
                </a:lnTo>
                <a:lnTo>
                  <a:pt x="12140" y="1016"/>
                </a:lnTo>
                <a:lnTo>
                  <a:pt x="12144" y="1027"/>
                </a:lnTo>
                <a:lnTo>
                  <a:pt x="12148" y="1040"/>
                </a:lnTo>
                <a:lnTo>
                  <a:pt x="12151" y="1053"/>
                </a:lnTo>
                <a:lnTo>
                  <a:pt x="12152" y="1067"/>
                </a:lnTo>
                <a:lnTo>
                  <a:pt x="12152" y="1079"/>
                </a:lnTo>
                <a:lnTo>
                  <a:pt x="12151" y="1085"/>
                </a:lnTo>
                <a:lnTo>
                  <a:pt x="12149" y="1090"/>
                </a:lnTo>
                <a:lnTo>
                  <a:pt x="12147" y="1093"/>
                </a:lnTo>
                <a:lnTo>
                  <a:pt x="12143" y="1097"/>
                </a:lnTo>
                <a:lnTo>
                  <a:pt x="12135" y="1101"/>
                </a:lnTo>
                <a:lnTo>
                  <a:pt x="12127" y="1104"/>
                </a:lnTo>
                <a:lnTo>
                  <a:pt x="12122" y="1104"/>
                </a:lnTo>
                <a:lnTo>
                  <a:pt x="12118" y="1104"/>
                </a:lnTo>
                <a:lnTo>
                  <a:pt x="12114" y="1103"/>
                </a:lnTo>
                <a:lnTo>
                  <a:pt x="12109" y="1101"/>
                </a:lnTo>
                <a:lnTo>
                  <a:pt x="12105" y="1099"/>
                </a:lnTo>
                <a:lnTo>
                  <a:pt x="12102" y="1097"/>
                </a:lnTo>
                <a:lnTo>
                  <a:pt x="12098" y="1093"/>
                </a:lnTo>
                <a:lnTo>
                  <a:pt x="12095" y="1088"/>
                </a:lnTo>
                <a:lnTo>
                  <a:pt x="12093" y="1084"/>
                </a:lnTo>
                <a:lnTo>
                  <a:pt x="12090" y="1078"/>
                </a:lnTo>
                <a:lnTo>
                  <a:pt x="12089" y="1071"/>
                </a:lnTo>
                <a:lnTo>
                  <a:pt x="12088" y="1064"/>
                </a:lnTo>
                <a:lnTo>
                  <a:pt x="12085" y="1050"/>
                </a:lnTo>
                <a:lnTo>
                  <a:pt x="12084" y="1038"/>
                </a:lnTo>
                <a:lnTo>
                  <a:pt x="12081" y="1030"/>
                </a:lnTo>
                <a:lnTo>
                  <a:pt x="12076" y="1022"/>
                </a:lnTo>
                <a:lnTo>
                  <a:pt x="12069" y="1016"/>
                </a:lnTo>
                <a:lnTo>
                  <a:pt x="12060" y="1010"/>
                </a:lnTo>
                <a:lnTo>
                  <a:pt x="12048" y="1004"/>
                </a:lnTo>
                <a:lnTo>
                  <a:pt x="12031" y="998"/>
                </a:lnTo>
                <a:lnTo>
                  <a:pt x="12004" y="989"/>
                </a:lnTo>
                <a:lnTo>
                  <a:pt x="11987" y="983"/>
                </a:lnTo>
                <a:lnTo>
                  <a:pt x="11980" y="979"/>
                </a:lnTo>
                <a:lnTo>
                  <a:pt x="11972" y="973"/>
                </a:lnTo>
                <a:lnTo>
                  <a:pt x="11961" y="964"/>
                </a:lnTo>
                <a:lnTo>
                  <a:pt x="11948" y="951"/>
                </a:lnTo>
                <a:lnTo>
                  <a:pt x="11941" y="944"/>
                </a:lnTo>
                <a:lnTo>
                  <a:pt x="11933" y="937"/>
                </a:lnTo>
                <a:lnTo>
                  <a:pt x="11926" y="932"/>
                </a:lnTo>
                <a:lnTo>
                  <a:pt x="11918" y="928"/>
                </a:lnTo>
                <a:lnTo>
                  <a:pt x="11911" y="924"/>
                </a:lnTo>
                <a:lnTo>
                  <a:pt x="11903" y="922"/>
                </a:lnTo>
                <a:lnTo>
                  <a:pt x="11896" y="921"/>
                </a:lnTo>
                <a:lnTo>
                  <a:pt x="11889" y="919"/>
                </a:lnTo>
                <a:lnTo>
                  <a:pt x="11882" y="921"/>
                </a:lnTo>
                <a:lnTo>
                  <a:pt x="11875" y="921"/>
                </a:lnTo>
                <a:lnTo>
                  <a:pt x="11869" y="923"/>
                </a:lnTo>
                <a:lnTo>
                  <a:pt x="11864" y="925"/>
                </a:lnTo>
                <a:lnTo>
                  <a:pt x="11858" y="929"/>
                </a:lnTo>
                <a:lnTo>
                  <a:pt x="11853" y="932"/>
                </a:lnTo>
                <a:lnTo>
                  <a:pt x="11848" y="937"/>
                </a:lnTo>
                <a:lnTo>
                  <a:pt x="11845" y="942"/>
                </a:lnTo>
                <a:lnTo>
                  <a:pt x="11841" y="948"/>
                </a:lnTo>
                <a:lnTo>
                  <a:pt x="11839" y="953"/>
                </a:lnTo>
                <a:lnTo>
                  <a:pt x="11837" y="959"/>
                </a:lnTo>
                <a:lnTo>
                  <a:pt x="11834" y="966"/>
                </a:lnTo>
                <a:lnTo>
                  <a:pt x="11832" y="980"/>
                </a:lnTo>
                <a:lnTo>
                  <a:pt x="11831" y="995"/>
                </a:lnTo>
                <a:lnTo>
                  <a:pt x="11828" y="1007"/>
                </a:lnTo>
                <a:lnTo>
                  <a:pt x="11825" y="1019"/>
                </a:lnTo>
                <a:lnTo>
                  <a:pt x="11822" y="1024"/>
                </a:lnTo>
                <a:lnTo>
                  <a:pt x="11820" y="1027"/>
                </a:lnTo>
                <a:lnTo>
                  <a:pt x="11817" y="1030"/>
                </a:lnTo>
                <a:lnTo>
                  <a:pt x="11813" y="1031"/>
                </a:lnTo>
                <a:lnTo>
                  <a:pt x="11794" y="1036"/>
                </a:lnTo>
                <a:lnTo>
                  <a:pt x="11778" y="1039"/>
                </a:lnTo>
                <a:lnTo>
                  <a:pt x="11773" y="1039"/>
                </a:lnTo>
                <a:lnTo>
                  <a:pt x="11770" y="1038"/>
                </a:lnTo>
                <a:lnTo>
                  <a:pt x="11767" y="1036"/>
                </a:lnTo>
                <a:lnTo>
                  <a:pt x="11764" y="1033"/>
                </a:lnTo>
                <a:lnTo>
                  <a:pt x="11761" y="1030"/>
                </a:lnTo>
                <a:lnTo>
                  <a:pt x="11759" y="1025"/>
                </a:lnTo>
                <a:lnTo>
                  <a:pt x="11758" y="1019"/>
                </a:lnTo>
                <a:lnTo>
                  <a:pt x="11757" y="1012"/>
                </a:lnTo>
                <a:lnTo>
                  <a:pt x="11754" y="976"/>
                </a:lnTo>
                <a:lnTo>
                  <a:pt x="11750" y="941"/>
                </a:lnTo>
                <a:lnTo>
                  <a:pt x="11748" y="935"/>
                </a:lnTo>
                <a:lnTo>
                  <a:pt x="11746" y="929"/>
                </a:lnTo>
                <a:lnTo>
                  <a:pt x="11744" y="925"/>
                </a:lnTo>
                <a:lnTo>
                  <a:pt x="11741" y="923"/>
                </a:lnTo>
                <a:lnTo>
                  <a:pt x="11738" y="923"/>
                </a:lnTo>
                <a:lnTo>
                  <a:pt x="11734" y="925"/>
                </a:lnTo>
                <a:lnTo>
                  <a:pt x="11730" y="930"/>
                </a:lnTo>
                <a:lnTo>
                  <a:pt x="11725" y="937"/>
                </a:lnTo>
                <a:lnTo>
                  <a:pt x="11707" y="964"/>
                </a:lnTo>
                <a:lnTo>
                  <a:pt x="11694" y="980"/>
                </a:lnTo>
                <a:lnTo>
                  <a:pt x="11691" y="988"/>
                </a:lnTo>
                <a:lnTo>
                  <a:pt x="11687" y="993"/>
                </a:lnTo>
                <a:lnTo>
                  <a:pt x="11686" y="999"/>
                </a:lnTo>
                <a:lnTo>
                  <a:pt x="11685" y="1007"/>
                </a:lnTo>
                <a:lnTo>
                  <a:pt x="11686" y="1017"/>
                </a:lnTo>
                <a:lnTo>
                  <a:pt x="11689" y="1025"/>
                </a:lnTo>
                <a:lnTo>
                  <a:pt x="11692" y="1034"/>
                </a:lnTo>
                <a:lnTo>
                  <a:pt x="11697" y="1045"/>
                </a:lnTo>
                <a:lnTo>
                  <a:pt x="11700" y="1056"/>
                </a:lnTo>
                <a:lnTo>
                  <a:pt x="11703" y="1069"/>
                </a:lnTo>
                <a:lnTo>
                  <a:pt x="11703" y="1081"/>
                </a:lnTo>
                <a:lnTo>
                  <a:pt x="11701" y="1097"/>
                </a:lnTo>
                <a:lnTo>
                  <a:pt x="11699" y="1112"/>
                </a:lnTo>
                <a:lnTo>
                  <a:pt x="11697" y="1126"/>
                </a:lnTo>
                <a:lnTo>
                  <a:pt x="11696" y="1138"/>
                </a:lnTo>
                <a:lnTo>
                  <a:pt x="11696" y="1148"/>
                </a:lnTo>
                <a:lnTo>
                  <a:pt x="11697" y="1157"/>
                </a:lnTo>
                <a:lnTo>
                  <a:pt x="11699" y="1162"/>
                </a:lnTo>
                <a:lnTo>
                  <a:pt x="11700" y="1165"/>
                </a:lnTo>
                <a:lnTo>
                  <a:pt x="11701" y="1166"/>
                </a:lnTo>
                <a:lnTo>
                  <a:pt x="11704" y="1167"/>
                </a:lnTo>
                <a:lnTo>
                  <a:pt x="11705" y="1167"/>
                </a:lnTo>
                <a:lnTo>
                  <a:pt x="11711" y="1166"/>
                </a:lnTo>
                <a:lnTo>
                  <a:pt x="11717" y="1160"/>
                </a:lnTo>
                <a:lnTo>
                  <a:pt x="11725" y="1153"/>
                </a:lnTo>
                <a:lnTo>
                  <a:pt x="11734" y="1145"/>
                </a:lnTo>
                <a:lnTo>
                  <a:pt x="11745" y="1137"/>
                </a:lnTo>
                <a:lnTo>
                  <a:pt x="11755" y="1127"/>
                </a:lnTo>
                <a:lnTo>
                  <a:pt x="11768" y="1120"/>
                </a:lnTo>
                <a:lnTo>
                  <a:pt x="11781" y="1115"/>
                </a:lnTo>
                <a:lnTo>
                  <a:pt x="11795" y="1112"/>
                </a:lnTo>
                <a:lnTo>
                  <a:pt x="11812" y="1107"/>
                </a:lnTo>
                <a:lnTo>
                  <a:pt x="11828" y="1104"/>
                </a:lnTo>
                <a:lnTo>
                  <a:pt x="11845" y="1101"/>
                </a:lnTo>
                <a:lnTo>
                  <a:pt x="11852" y="1100"/>
                </a:lnTo>
                <a:lnTo>
                  <a:pt x="11860" y="1101"/>
                </a:lnTo>
                <a:lnTo>
                  <a:pt x="11866" y="1103"/>
                </a:lnTo>
                <a:lnTo>
                  <a:pt x="11872" y="1104"/>
                </a:lnTo>
                <a:lnTo>
                  <a:pt x="11876" y="1107"/>
                </a:lnTo>
                <a:lnTo>
                  <a:pt x="11880" y="1112"/>
                </a:lnTo>
                <a:lnTo>
                  <a:pt x="11884" y="1118"/>
                </a:lnTo>
                <a:lnTo>
                  <a:pt x="11885" y="1125"/>
                </a:lnTo>
                <a:lnTo>
                  <a:pt x="11886" y="1133"/>
                </a:lnTo>
                <a:lnTo>
                  <a:pt x="11887" y="1140"/>
                </a:lnTo>
                <a:lnTo>
                  <a:pt x="11889" y="1146"/>
                </a:lnTo>
                <a:lnTo>
                  <a:pt x="11893" y="1152"/>
                </a:lnTo>
                <a:lnTo>
                  <a:pt x="11898" y="1162"/>
                </a:lnTo>
                <a:lnTo>
                  <a:pt x="11902" y="1172"/>
                </a:lnTo>
                <a:lnTo>
                  <a:pt x="11905" y="1175"/>
                </a:lnTo>
                <a:lnTo>
                  <a:pt x="11906" y="1179"/>
                </a:lnTo>
                <a:lnTo>
                  <a:pt x="11906" y="1182"/>
                </a:lnTo>
                <a:lnTo>
                  <a:pt x="11905" y="1186"/>
                </a:lnTo>
                <a:lnTo>
                  <a:pt x="11903" y="1189"/>
                </a:lnTo>
                <a:lnTo>
                  <a:pt x="11900" y="1193"/>
                </a:lnTo>
                <a:lnTo>
                  <a:pt x="11895" y="1197"/>
                </a:lnTo>
                <a:lnTo>
                  <a:pt x="11888" y="1200"/>
                </a:lnTo>
                <a:lnTo>
                  <a:pt x="11881" y="1204"/>
                </a:lnTo>
                <a:lnTo>
                  <a:pt x="11873" y="1206"/>
                </a:lnTo>
                <a:lnTo>
                  <a:pt x="11866" y="1208"/>
                </a:lnTo>
                <a:lnTo>
                  <a:pt x="11859" y="1209"/>
                </a:lnTo>
                <a:lnTo>
                  <a:pt x="11844" y="1209"/>
                </a:lnTo>
                <a:lnTo>
                  <a:pt x="11831" y="1208"/>
                </a:lnTo>
                <a:lnTo>
                  <a:pt x="11825" y="1207"/>
                </a:lnTo>
                <a:lnTo>
                  <a:pt x="11819" y="1205"/>
                </a:lnTo>
                <a:lnTo>
                  <a:pt x="11814" y="1202"/>
                </a:lnTo>
                <a:lnTo>
                  <a:pt x="11810" y="1199"/>
                </a:lnTo>
                <a:lnTo>
                  <a:pt x="11805" y="1195"/>
                </a:lnTo>
                <a:lnTo>
                  <a:pt x="11801" y="1191"/>
                </a:lnTo>
                <a:lnTo>
                  <a:pt x="11799" y="1186"/>
                </a:lnTo>
                <a:lnTo>
                  <a:pt x="11797" y="1181"/>
                </a:lnTo>
                <a:lnTo>
                  <a:pt x="11795" y="1177"/>
                </a:lnTo>
                <a:lnTo>
                  <a:pt x="11793" y="1172"/>
                </a:lnTo>
                <a:lnTo>
                  <a:pt x="11791" y="1168"/>
                </a:lnTo>
                <a:lnTo>
                  <a:pt x="11787" y="1166"/>
                </a:lnTo>
                <a:lnTo>
                  <a:pt x="11784" y="1162"/>
                </a:lnTo>
                <a:lnTo>
                  <a:pt x="11780" y="1161"/>
                </a:lnTo>
                <a:lnTo>
                  <a:pt x="11777" y="1160"/>
                </a:lnTo>
                <a:lnTo>
                  <a:pt x="11772" y="1160"/>
                </a:lnTo>
                <a:lnTo>
                  <a:pt x="11764" y="1160"/>
                </a:lnTo>
                <a:lnTo>
                  <a:pt x="11754" y="1164"/>
                </a:lnTo>
                <a:lnTo>
                  <a:pt x="11744" y="1170"/>
                </a:lnTo>
                <a:lnTo>
                  <a:pt x="11733" y="1177"/>
                </a:lnTo>
                <a:lnTo>
                  <a:pt x="11721" y="1188"/>
                </a:lnTo>
                <a:lnTo>
                  <a:pt x="11707" y="1204"/>
                </a:lnTo>
                <a:lnTo>
                  <a:pt x="11693" y="1221"/>
                </a:lnTo>
                <a:lnTo>
                  <a:pt x="11679" y="1240"/>
                </a:lnTo>
                <a:lnTo>
                  <a:pt x="11656" y="1272"/>
                </a:lnTo>
                <a:lnTo>
                  <a:pt x="11645" y="1285"/>
                </a:lnTo>
                <a:lnTo>
                  <a:pt x="11631" y="1293"/>
                </a:lnTo>
                <a:lnTo>
                  <a:pt x="11596" y="1309"/>
                </a:lnTo>
                <a:lnTo>
                  <a:pt x="11577" y="1317"/>
                </a:lnTo>
                <a:lnTo>
                  <a:pt x="11561" y="1324"/>
                </a:lnTo>
                <a:lnTo>
                  <a:pt x="11552" y="1327"/>
                </a:lnTo>
                <a:lnTo>
                  <a:pt x="11546" y="1328"/>
                </a:lnTo>
                <a:lnTo>
                  <a:pt x="11542" y="1328"/>
                </a:lnTo>
                <a:lnTo>
                  <a:pt x="11538" y="1327"/>
                </a:lnTo>
                <a:lnTo>
                  <a:pt x="11537" y="1324"/>
                </a:lnTo>
                <a:lnTo>
                  <a:pt x="11536" y="1322"/>
                </a:lnTo>
                <a:lnTo>
                  <a:pt x="11537" y="1317"/>
                </a:lnTo>
                <a:lnTo>
                  <a:pt x="11538" y="1313"/>
                </a:lnTo>
                <a:lnTo>
                  <a:pt x="11544" y="1302"/>
                </a:lnTo>
                <a:lnTo>
                  <a:pt x="11554" y="1290"/>
                </a:lnTo>
                <a:lnTo>
                  <a:pt x="11564" y="1278"/>
                </a:lnTo>
                <a:lnTo>
                  <a:pt x="11577" y="1265"/>
                </a:lnTo>
                <a:lnTo>
                  <a:pt x="11590" y="1253"/>
                </a:lnTo>
                <a:lnTo>
                  <a:pt x="11602" y="1242"/>
                </a:lnTo>
                <a:lnTo>
                  <a:pt x="11613" y="1233"/>
                </a:lnTo>
                <a:lnTo>
                  <a:pt x="11624" y="1221"/>
                </a:lnTo>
                <a:lnTo>
                  <a:pt x="11633" y="1207"/>
                </a:lnTo>
                <a:lnTo>
                  <a:pt x="11640" y="1194"/>
                </a:lnTo>
                <a:lnTo>
                  <a:pt x="11645" y="1181"/>
                </a:lnTo>
                <a:lnTo>
                  <a:pt x="11649" y="1170"/>
                </a:lnTo>
                <a:lnTo>
                  <a:pt x="11649" y="1165"/>
                </a:lnTo>
                <a:lnTo>
                  <a:pt x="11649" y="1160"/>
                </a:lnTo>
                <a:lnTo>
                  <a:pt x="11647" y="1157"/>
                </a:lnTo>
                <a:lnTo>
                  <a:pt x="11645" y="1153"/>
                </a:lnTo>
                <a:lnTo>
                  <a:pt x="11642" y="1145"/>
                </a:lnTo>
                <a:lnTo>
                  <a:pt x="11637" y="1131"/>
                </a:lnTo>
                <a:lnTo>
                  <a:pt x="11632" y="1113"/>
                </a:lnTo>
                <a:lnTo>
                  <a:pt x="11629" y="1093"/>
                </a:lnTo>
                <a:lnTo>
                  <a:pt x="11625" y="1073"/>
                </a:lnTo>
                <a:lnTo>
                  <a:pt x="11624" y="1054"/>
                </a:lnTo>
                <a:lnTo>
                  <a:pt x="11624" y="1038"/>
                </a:lnTo>
                <a:lnTo>
                  <a:pt x="11626" y="1026"/>
                </a:lnTo>
                <a:lnTo>
                  <a:pt x="11636" y="1007"/>
                </a:lnTo>
                <a:lnTo>
                  <a:pt x="11645" y="986"/>
                </a:lnTo>
                <a:lnTo>
                  <a:pt x="11647" y="980"/>
                </a:lnTo>
                <a:lnTo>
                  <a:pt x="11649" y="976"/>
                </a:lnTo>
                <a:lnTo>
                  <a:pt x="11649" y="971"/>
                </a:lnTo>
                <a:lnTo>
                  <a:pt x="11647" y="965"/>
                </a:lnTo>
                <a:lnTo>
                  <a:pt x="11645" y="960"/>
                </a:lnTo>
                <a:lnTo>
                  <a:pt x="11642" y="956"/>
                </a:lnTo>
                <a:lnTo>
                  <a:pt x="11637" y="951"/>
                </a:lnTo>
                <a:lnTo>
                  <a:pt x="11630" y="946"/>
                </a:lnTo>
                <a:lnTo>
                  <a:pt x="11602" y="928"/>
                </a:lnTo>
                <a:lnTo>
                  <a:pt x="11577" y="910"/>
                </a:lnTo>
                <a:lnTo>
                  <a:pt x="11565" y="902"/>
                </a:lnTo>
                <a:lnTo>
                  <a:pt x="11554" y="894"/>
                </a:lnTo>
                <a:lnTo>
                  <a:pt x="11542" y="887"/>
                </a:lnTo>
                <a:lnTo>
                  <a:pt x="11530" y="881"/>
                </a:lnTo>
                <a:lnTo>
                  <a:pt x="11524" y="878"/>
                </a:lnTo>
                <a:lnTo>
                  <a:pt x="11518" y="879"/>
                </a:lnTo>
                <a:lnTo>
                  <a:pt x="11512" y="881"/>
                </a:lnTo>
                <a:lnTo>
                  <a:pt x="11505" y="884"/>
                </a:lnTo>
                <a:lnTo>
                  <a:pt x="11499" y="888"/>
                </a:lnTo>
                <a:lnTo>
                  <a:pt x="11494" y="894"/>
                </a:lnTo>
                <a:lnTo>
                  <a:pt x="11488" y="899"/>
                </a:lnTo>
                <a:lnTo>
                  <a:pt x="11481" y="905"/>
                </a:lnTo>
                <a:lnTo>
                  <a:pt x="11469" y="919"/>
                </a:lnTo>
                <a:lnTo>
                  <a:pt x="11457" y="933"/>
                </a:lnTo>
                <a:lnTo>
                  <a:pt x="11445" y="946"/>
                </a:lnTo>
                <a:lnTo>
                  <a:pt x="11435" y="956"/>
                </a:lnTo>
                <a:lnTo>
                  <a:pt x="11425" y="963"/>
                </a:lnTo>
                <a:lnTo>
                  <a:pt x="11418" y="970"/>
                </a:lnTo>
                <a:lnTo>
                  <a:pt x="11413" y="978"/>
                </a:lnTo>
                <a:lnTo>
                  <a:pt x="11408" y="984"/>
                </a:lnTo>
                <a:lnTo>
                  <a:pt x="11402" y="991"/>
                </a:lnTo>
                <a:lnTo>
                  <a:pt x="11396" y="996"/>
                </a:lnTo>
                <a:lnTo>
                  <a:pt x="11387" y="1000"/>
                </a:lnTo>
                <a:lnTo>
                  <a:pt x="11375" y="1003"/>
                </a:lnTo>
                <a:lnTo>
                  <a:pt x="11368" y="1004"/>
                </a:lnTo>
                <a:lnTo>
                  <a:pt x="11362" y="1006"/>
                </a:lnTo>
                <a:lnTo>
                  <a:pt x="11356" y="1010"/>
                </a:lnTo>
                <a:lnTo>
                  <a:pt x="11352" y="1015"/>
                </a:lnTo>
                <a:lnTo>
                  <a:pt x="11347" y="1020"/>
                </a:lnTo>
                <a:lnTo>
                  <a:pt x="11343" y="1026"/>
                </a:lnTo>
                <a:lnTo>
                  <a:pt x="11341" y="1032"/>
                </a:lnTo>
                <a:lnTo>
                  <a:pt x="11340" y="1039"/>
                </a:lnTo>
                <a:lnTo>
                  <a:pt x="11339" y="1046"/>
                </a:lnTo>
                <a:lnTo>
                  <a:pt x="11340" y="1053"/>
                </a:lnTo>
                <a:lnTo>
                  <a:pt x="11341" y="1061"/>
                </a:lnTo>
                <a:lnTo>
                  <a:pt x="11344" y="1069"/>
                </a:lnTo>
                <a:lnTo>
                  <a:pt x="11349" y="1077"/>
                </a:lnTo>
                <a:lnTo>
                  <a:pt x="11356" y="1084"/>
                </a:lnTo>
                <a:lnTo>
                  <a:pt x="11364" y="1091"/>
                </a:lnTo>
                <a:lnTo>
                  <a:pt x="11375" y="1097"/>
                </a:lnTo>
                <a:lnTo>
                  <a:pt x="11395" y="1108"/>
                </a:lnTo>
                <a:lnTo>
                  <a:pt x="11413" y="1120"/>
                </a:lnTo>
                <a:lnTo>
                  <a:pt x="11425" y="1130"/>
                </a:lnTo>
                <a:lnTo>
                  <a:pt x="11435" y="1140"/>
                </a:lnTo>
                <a:lnTo>
                  <a:pt x="11438" y="1144"/>
                </a:lnTo>
                <a:lnTo>
                  <a:pt x="11441" y="1148"/>
                </a:lnTo>
                <a:lnTo>
                  <a:pt x="11443" y="1153"/>
                </a:lnTo>
                <a:lnTo>
                  <a:pt x="11444" y="1157"/>
                </a:lnTo>
                <a:lnTo>
                  <a:pt x="11444" y="1161"/>
                </a:lnTo>
                <a:lnTo>
                  <a:pt x="11443" y="1165"/>
                </a:lnTo>
                <a:lnTo>
                  <a:pt x="11441" y="1168"/>
                </a:lnTo>
                <a:lnTo>
                  <a:pt x="11438" y="1172"/>
                </a:lnTo>
                <a:lnTo>
                  <a:pt x="11435" y="1175"/>
                </a:lnTo>
                <a:lnTo>
                  <a:pt x="11430" y="1177"/>
                </a:lnTo>
                <a:lnTo>
                  <a:pt x="11425" y="1178"/>
                </a:lnTo>
                <a:lnTo>
                  <a:pt x="11418" y="1179"/>
                </a:lnTo>
                <a:lnTo>
                  <a:pt x="11406" y="1178"/>
                </a:lnTo>
                <a:lnTo>
                  <a:pt x="11391" y="1174"/>
                </a:lnTo>
                <a:lnTo>
                  <a:pt x="11366" y="1167"/>
                </a:lnTo>
                <a:lnTo>
                  <a:pt x="11355" y="1162"/>
                </a:lnTo>
                <a:lnTo>
                  <a:pt x="11347" y="1158"/>
                </a:lnTo>
                <a:lnTo>
                  <a:pt x="11326" y="1148"/>
                </a:lnTo>
                <a:lnTo>
                  <a:pt x="11312" y="1144"/>
                </a:lnTo>
                <a:lnTo>
                  <a:pt x="11297" y="1139"/>
                </a:lnTo>
                <a:lnTo>
                  <a:pt x="11285" y="1135"/>
                </a:lnTo>
                <a:lnTo>
                  <a:pt x="11272" y="1134"/>
                </a:lnTo>
                <a:lnTo>
                  <a:pt x="11259" y="1133"/>
                </a:lnTo>
                <a:lnTo>
                  <a:pt x="11247" y="1131"/>
                </a:lnTo>
                <a:lnTo>
                  <a:pt x="11233" y="1127"/>
                </a:lnTo>
                <a:lnTo>
                  <a:pt x="11220" y="1123"/>
                </a:lnTo>
                <a:lnTo>
                  <a:pt x="11206" y="1117"/>
                </a:lnTo>
                <a:lnTo>
                  <a:pt x="11193" y="1112"/>
                </a:lnTo>
                <a:lnTo>
                  <a:pt x="11180" y="1108"/>
                </a:lnTo>
                <a:lnTo>
                  <a:pt x="11168" y="1106"/>
                </a:lnTo>
                <a:lnTo>
                  <a:pt x="11155" y="1105"/>
                </a:lnTo>
                <a:lnTo>
                  <a:pt x="11139" y="1104"/>
                </a:lnTo>
                <a:lnTo>
                  <a:pt x="11123" y="1104"/>
                </a:lnTo>
                <a:lnTo>
                  <a:pt x="11106" y="1105"/>
                </a:lnTo>
                <a:lnTo>
                  <a:pt x="11091" y="1106"/>
                </a:lnTo>
                <a:lnTo>
                  <a:pt x="11077" y="1110"/>
                </a:lnTo>
                <a:lnTo>
                  <a:pt x="11070" y="1112"/>
                </a:lnTo>
                <a:lnTo>
                  <a:pt x="11065" y="1114"/>
                </a:lnTo>
                <a:lnTo>
                  <a:pt x="11060" y="1117"/>
                </a:lnTo>
                <a:lnTo>
                  <a:pt x="11057" y="1120"/>
                </a:lnTo>
                <a:lnTo>
                  <a:pt x="11040" y="1140"/>
                </a:lnTo>
                <a:lnTo>
                  <a:pt x="11019" y="1162"/>
                </a:lnTo>
                <a:lnTo>
                  <a:pt x="11013" y="1167"/>
                </a:lnTo>
                <a:lnTo>
                  <a:pt x="11006" y="1172"/>
                </a:lnTo>
                <a:lnTo>
                  <a:pt x="11000" y="1175"/>
                </a:lnTo>
                <a:lnTo>
                  <a:pt x="10994" y="1179"/>
                </a:lnTo>
                <a:lnTo>
                  <a:pt x="10987" y="1180"/>
                </a:lnTo>
                <a:lnTo>
                  <a:pt x="10982" y="1180"/>
                </a:lnTo>
                <a:lnTo>
                  <a:pt x="10976" y="1179"/>
                </a:lnTo>
                <a:lnTo>
                  <a:pt x="10969" y="1177"/>
                </a:lnTo>
                <a:lnTo>
                  <a:pt x="10950" y="1164"/>
                </a:lnTo>
                <a:lnTo>
                  <a:pt x="10936" y="1153"/>
                </a:lnTo>
                <a:lnTo>
                  <a:pt x="10932" y="1152"/>
                </a:lnTo>
                <a:lnTo>
                  <a:pt x="10929" y="1151"/>
                </a:lnTo>
                <a:lnTo>
                  <a:pt x="10924" y="1150"/>
                </a:lnTo>
                <a:lnTo>
                  <a:pt x="10919" y="1151"/>
                </a:lnTo>
                <a:lnTo>
                  <a:pt x="10908" y="1153"/>
                </a:lnTo>
                <a:lnTo>
                  <a:pt x="10894" y="1158"/>
                </a:lnTo>
                <a:lnTo>
                  <a:pt x="10885" y="1161"/>
                </a:lnTo>
                <a:lnTo>
                  <a:pt x="10877" y="1162"/>
                </a:lnTo>
                <a:lnTo>
                  <a:pt x="10869" y="1164"/>
                </a:lnTo>
                <a:lnTo>
                  <a:pt x="10861" y="1164"/>
                </a:lnTo>
                <a:lnTo>
                  <a:pt x="10845" y="1164"/>
                </a:lnTo>
                <a:lnTo>
                  <a:pt x="10830" y="1161"/>
                </a:lnTo>
                <a:lnTo>
                  <a:pt x="10816" y="1160"/>
                </a:lnTo>
                <a:lnTo>
                  <a:pt x="10803" y="1160"/>
                </a:lnTo>
                <a:lnTo>
                  <a:pt x="10797" y="1161"/>
                </a:lnTo>
                <a:lnTo>
                  <a:pt x="10793" y="1164"/>
                </a:lnTo>
                <a:lnTo>
                  <a:pt x="10787" y="1167"/>
                </a:lnTo>
                <a:lnTo>
                  <a:pt x="10782" y="1172"/>
                </a:lnTo>
                <a:lnTo>
                  <a:pt x="10775" y="1181"/>
                </a:lnTo>
                <a:lnTo>
                  <a:pt x="10770" y="1188"/>
                </a:lnTo>
                <a:lnTo>
                  <a:pt x="10768" y="1191"/>
                </a:lnTo>
                <a:lnTo>
                  <a:pt x="10767" y="1192"/>
                </a:lnTo>
                <a:lnTo>
                  <a:pt x="10764" y="1193"/>
                </a:lnTo>
                <a:lnTo>
                  <a:pt x="10762" y="1193"/>
                </a:lnTo>
                <a:lnTo>
                  <a:pt x="10743" y="1188"/>
                </a:lnTo>
                <a:lnTo>
                  <a:pt x="10702" y="1172"/>
                </a:lnTo>
                <a:lnTo>
                  <a:pt x="10689" y="1167"/>
                </a:lnTo>
                <a:lnTo>
                  <a:pt x="10677" y="1165"/>
                </a:lnTo>
                <a:lnTo>
                  <a:pt x="10668" y="1164"/>
                </a:lnTo>
                <a:lnTo>
                  <a:pt x="10660" y="1164"/>
                </a:lnTo>
                <a:lnTo>
                  <a:pt x="10653" y="1165"/>
                </a:lnTo>
                <a:lnTo>
                  <a:pt x="10647" y="1166"/>
                </a:lnTo>
                <a:lnTo>
                  <a:pt x="10641" y="1170"/>
                </a:lnTo>
                <a:lnTo>
                  <a:pt x="10635" y="1173"/>
                </a:lnTo>
                <a:lnTo>
                  <a:pt x="10625" y="1181"/>
                </a:lnTo>
                <a:lnTo>
                  <a:pt x="10612" y="1189"/>
                </a:lnTo>
                <a:lnTo>
                  <a:pt x="10603" y="1194"/>
                </a:lnTo>
                <a:lnTo>
                  <a:pt x="10594" y="1199"/>
                </a:lnTo>
                <a:lnTo>
                  <a:pt x="10583" y="1202"/>
                </a:lnTo>
                <a:lnTo>
                  <a:pt x="10571" y="1205"/>
                </a:lnTo>
                <a:lnTo>
                  <a:pt x="10558" y="1207"/>
                </a:lnTo>
                <a:lnTo>
                  <a:pt x="10546" y="1208"/>
                </a:lnTo>
                <a:lnTo>
                  <a:pt x="10534" y="1209"/>
                </a:lnTo>
                <a:lnTo>
                  <a:pt x="10522" y="1209"/>
                </a:lnTo>
                <a:lnTo>
                  <a:pt x="10502" y="1208"/>
                </a:lnTo>
                <a:lnTo>
                  <a:pt x="10484" y="1207"/>
                </a:lnTo>
                <a:lnTo>
                  <a:pt x="10468" y="1206"/>
                </a:lnTo>
                <a:lnTo>
                  <a:pt x="10455" y="1207"/>
                </a:lnTo>
                <a:lnTo>
                  <a:pt x="10450" y="1208"/>
                </a:lnTo>
                <a:lnTo>
                  <a:pt x="10445" y="1211"/>
                </a:lnTo>
                <a:lnTo>
                  <a:pt x="10440" y="1214"/>
                </a:lnTo>
                <a:lnTo>
                  <a:pt x="10435" y="1219"/>
                </a:lnTo>
                <a:lnTo>
                  <a:pt x="10420" y="1243"/>
                </a:lnTo>
                <a:lnTo>
                  <a:pt x="10403" y="1266"/>
                </a:lnTo>
                <a:lnTo>
                  <a:pt x="10399" y="1269"/>
                </a:lnTo>
                <a:lnTo>
                  <a:pt x="10396" y="1273"/>
                </a:lnTo>
                <a:lnTo>
                  <a:pt x="10391" y="1275"/>
                </a:lnTo>
                <a:lnTo>
                  <a:pt x="10387" y="1276"/>
                </a:lnTo>
                <a:lnTo>
                  <a:pt x="10384" y="1276"/>
                </a:lnTo>
                <a:lnTo>
                  <a:pt x="10381" y="1274"/>
                </a:lnTo>
                <a:lnTo>
                  <a:pt x="10379" y="1272"/>
                </a:lnTo>
                <a:lnTo>
                  <a:pt x="10376" y="1266"/>
                </a:lnTo>
                <a:lnTo>
                  <a:pt x="10374" y="1260"/>
                </a:lnTo>
                <a:lnTo>
                  <a:pt x="10374" y="1253"/>
                </a:lnTo>
                <a:lnTo>
                  <a:pt x="10376" y="1246"/>
                </a:lnTo>
                <a:lnTo>
                  <a:pt x="10377" y="1238"/>
                </a:lnTo>
                <a:lnTo>
                  <a:pt x="10383" y="1222"/>
                </a:lnTo>
                <a:lnTo>
                  <a:pt x="10389" y="1207"/>
                </a:lnTo>
                <a:lnTo>
                  <a:pt x="10396" y="1192"/>
                </a:lnTo>
                <a:lnTo>
                  <a:pt x="10399" y="1178"/>
                </a:lnTo>
                <a:lnTo>
                  <a:pt x="10400" y="1172"/>
                </a:lnTo>
                <a:lnTo>
                  <a:pt x="10400" y="1167"/>
                </a:lnTo>
                <a:lnTo>
                  <a:pt x="10399" y="1161"/>
                </a:lnTo>
                <a:lnTo>
                  <a:pt x="10396" y="1158"/>
                </a:lnTo>
                <a:lnTo>
                  <a:pt x="10392" y="1154"/>
                </a:lnTo>
                <a:lnTo>
                  <a:pt x="10386" y="1152"/>
                </a:lnTo>
                <a:lnTo>
                  <a:pt x="10379" y="1150"/>
                </a:lnTo>
                <a:lnTo>
                  <a:pt x="10371" y="1148"/>
                </a:lnTo>
                <a:lnTo>
                  <a:pt x="10354" y="1147"/>
                </a:lnTo>
                <a:lnTo>
                  <a:pt x="10336" y="1148"/>
                </a:lnTo>
                <a:lnTo>
                  <a:pt x="10317" y="1150"/>
                </a:lnTo>
                <a:lnTo>
                  <a:pt x="10300" y="1153"/>
                </a:lnTo>
                <a:lnTo>
                  <a:pt x="10295" y="1155"/>
                </a:lnTo>
                <a:lnTo>
                  <a:pt x="10289" y="1158"/>
                </a:lnTo>
                <a:lnTo>
                  <a:pt x="10284" y="1160"/>
                </a:lnTo>
                <a:lnTo>
                  <a:pt x="10280" y="1162"/>
                </a:lnTo>
                <a:lnTo>
                  <a:pt x="10278" y="1166"/>
                </a:lnTo>
                <a:lnTo>
                  <a:pt x="10277" y="1170"/>
                </a:lnTo>
                <a:lnTo>
                  <a:pt x="10276" y="1174"/>
                </a:lnTo>
                <a:lnTo>
                  <a:pt x="10275" y="1179"/>
                </a:lnTo>
                <a:lnTo>
                  <a:pt x="10275" y="1191"/>
                </a:lnTo>
                <a:lnTo>
                  <a:pt x="10275" y="1204"/>
                </a:lnTo>
                <a:lnTo>
                  <a:pt x="10277" y="1216"/>
                </a:lnTo>
                <a:lnTo>
                  <a:pt x="10279" y="1228"/>
                </a:lnTo>
                <a:lnTo>
                  <a:pt x="10282" y="1239"/>
                </a:lnTo>
                <a:lnTo>
                  <a:pt x="10284" y="1247"/>
                </a:lnTo>
                <a:lnTo>
                  <a:pt x="10288" y="1256"/>
                </a:lnTo>
                <a:lnTo>
                  <a:pt x="10291" y="1269"/>
                </a:lnTo>
                <a:lnTo>
                  <a:pt x="10293" y="1285"/>
                </a:lnTo>
                <a:lnTo>
                  <a:pt x="10295" y="1300"/>
                </a:lnTo>
                <a:lnTo>
                  <a:pt x="10295" y="1313"/>
                </a:lnTo>
                <a:lnTo>
                  <a:pt x="10292" y="1323"/>
                </a:lnTo>
                <a:lnTo>
                  <a:pt x="10291" y="1327"/>
                </a:lnTo>
                <a:lnTo>
                  <a:pt x="10288" y="1328"/>
                </a:lnTo>
                <a:lnTo>
                  <a:pt x="10285" y="1329"/>
                </a:lnTo>
                <a:lnTo>
                  <a:pt x="10280" y="1327"/>
                </a:lnTo>
                <a:lnTo>
                  <a:pt x="10277" y="1324"/>
                </a:lnTo>
                <a:lnTo>
                  <a:pt x="10273" y="1321"/>
                </a:lnTo>
                <a:lnTo>
                  <a:pt x="10270" y="1316"/>
                </a:lnTo>
                <a:lnTo>
                  <a:pt x="10268" y="1312"/>
                </a:lnTo>
                <a:lnTo>
                  <a:pt x="10263" y="1302"/>
                </a:lnTo>
                <a:lnTo>
                  <a:pt x="10258" y="1292"/>
                </a:lnTo>
                <a:lnTo>
                  <a:pt x="10255" y="1282"/>
                </a:lnTo>
                <a:lnTo>
                  <a:pt x="10250" y="1275"/>
                </a:lnTo>
                <a:lnTo>
                  <a:pt x="10248" y="1273"/>
                </a:lnTo>
                <a:lnTo>
                  <a:pt x="10244" y="1272"/>
                </a:lnTo>
                <a:lnTo>
                  <a:pt x="10241" y="1270"/>
                </a:lnTo>
                <a:lnTo>
                  <a:pt x="10237" y="1270"/>
                </a:lnTo>
                <a:lnTo>
                  <a:pt x="10218" y="1276"/>
                </a:lnTo>
                <a:lnTo>
                  <a:pt x="10201" y="1283"/>
                </a:lnTo>
                <a:lnTo>
                  <a:pt x="10185" y="1292"/>
                </a:lnTo>
                <a:lnTo>
                  <a:pt x="10174" y="1299"/>
                </a:lnTo>
                <a:lnTo>
                  <a:pt x="10168" y="1302"/>
                </a:lnTo>
                <a:lnTo>
                  <a:pt x="10158" y="1305"/>
                </a:lnTo>
                <a:lnTo>
                  <a:pt x="10149" y="1307"/>
                </a:lnTo>
                <a:lnTo>
                  <a:pt x="10137" y="1309"/>
                </a:lnTo>
                <a:lnTo>
                  <a:pt x="10127" y="1313"/>
                </a:lnTo>
                <a:lnTo>
                  <a:pt x="10116" y="1316"/>
                </a:lnTo>
                <a:lnTo>
                  <a:pt x="10111" y="1319"/>
                </a:lnTo>
                <a:lnTo>
                  <a:pt x="10108" y="1321"/>
                </a:lnTo>
                <a:lnTo>
                  <a:pt x="10104" y="1323"/>
                </a:lnTo>
                <a:lnTo>
                  <a:pt x="10102" y="1327"/>
                </a:lnTo>
                <a:lnTo>
                  <a:pt x="10098" y="1335"/>
                </a:lnTo>
                <a:lnTo>
                  <a:pt x="10097" y="1346"/>
                </a:lnTo>
                <a:lnTo>
                  <a:pt x="10096" y="1357"/>
                </a:lnTo>
                <a:lnTo>
                  <a:pt x="10096" y="1370"/>
                </a:lnTo>
                <a:lnTo>
                  <a:pt x="10096" y="1381"/>
                </a:lnTo>
                <a:lnTo>
                  <a:pt x="10095" y="1391"/>
                </a:lnTo>
                <a:lnTo>
                  <a:pt x="10094" y="1395"/>
                </a:lnTo>
                <a:lnTo>
                  <a:pt x="10091" y="1398"/>
                </a:lnTo>
                <a:lnTo>
                  <a:pt x="10089" y="1401"/>
                </a:lnTo>
                <a:lnTo>
                  <a:pt x="10086" y="1402"/>
                </a:lnTo>
                <a:lnTo>
                  <a:pt x="10071" y="1408"/>
                </a:lnTo>
                <a:lnTo>
                  <a:pt x="10055" y="1411"/>
                </a:lnTo>
                <a:lnTo>
                  <a:pt x="10046" y="1411"/>
                </a:lnTo>
                <a:lnTo>
                  <a:pt x="10034" y="1409"/>
                </a:lnTo>
                <a:lnTo>
                  <a:pt x="10028" y="1407"/>
                </a:lnTo>
                <a:lnTo>
                  <a:pt x="10021" y="1403"/>
                </a:lnTo>
                <a:lnTo>
                  <a:pt x="10014" y="1398"/>
                </a:lnTo>
                <a:lnTo>
                  <a:pt x="10006" y="1393"/>
                </a:lnTo>
                <a:lnTo>
                  <a:pt x="9992" y="1383"/>
                </a:lnTo>
                <a:lnTo>
                  <a:pt x="9981" y="1377"/>
                </a:lnTo>
                <a:lnTo>
                  <a:pt x="9973" y="1375"/>
                </a:lnTo>
                <a:lnTo>
                  <a:pt x="9966" y="1375"/>
                </a:lnTo>
                <a:lnTo>
                  <a:pt x="9958" y="1381"/>
                </a:lnTo>
                <a:lnTo>
                  <a:pt x="9950" y="1388"/>
                </a:lnTo>
                <a:lnTo>
                  <a:pt x="9943" y="1393"/>
                </a:lnTo>
                <a:lnTo>
                  <a:pt x="9934" y="1398"/>
                </a:lnTo>
                <a:lnTo>
                  <a:pt x="9923" y="1406"/>
                </a:lnTo>
                <a:lnTo>
                  <a:pt x="9912" y="1410"/>
                </a:lnTo>
                <a:lnTo>
                  <a:pt x="9906" y="1411"/>
                </a:lnTo>
                <a:lnTo>
                  <a:pt x="9900" y="1413"/>
                </a:lnTo>
                <a:lnTo>
                  <a:pt x="9894" y="1413"/>
                </a:lnTo>
                <a:lnTo>
                  <a:pt x="9889" y="1411"/>
                </a:lnTo>
                <a:lnTo>
                  <a:pt x="9886" y="1409"/>
                </a:lnTo>
                <a:lnTo>
                  <a:pt x="9882" y="1406"/>
                </a:lnTo>
                <a:lnTo>
                  <a:pt x="9880" y="1400"/>
                </a:lnTo>
                <a:lnTo>
                  <a:pt x="9879" y="1393"/>
                </a:lnTo>
                <a:lnTo>
                  <a:pt x="9878" y="1366"/>
                </a:lnTo>
                <a:lnTo>
                  <a:pt x="9876" y="1346"/>
                </a:lnTo>
                <a:lnTo>
                  <a:pt x="9874" y="1336"/>
                </a:lnTo>
                <a:lnTo>
                  <a:pt x="9869" y="1327"/>
                </a:lnTo>
                <a:lnTo>
                  <a:pt x="9862" y="1319"/>
                </a:lnTo>
                <a:lnTo>
                  <a:pt x="9851" y="1308"/>
                </a:lnTo>
                <a:lnTo>
                  <a:pt x="9840" y="1299"/>
                </a:lnTo>
                <a:lnTo>
                  <a:pt x="9835" y="1293"/>
                </a:lnTo>
                <a:lnTo>
                  <a:pt x="9834" y="1289"/>
                </a:lnTo>
                <a:lnTo>
                  <a:pt x="9835" y="1288"/>
                </a:lnTo>
                <a:lnTo>
                  <a:pt x="9837" y="1287"/>
                </a:lnTo>
                <a:lnTo>
                  <a:pt x="9839" y="1286"/>
                </a:lnTo>
                <a:lnTo>
                  <a:pt x="9847" y="1286"/>
                </a:lnTo>
                <a:lnTo>
                  <a:pt x="9859" y="1288"/>
                </a:lnTo>
                <a:lnTo>
                  <a:pt x="9874" y="1293"/>
                </a:lnTo>
                <a:lnTo>
                  <a:pt x="9891" y="1299"/>
                </a:lnTo>
                <a:lnTo>
                  <a:pt x="9909" y="1306"/>
                </a:lnTo>
                <a:lnTo>
                  <a:pt x="9929" y="1310"/>
                </a:lnTo>
                <a:lnTo>
                  <a:pt x="9950" y="1314"/>
                </a:lnTo>
                <a:lnTo>
                  <a:pt x="9973" y="1316"/>
                </a:lnTo>
                <a:lnTo>
                  <a:pt x="9986" y="1316"/>
                </a:lnTo>
                <a:lnTo>
                  <a:pt x="9997" y="1315"/>
                </a:lnTo>
                <a:lnTo>
                  <a:pt x="10012" y="1314"/>
                </a:lnTo>
                <a:lnTo>
                  <a:pt x="10024" y="1312"/>
                </a:lnTo>
                <a:lnTo>
                  <a:pt x="10039" y="1308"/>
                </a:lnTo>
                <a:lnTo>
                  <a:pt x="10054" y="1305"/>
                </a:lnTo>
                <a:lnTo>
                  <a:pt x="10069" y="1300"/>
                </a:lnTo>
                <a:lnTo>
                  <a:pt x="10086" y="1294"/>
                </a:lnTo>
                <a:lnTo>
                  <a:pt x="10116" y="1282"/>
                </a:lnTo>
                <a:lnTo>
                  <a:pt x="10141" y="1273"/>
                </a:lnTo>
                <a:lnTo>
                  <a:pt x="10161" y="1263"/>
                </a:lnTo>
                <a:lnTo>
                  <a:pt x="10176" y="1256"/>
                </a:lnTo>
                <a:lnTo>
                  <a:pt x="10181" y="1253"/>
                </a:lnTo>
                <a:lnTo>
                  <a:pt x="10184" y="1249"/>
                </a:lnTo>
                <a:lnTo>
                  <a:pt x="10187" y="1246"/>
                </a:lnTo>
                <a:lnTo>
                  <a:pt x="10187" y="1242"/>
                </a:lnTo>
                <a:lnTo>
                  <a:pt x="10187" y="1239"/>
                </a:lnTo>
                <a:lnTo>
                  <a:pt x="10183" y="1235"/>
                </a:lnTo>
                <a:lnTo>
                  <a:pt x="10179" y="1232"/>
                </a:lnTo>
                <a:lnTo>
                  <a:pt x="10174" y="1228"/>
                </a:lnTo>
                <a:lnTo>
                  <a:pt x="10167" y="1225"/>
                </a:lnTo>
                <a:lnTo>
                  <a:pt x="10160" y="1220"/>
                </a:lnTo>
                <a:lnTo>
                  <a:pt x="10154" y="1214"/>
                </a:lnTo>
                <a:lnTo>
                  <a:pt x="10147" y="1208"/>
                </a:lnTo>
                <a:lnTo>
                  <a:pt x="10134" y="1195"/>
                </a:lnTo>
                <a:lnTo>
                  <a:pt x="10121" y="1181"/>
                </a:lnTo>
                <a:lnTo>
                  <a:pt x="10105" y="1167"/>
                </a:lnTo>
                <a:lnTo>
                  <a:pt x="10090" y="1155"/>
                </a:lnTo>
                <a:lnTo>
                  <a:pt x="10082" y="1151"/>
                </a:lnTo>
                <a:lnTo>
                  <a:pt x="10073" y="1146"/>
                </a:lnTo>
                <a:lnTo>
                  <a:pt x="10063" y="1142"/>
                </a:lnTo>
                <a:lnTo>
                  <a:pt x="10053" y="1140"/>
                </a:lnTo>
                <a:lnTo>
                  <a:pt x="10042" y="1139"/>
                </a:lnTo>
                <a:lnTo>
                  <a:pt x="10030" y="1139"/>
                </a:lnTo>
                <a:lnTo>
                  <a:pt x="10019" y="1139"/>
                </a:lnTo>
                <a:lnTo>
                  <a:pt x="10007" y="1140"/>
                </a:lnTo>
                <a:lnTo>
                  <a:pt x="9980" y="1144"/>
                </a:lnTo>
                <a:lnTo>
                  <a:pt x="9952" y="1148"/>
                </a:lnTo>
                <a:lnTo>
                  <a:pt x="9938" y="1150"/>
                </a:lnTo>
                <a:lnTo>
                  <a:pt x="9922" y="1151"/>
                </a:lnTo>
                <a:lnTo>
                  <a:pt x="9907" y="1151"/>
                </a:lnTo>
                <a:lnTo>
                  <a:pt x="9892" y="1150"/>
                </a:lnTo>
                <a:lnTo>
                  <a:pt x="9875" y="1148"/>
                </a:lnTo>
                <a:lnTo>
                  <a:pt x="9860" y="1145"/>
                </a:lnTo>
                <a:lnTo>
                  <a:pt x="9844" y="1140"/>
                </a:lnTo>
                <a:lnTo>
                  <a:pt x="9827" y="1134"/>
                </a:lnTo>
                <a:lnTo>
                  <a:pt x="9773" y="1111"/>
                </a:lnTo>
                <a:lnTo>
                  <a:pt x="9736" y="1093"/>
                </a:lnTo>
                <a:lnTo>
                  <a:pt x="9721" y="1087"/>
                </a:lnTo>
                <a:lnTo>
                  <a:pt x="9709" y="1081"/>
                </a:lnTo>
                <a:lnTo>
                  <a:pt x="9697" y="1077"/>
                </a:lnTo>
                <a:lnTo>
                  <a:pt x="9684" y="1073"/>
                </a:lnTo>
                <a:lnTo>
                  <a:pt x="9663" y="1065"/>
                </a:lnTo>
                <a:lnTo>
                  <a:pt x="9628" y="1051"/>
                </a:lnTo>
                <a:lnTo>
                  <a:pt x="9582" y="1031"/>
                </a:lnTo>
                <a:lnTo>
                  <a:pt x="9530" y="1011"/>
                </a:lnTo>
                <a:lnTo>
                  <a:pt x="9503" y="1000"/>
                </a:lnTo>
                <a:lnTo>
                  <a:pt x="9476" y="991"/>
                </a:lnTo>
                <a:lnTo>
                  <a:pt x="9449" y="983"/>
                </a:lnTo>
                <a:lnTo>
                  <a:pt x="9422" y="976"/>
                </a:lnTo>
                <a:lnTo>
                  <a:pt x="9396" y="971"/>
                </a:lnTo>
                <a:lnTo>
                  <a:pt x="9372" y="968"/>
                </a:lnTo>
                <a:lnTo>
                  <a:pt x="9361" y="968"/>
                </a:lnTo>
                <a:lnTo>
                  <a:pt x="9349" y="968"/>
                </a:lnTo>
                <a:lnTo>
                  <a:pt x="9340" y="968"/>
                </a:lnTo>
                <a:lnTo>
                  <a:pt x="9329" y="969"/>
                </a:lnTo>
                <a:lnTo>
                  <a:pt x="9309" y="975"/>
                </a:lnTo>
                <a:lnTo>
                  <a:pt x="9285" y="982"/>
                </a:lnTo>
                <a:lnTo>
                  <a:pt x="9258" y="992"/>
                </a:lnTo>
                <a:lnTo>
                  <a:pt x="9229" y="1005"/>
                </a:lnTo>
                <a:lnTo>
                  <a:pt x="9167" y="1033"/>
                </a:lnTo>
                <a:lnTo>
                  <a:pt x="9104" y="1065"/>
                </a:lnTo>
                <a:lnTo>
                  <a:pt x="9044" y="1097"/>
                </a:lnTo>
                <a:lnTo>
                  <a:pt x="8993" y="1125"/>
                </a:lnTo>
                <a:lnTo>
                  <a:pt x="8957" y="1146"/>
                </a:lnTo>
                <a:lnTo>
                  <a:pt x="8939" y="1158"/>
                </a:lnTo>
                <a:lnTo>
                  <a:pt x="8925" y="1175"/>
                </a:lnTo>
                <a:lnTo>
                  <a:pt x="8908" y="1205"/>
                </a:lnTo>
                <a:lnTo>
                  <a:pt x="8896" y="1221"/>
                </a:lnTo>
                <a:lnTo>
                  <a:pt x="8882" y="1239"/>
                </a:lnTo>
                <a:lnTo>
                  <a:pt x="8867" y="1258"/>
                </a:lnTo>
                <a:lnTo>
                  <a:pt x="8848" y="1275"/>
                </a:lnTo>
                <a:lnTo>
                  <a:pt x="8827" y="1293"/>
                </a:lnTo>
                <a:lnTo>
                  <a:pt x="8803" y="1310"/>
                </a:lnTo>
                <a:lnTo>
                  <a:pt x="8776" y="1327"/>
                </a:lnTo>
                <a:lnTo>
                  <a:pt x="8748" y="1342"/>
                </a:lnTo>
                <a:lnTo>
                  <a:pt x="8719" y="1356"/>
                </a:lnTo>
                <a:lnTo>
                  <a:pt x="8689" y="1369"/>
                </a:lnTo>
                <a:lnTo>
                  <a:pt x="8660" y="1380"/>
                </a:lnTo>
                <a:lnTo>
                  <a:pt x="8630" y="1388"/>
                </a:lnTo>
                <a:lnTo>
                  <a:pt x="8616" y="1393"/>
                </a:lnTo>
                <a:lnTo>
                  <a:pt x="8601" y="1400"/>
                </a:lnTo>
                <a:lnTo>
                  <a:pt x="8587" y="1409"/>
                </a:lnTo>
                <a:lnTo>
                  <a:pt x="8572" y="1421"/>
                </a:lnTo>
                <a:lnTo>
                  <a:pt x="8558" y="1433"/>
                </a:lnTo>
                <a:lnTo>
                  <a:pt x="8544" y="1447"/>
                </a:lnTo>
                <a:lnTo>
                  <a:pt x="8531" y="1461"/>
                </a:lnTo>
                <a:lnTo>
                  <a:pt x="8518" y="1475"/>
                </a:lnTo>
                <a:lnTo>
                  <a:pt x="8495" y="1504"/>
                </a:lnTo>
                <a:lnTo>
                  <a:pt x="8478" y="1530"/>
                </a:lnTo>
                <a:lnTo>
                  <a:pt x="8471" y="1541"/>
                </a:lnTo>
                <a:lnTo>
                  <a:pt x="8466" y="1550"/>
                </a:lnTo>
                <a:lnTo>
                  <a:pt x="8463" y="1557"/>
                </a:lnTo>
                <a:lnTo>
                  <a:pt x="8461" y="1562"/>
                </a:lnTo>
                <a:lnTo>
                  <a:pt x="8464" y="1571"/>
                </a:lnTo>
                <a:lnTo>
                  <a:pt x="8467" y="1584"/>
                </a:lnTo>
                <a:lnTo>
                  <a:pt x="8472" y="1599"/>
                </a:lnTo>
                <a:lnTo>
                  <a:pt x="8477" y="1616"/>
                </a:lnTo>
                <a:lnTo>
                  <a:pt x="8481" y="1632"/>
                </a:lnTo>
                <a:lnTo>
                  <a:pt x="8485" y="1646"/>
                </a:lnTo>
                <a:lnTo>
                  <a:pt x="8486" y="1652"/>
                </a:lnTo>
                <a:lnTo>
                  <a:pt x="8487" y="1658"/>
                </a:lnTo>
                <a:lnTo>
                  <a:pt x="8487" y="1663"/>
                </a:lnTo>
                <a:lnTo>
                  <a:pt x="8486" y="1666"/>
                </a:lnTo>
                <a:lnTo>
                  <a:pt x="8485" y="1669"/>
                </a:lnTo>
                <a:lnTo>
                  <a:pt x="8484" y="1673"/>
                </a:lnTo>
                <a:lnTo>
                  <a:pt x="8485" y="1679"/>
                </a:lnTo>
                <a:lnTo>
                  <a:pt x="8486" y="1685"/>
                </a:lnTo>
                <a:lnTo>
                  <a:pt x="8490" y="1699"/>
                </a:lnTo>
                <a:lnTo>
                  <a:pt x="8497" y="1716"/>
                </a:lnTo>
                <a:lnTo>
                  <a:pt x="8500" y="1724"/>
                </a:lnTo>
                <a:lnTo>
                  <a:pt x="8505" y="1732"/>
                </a:lnTo>
                <a:lnTo>
                  <a:pt x="8511" y="1740"/>
                </a:lnTo>
                <a:lnTo>
                  <a:pt x="8517" y="1747"/>
                </a:lnTo>
                <a:lnTo>
                  <a:pt x="8522" y="1754"/>
                </a:lnTo>
                <a:lnTo>
                  <a:pt x="8529" y="1760"/>
                </a:lnTo>
                <a:lnTo>
                  <a:pt x="8538" y="1765"/>
                </a:lnTo>
                <a:lnTo>
                  <a:pt x="8546" y="1770"/>
                </a:lnTo>
                <a:lnTo>
                  <a:pt x="8554" y="1772"/>
                </a:lnTo>
                <a:lnTo>
                  <a:pt x="8564" y="1775"/>
                </a:lnTo>
                <a:lnTo>
                  <a:pt x="8573" y="1777"/>
                </a:lnTo>
                <a:lnTo>
                  <a:pt x="8582" y="1779"/>
                </a:lnTo>
                <a:lnTo>
                  <a:pt x="8602" y="1780"/>
                </a:lnTo>
                <a:lnTo>
                  <a:pt x="8622" y="1780"/>
                </a:lnTo>
                <a:lnTo>
                  <a:pt x="8632" y="1779"/>
                </a:lnTo>
                <a:lnTo>
                  <a:pt x="8640" y="1777"/>
                </a:lnTo>
                <a:lnTo>
                  <a:pt x="8647" y="1774"/>
                </a:lnTo>
                <a:lnTo>
                  <a:pt x="8654" y="1772"/>
                </a:lnTo>
                <a:lnTo>
                  <a:pt x="8660" y="1768"/>
                </a:lnTo>
                <a:lnTo>
                  <a:pt x="8665" y="1765"/>
                </a:lnTo>
                <a:lnTo>
                  <a:pt x="8667" y="1760"/>
                </a:lnTo>
                <a:lnTo>
                  <a:pt x="8669" y="1755"/>
                </a:lnTo>
                <a:lnTo>
                  <a:pt x="8670" y="1750"/>
                </a:lnTo>
                <a:lnTo>
                  <a:pt x="8673" y="1744"/>
                </a:lnTo>
                <a:lnTo>
                  <a:pt x="8676" y="1737"/>
                </a:lnTo>
                <a:lnTo>
                  <a:pt x="8681" y="1730"/>
                </a:lnTo>
                <a:lnTo>
                  <a:pt x="8690" y="1717"/>
                </a:lnTo>
                <a:lnTo>
                  <a:pt x="8702" y="1705"/>
                </a:lnTo>
                <a:lnTo>
                  <a:pt x="8708" y="1700"/>
                </a:lnTo>
                <a:lnTo>
                  <a:pt x="8714" y="1697"/>
                </a:lnTo>
                <a:lnTo>
                  <a:pt x="8720" y="1694"/>
                </a:lnTo>
                <a:lnTo>
                  <a:pt x="8724" y="1693"/>
                </a:lnTo>
                <a:lnTo>
                  <a:pt x="8729" y="1694"/>
                </a:lnTo>
                <a:lnTo>
                  <a:pt x="8733" y="1697"/>
                </a:lnTo>
                <a:lnTo>
                  <a:pt x="8735" y="1701"/>
                </a:lnTo>
                <a:lnTo>
                  <a:pt x="8736" y="1708"/>
                </a:lnTo>
                <a:lnTo>
                  <a:pt x="8740" y="1725"/>
                </a:lnTo>
                <a:lnTo>
                  <a:pt x="8744" y="1744"/>
                </a:lnTo>
                <a:lnTo>
                  <a:pt x="8751" y="1762"/>
                </a:lnTo>
                <a:lnTo>
                  <a:pt x="8758" y="1781"/>
                </a:lnTo>
                <a:lnTo>
                  <a:pt x="8766" y="1800"/>
                </a:lnTo>
                <a:lnTo>
                  <a:pt x="8770" y="1816"/>
                </a:lnTo>
                <a:lnTo>
                  <a:pt x="8773" y="1825"/>
                </a:lnTo>
                <a:lnTo>
                  <a:pt x="8774" y="1832"/>
                </a:lnTo>
                <a:lnTo>
                  <a:pt x="8774" y="1839"/>
                </a:lnTo>
                <a:lnTo>
                  <a:pt x="8773" y="1845"/>
                </a:lnTo>
                <a:lnTo>
                  <a:pt x="8770" y="1855"/>
                </a:lnTo>
                <a:lnTo>
                  <a:pt x="8769" y="1865"/>
                </a:lnTo>
                <a:lnTo>
                  <a:pt x="8770" y="1874"/>
                </a:lnTo>
                <a:lnTo>
                  <a:pt x="8773" y="1882"/>
                </a:lnTo>
                <a:lnTo>
                  <a:pt x="8775" y="1886"/>
                </a:lnTo>
                <a:lnTo>
                  <a:pt x="8777" y="1889"/>
                </a:lnTo>
                <a:lnTo>
                  <a:pt x="8780" y="1892"/>
                </a:lnTo>
                <a:lnTo>
                  <a:pt x="8783" y="1894"/>
                </a:lnTo>
                <a:lnTo>
                  <a:pt x="8787" y="1895"/>
                </a:lnTo>
                <a:lnTo>
                  <a:pt x="8790" y="1896"/>
                </a:lnTo>
                <a:lnTo>
                  <a:pt x="8795" y="1896"/>
                </a:lnTo>
                <a:lnTo>
                  <a:pt x="8800" y="1896"/>
                </a:lnTo>
                <a:lnTo>
                  <a:pt x="8840" y="1887"/>
                </a:lnTo>
                <a:lnTo>
                  <a:pt x="8898" y="1873"/>
                </a:lnTo>
                <a:lnTo>
                  <a:pt x="8952" y="1860"/>
                </a:lnTo>
                <a:lnTo>
                  <a:pt x="8976" y="1854"/>
                </a:lnTo>
                <a:lnTo>
                  <a:pt x="8983" y="1849"/>
                </a:lnTo>
                <a:lnTo>
                  <a:pt x="8998" y="1838"/>
                </a:lnTo>
                <a:lnTo>
                  <a:pt x="9006" y="1828"/>
                </a:lnTo>
                <a:lnTo>
                  <a:pt x="9012" y="1818"/>
                </a:lnTo>
                <a:lnTo>
                  <a:pt x="9015" y="1812"/>
                </a:lnTo>
                <a:lnTo>
                  <a:pt x="9016" y="1806"/>
                </a:lnTo>
                <a:lnTo>
                  <a:pt x="9016" y="1799"/>
                </a:lnTo>
                <a:lnTo>
                  <a:pt x="9016" y="1793"/>
                </a:lnTo>
                <a:lnTo>
                  <a:pt x="9015" y="1785"/>
                </a:lnTo>
                <a:lnTo>
                  <a:pt x="9015" y="1778"/>
                </a:lnTo>
                <a:lnTo>
                  <a:pt x="9017" y="1771"/>
                </a:lnTo>
                <a:lnTo>
                  <a:pt x="9020" y="1762"/>
                </a:lnTo>
                <a:lnTo>
                  <a:pt x="9029" y="1747"/>
                </a:lnTo>
                <a:lnTo>
                  <a:pt x="9039" y="1732"/>
                </a:lnTo>
                <a:lnTo>
                  <a:pt x="9063" y="1706"/>
                </a:lnTo>
                <a:lnTo>
                  <a:pt x="9079" y="1690"/>
                </a:lnTo>
                <a:lnTo>
                  <a:pt x="9085" y="1681"/>
                </a:lnTo>
                <a:lnTo>
                  <a:pt x="9092" y="1672"/>
                </a:lnTo>
                <a:lnTo>
                  <a:pt x="9099" y="1659"/>
                </a:lnTo>
                <a:lnTo>
                  <a:pt x="9105" y="1646"/>
                </a:lnTo>
                <a:lnTo>
                  <a:pt x="9106" y="1639"/>
                </a:lnTo>
                <a:lnTo>
                  <a:pt x="9107" y="1632"/>
                </a:lnTo>
                <a:lnTo>
                  <a:pt x="9107" y="1626"/>
                </a:lnTo>
                <a:lnTo>
                  <a:pt x="9106" y="1619"/>
                </a:lnTo>
                <a:lnTo>
                  <a:pt x="9103" y="1613"/>
                </a:lnTo>
                <a:lnTo>
                  <a:pt x="9098" y="1609"/>
                </a:lnTo>
                <a:lnTo>
                  <a:pt x="9091" y="1604"/>
                </a:lnTo>
                <a:lnTo>
                  <a:pt x="9083" y="1599"/>
                </a:lnTo>
                <a:lnTo>
                  <a:pt x="9064" y="1593"/>
                </a:lnTo>
                <a:lnTo>
                  <a:pt x="9047" y="1588"/>
                </a:lnTo>
                <a:lnTo>
                  <a:pt x="9040" y="1584"/>
                </a:lnTo>
                <a:lnTo>
                  <a:pt x="9034" y="1582"/>
                </a:lnTo>
                <a:lnTo>
                  <a:pt x="9029" y="1578"/>
                </a:lnTo>
                <a:lnTo>
                  <a:pt x="9024" y="1573"/>
                </a:lnTo>
                <a:lnTo>
                  <a:pt x="9022" y="1570"/>
                </a:lnTo>
                <a:lnTo>
                  <a:pt x="9020" y="1565"/>
                </a:lnTo>
                <a:lnTo>
                  <a:pt x="9020" y="1559"/>
                </a:lnTo>
                <a:lnTo>
                  <a:pt x="9022" y="1553"/>
                </a:lnTo>
                <a:lnTo>
                  <a:pt x="9025" y="1546"/>
                </a:lnTo>
                <a:lnTo>
                  <a:pt x="9030" y="1538"/>
                </a:lnTo>
                <a:lnTo>
                  <a:pt x="9038" y="1530"/>
                </a:lnTo>
                <a:lnTo>
                  <a:pt x="9046" y="1519"/>
                </a:lnTo>
                <a:lnTo>
                  <a:pt x="9057" y="1510"/>
                </a:lnTo>
                <a:lnTo>
                  <a:pt x="9067" y="1503"/>
                </a:lnTo>
                <a:lnTo>
                  <a:pt x="9077" y="1498"/>
                </a:lnTo>
                <a:lnTo>
                  <a:pt x="9086" y="1495"/>
                </a:lnTo>
                <a:lnTo>
                  <a:pt x="9104" y="1490"/>
                </a:lnTo>
                <a:lnTo>
                  <a:pt x="9123" y="1488"/>
                </a:lnTo>
                <a:lnTo>
                  <a:pt x="9132" y="1487"/>
                </a:lnTo>
                <a:lnTo>
                  <a:pt x="9141" y="1484"/>
                </a:lnTo>
                <a:lnTo>
                  <a:pt x="9152" y="1481"/>
                </a:lnTo>
                <a:lnTo>
                  <a:pt x="9162" y="1476"/>
                </a:lnTo>
                <a:lnTo>
                  <a:pt x="9173" y="1470"/>
                </a:lnTo>
                <a:lnTo>
                  <a:pt x="9185" y="1461"/>
                </a:lnTo>
                <a:lnTo>
                  <a:pt x="9197" y="1449"/>
                </a:lnTo>
                <a:lnTo>
                  <a:pt x="9209" y="1435"/>
                </a:lnTo>
                <a:lnTo>
                  <a:pt x="9221" y="1420"/>
                </a:lnTo>
                <a:lnTo>
                  <a:pt x="9231" y="1407"/>
                </a:lnTo>
                <a:lnTo>
                  <a:pt x="9235" y="1394"/>
                </a:lnTo>
                <a:lnTo>
                  <a:pt x="9239" y="1382"/>
                </a:lnTo>
                <a:lnTo>
                  <a:pt x="9240" y="1373"/>
                </a:lnTo>
                <a:lnTo>
                  <a:pt x="9240" y="1363"/>
                </a:lnTo>
                <a:lnTo>
                  <a:pt x="9240" y="1356"/>
                </a:lnTo>
                <a:lnTo>
                  <a:pt x="9239" y="1349"/>
                </a:lnTo>
                <a:lnTo>
                  <a:pt x="9238" y="1343"/>
                </a:lnTo>
                <a:lnTo>
                  <a:pt x="9236" y="1337"/>
                </a:lnTo>
                <a:lnTo>
                  <a:pt x="9236" y="1334"/>
                </a:lnTo>
                <a:lnTo>
                  <a:pt x="9239" y="1330"/>
                </a:lnTo>
                <a:lnTo>
                  <a:pt x="9242" y="1327"/>
                </a:lnTo>
                <a:lnTo>
                  <a:pt x="9248" y="1324"/>
                </a:lnTo>
                <a:lnTo>
                  <a:pt x="9258" y="1323"/>
                </a:lnTo>
                <a:lnTo>
                  <a:pt x="9269" y="1322"/>
                </a:lnTo>
                <a:lnTo>
                  <a:pt x="9299" y="1321"/>
                </a:lnTo>
                <a:lnTo>
                  <a:pt x="9326" y="1320"/>
                </a:lnTo>
                <a:lnTo>
                  <a:pt x="9352" y="1319"/>
                </a:lnTo>
                <a:lnTo>
                  <a:pt x="9374" y="1320"/>
                </a:lnTo>
                <a:lnTo>
                  <a:pt x="9383" y="1320"/>
                </a:lnTo>
                <a:lnTo>
                  <a:pt x="9391" y="1322"/>
                </a:lnTo>
                <a:lnTo>
                  <a:pt x="9399" y="1323"/>
                </a:lnTo>
                <a:lnTo>
                  <a:pt x="9404" y="1326"/>
                </a:lnTo>
                <a:lnTo>
                  <a:pt x="9408" y="1328"/>
                </a:lnTo>
                <a:lnTo>
                  <a:pt x="9410" y="1332"/>
                </a:lnTo>
                <a:lnTo>
                  <a:pt x="9410" y="1336"/>
                </a:lnTo>
                <a:lnTo>
                  <a:pt x="9409" y="1341"/>
                </a:lnTo>
                <a:lnTo>
                  <a:pt x="9406" y="1347"/>
                </a:lnTo>
                <a:lnTo>
                  <a:pt x="9400" y="1353"/>
                </a:lnTo>
                <a:lnTo>
                  <a:pt x="9393" y="1360"/>
                </a:lnTo>
                <a:lnTo>
                  <a:pt x="9384" y="1368"/>
                </a:lnTo>
                <a:lnTo>
                  <a:pt x="9366" y="1383"/>
                </a:lnTo>
                <a:lnTo>
                  <a:pt x="9343" y="1400"/>
                </a:lnTo>
                <a:lnTo>
                  <a:pt x="9319" y="1416"/>
                </a:lnTo>
                <a:lnTo>
                  <a:pt x="9294" y="1433"/>
                </a:lnTo>
                <a:lnTo>
                  <a:pt x="9271" y="1447"/>
                </a:lnTo>
                <a:lnTo>
                  <a:pt x="9249" y="1458"/>
                </a:lnTo>
                <a:lnTo>
                  <a:pt x="9241" y="1464"/>
                </a:lnTo>
                <a:lnTo>
                  <a:pt x="9233" y="1470"/>
                </a:lnTo>
                <a:lnTo>
                  <a:pt x="9227" y="1477"/>
                </a:lnTo>
                <a:lnTo>
                  <a:pt x="9221" y="1484"/>
                </a:lnTo>
                <a:lnTo>
                  <a:pt x="9218" y="1491"/>
                </a:lnTo>
                <a:lnTo>
                  <a:pt x="9214" y="1498"/>
                </a:lnTo>
                <a:lnTo>
                  <a:pt x="9212" y="1505"/>
                </a:lnTo>
                <a:lnTo>
                  <a:pt x="9211" y="1512"/>
                </a:lnTo>
                <a:lnTo>
                  <a:pt x="9211" y="1521"/>
                </a:lnTo>
                <a:lnTo>
                  <a:pt x="9211" y="1528"/>
                </a:lnTo>
                <a:lnTo>
                  <a:pt x="9212" y="1535"/>
                </a:lnTo>
                <a:lnTo>
                  <a:pt x="9214" y="1542"/>
                </a:lnTo>
                <a:lnTo>
                  <a:pt x="9219" y="1556"/>
                </a:lnTo>
                <a:lnTo>
                  <a:pt x="9226" y="1566"/>
                </a:lnTo>
                <a:lnTo>
                  <a:pt x="9239" y="1593"/>
                </a:lnTo>
                <a:lnTo>
                  <a:pt x="9252" y="1623"/>
                </a:lnTo>
                <a:lnTo>
                  <a:pt x="9255" y="1630"/>
                </a:lnTo>
                <a:lnTo>
                  <a:pt x="9259" y="1637"/>
                </a:lnTo>
                <a:lnTo>
                  <a:pt x="9263" y="1642"/>
                </a:lnTo>
                <a:lnTo>
                  <a:pt x="9267" y="1646"/>
                </a:lnTo>
                <a:lnTo>
                  <a:pt x="9272" y="1650"/>
                </a:lnTo>
                <a:lnTo>
                  <a:pt x="9278" y="1652"/>
                </a:lnTo>
                <a:lnTo>
                  <a:pt x="9283" y="1652"/>
                </a:lnTo>
                <a:lnTo>
                  <a:pt x="9289" y="1652"/>
                </a:lnTo>
                <a:lnTo>
                  <a:pt x="9317" y="1642"/>
                </a:lnTo>
                <a:lnTo>
                  <a:pt x="9348" y="1627"/>
                </a:lnTo>
                <a:lnTo>
                  <a:pt x="9363" y="1622"/>
                </a:lnTo>
                <a:lnTo>
                  <a:pt x="9379" y="1617"/>
                </a:lnTo>
                <a:lnTo>
                  <a:pt x="9387" y="1615"/>
                </a:lnTo>
                <a:lnTo>
                  <a:pt x="9394" y="1613"/>
                </a:lnTo>
                <a:lnTo>
                  <a:pt x="9401" y="1613"/>
                </a:lnTo>
                <a:lnTo>
                  <a:pt x="9409" y="1613"/>
                </a:lnTo>
                <a:lnTo>
                  <a:pt x="9426" y="1615"/>
                </a:lnTo>
                <a:lnTo>
                  <a:pt x="9444" y="1616"/>
                </a:lnTo>
                <a:lnTo>
                  <a:pt x="9464" y="1615"/>
                </a:lnTo>
                <a:lnTo>
                  <a:pt x="9485" y="1613"/>
                </a:lnTo>
                <a:lnTo>
                  <a:pt x="9521" y="1611"/>
                </a:lnTo>
                <a:lnTo>
                  <a:pt x="9541" y="1609"/>
                </a:lnTo>
                <a:lnTo>
                  <a:pt x="9543" y="1610"/>
                </a:lnTo>
                <a:lnTo>
                  <a:pt x="9546" y="1612"/>
                </a:lnTo>
                <a:lnTo>
                  <a:pt x="9551" y="1616"/>
                </a:lnTo>
                <a:lnTo>
                  <a:pt x="9556" y="1619"/>
                </a:lnTo>
                <a:lnTo>
                  <a:pt x="9565" y="1631"/>
                </a:lnTo>
                <a:lnTo>
                  <a:pt x="9575" y="1643"/>
                </a:lnTo>
                <a:lnTo>
                  <a:pt x="9578" y="1650"/>
                </a:lnTo>
                <a:lnTo>
                  <a:pt x="9582" y="1657"/>
                </a:lnTo>
                <a:lnTo>
                  <a:pt x="9584" y="1663"/>
                </a:lnTo>
                <a:lnTo>
                  <a:pt x="9585" y="1669"/>
                </a:lnTo>
                <a:lnTo>
                  <a:pt x="9585" y="1674"/>
                </a:lnTo>
                <a:lnTo>
                  <a:pt x="9584" y="1679"/>
                </a:lnTo>
                <a:lnTo>
                  <a:pt x="9582" y="1683"/>
                </a:lnTo>
                <a:lnTo>
                  <a:pt x="9576" y="1685"/>
                </a:lnTo>
                <a:lnTo>
                  <a:pt x="9564" y="1687"/>
                </a:lnTo>
                <a:lnTo>
                  <a:pt x="9550" y="1690"/>
                </a:lnTo>
                <a:lnTo>
                  <a:pt x="9536" y="1691"/>
                </a:lnTo>
                <a:lnTo>
                  <a:pt x="9519" y="1691"/>
                </a:lnTo>
                <a:lnTo>
                  <a:pt x="9483" y="1692"/>
                </a:lnTo>
                <a:lnTo>
                  <a:pt x="9437" y="1694"/>
                </a:lnTo>
                <a:lnTo>
                  <a:pt x="9386" y="1697"/>
                </a:lnTo>
                <a:lnTo>
                  <a:pt x="9340" y="1700"/>
                </a:lnTo>
                <a:lnTo>
                  <a:pt x="9321" y="1701"/>
                </a:lnTo>
                <a:lnTo>
                  <a:pt x="9307" y="1705"/>
                </a:lnTo>
                <a:lnTo>
                  <a:pt x="9301" y="1706"/>
                </a:lnTo>
                <a:lnTo>
                  <a:pt x="9298" y="1708"/>
                </a:lnTo>
                <a:lnTo>
                  <a:pt x="9294" y="1710"/>
                </a:lnTo>
                <a:lnTo>
                  <a:pt x="9294" y="1713"/>
                </a:lnTo>
                <a:lnTo>
                  <a:pt x="9295" y="1716"/>
                </a:lnTo>
                <a:lnTo>
                  <a:pt x="9298" y="1719"/>
                </a:lnTo>
                <a:lnTo>
                  <a:pt x="9302" y="1723"/>
                </a:lnTo>
                <a:lnTo>
                  <a:pt x="9307" y="1726"/>
                </a:lnTo>
                <a:lnTo>
                  <a:pt x="9321" y="1735"/>
                </a:lnTo>
                <a:lnTo>
                  <a:pt x="9335" y="1745"/>
                </a:lnTo>
                <a:lnTo>
                  <a:pt x="9342" y="1750"/>
                </a:lnTo>
                <a:lnTo>
                  <a:pt x="9348" y="1754"/>
                </a:lnTo>
                <a:lnTo>
                  <a:pt x="9354" y="1759"/>
                </a:lnTo>
                <a:lnTo>
                  <a:pt x="9357" y="1764"/>
                </a:lnTo>
                <a:lnTo>
                  <a:pt x="9360" y="1770"/>
                </a:lnTo>
                <a:lnTo>
                  <a:pt x="9360" y="1774"/>
                </a:lnTo>
                <a:lnTo>
                  <a:pt x="9357" y="1779"/>
                </a:lnTo>
                <a:lnTo>
                  <a:pt x="9353" y="1784"/>
                </a:lnTo>
                <a:lnTo>
                  <a:pt x="9347" y="1787"/>
                </a:lnTo>
                <a:lnTo>
                  <a:pt x="9341" y="1789"/>
                </a:lnTo>
                <a:lnTo>
                  <a:pt x="9335" y="1792"/>
                </a:lnTo>
                <a:lnTo>
                  <a:pt x="9329" y="1792"/>
                </a:lnTo>
                <a:lnTo>
                  <a:pt x="9317" y="1792"/>
                </a:lnTo>
                <a:lnTo>
                  <a:pt x="9305" y="1789"/>
                </a:lnTo>
                <a:lnTo>
                  <a:pt x="9279" y="1780"/>
                </a:lnTo>
                <a:lnTo>
                  <a:pt x="9249" y="1774"/>
                </a:lnTo>
                <a:lnTo>
                  <a:pt x="9242" y="1774"/>
                </a:lnTo>
                <a:lnTo>
                  <a:pt x="9235" y="1775"/>
                </a:lnTo>
                <a:lnTo>
                  <a:pt x="9229" y="1778"/>
                </a:lnTo>
                <a:lnTo>
                  <a:pt x="9222" y="1782"/>
                </a:lnTo>
                <a:lnTo>
                  <a:pt x="9216" y="1787"/>
                </a:lnTo>
                <a:lnTo>
                  <a:pt x="9212" y="1793"/>
                </a:lnTo>
                <a:lnTo>
                  <a:pt x="9206" y="1800"/>
                </a:lnTo>
                <a:lnTo>
                  <a:pt x="9201" y="1807"/>
                </a:lnTo>
                <a:lnTo>
                  <a:pt x="9193" y="1824"/>
                </a:lnTo>
                <a:lnTo>
                  <a:pt x="9186" y="1840"/>
                </a:lnTo>
                <a:lnTo>
                  <a:pt x="9179" y="1858"/>
                </a:lnTo>
                <a:lnTo>
                  <a:pt x="9174" y="1873"/>
                </a:lnTo>
                <a:lnTo>
                  <a:pt x="9172" y="1880"/>
                </a:lnTo>
                <a:lnTo>
                  <a:pt x="9172" y="1888"/>
                </a:lnTo>
                <a:lnTo>
                  <a:pt x="9171" y="1896"/>
                </a:lnTo>
                <a:lnTo>
                  <a:pt x="9172" y="1905"/>
                </a:lnTo>
                <a:lnTo>
                  <a:pt x="9172" y="1921"/>
                </a:lnTo>
                <a:lnTo>
                  <a:pt x="9172" y="1935"/>
                </a:lnTo>
                <a:lnTo>
                  <a:pt x="9172" y="1942"/>
                </a:lnTo>
                <a:lnTo>
                  <a:pt x="9170" y="1947"/>
                </a:lnTo>
                <a:lnTo>
                  <a:pt x="9167" y="1952"/>
                </a:lnTo>
                <a:lnTo>
                  <a:pt x="9164" y="1955"/>
                </a:lnTo>
                <a:lnTo>
                  <a:pt x="9159" y="1957"/>
                </a:lnTo>
                <a:lnTo>
                  <a:pt x="9153" y="1957"/>
                </a:lnTo>
                <a:lnTo>
                  <a:pt x="9145" y="1956"/>
                </a:lnTo>
                <a:lnTo>
                  <a:pt x="9134" y="1953"/>
                </a:lnTo>
                <a:lnTo>
                  <a:pt x="9113" y="1944"/>
                </a:lnTo>
                <a:lnTo>
                  <a:pt x="9093" y="1939"/>
                </a:lnTo>
                <a:lnTo>
                  <a:pt x="9074" y="1935"/>
                </a:lnTo>
                <a:lnTo>
                  <a:pt x="9058" y="1933"/>
                </a:lnTo>
                <a:lnTo>
                  <a:pt x="9044" y="1933"/>
                </a:lnTo>
                <a:lnTo>
                  <a:pt x="9032" y="1933"/>
                </a:lnTo>
                <a:lnTo>
                  <a:pt x="9023" y="1935"/>
                </a:lnTo>
                <a:lnTo>
                  <a:pt x="9016" y="1939"/>
                </a:lnTo>
                <a:lnTo>
                  <a:pt x="9009" y="1941"/>
                </a:lnTo>
                <a:lnTo>
                  <a:pt x="9000" y="1941"/>
                </a:lnTo>
                <a:lnTo>
                  <a:pt x="8992" y="1941"/>
                </a:lnTo>
                <a:lnTo>
                  <a:pt x="8982" y="1940"/>
                </a:lnTo>
                <a:lnTo>
                  <a:pt x="8970" y="1939"/>
                </a:lnTo>
                <a:lnTo>
                  <a:pt x="8958" y="1939"/>
                </a:lnTo>
                <a:lnTo>
                  <a:pt x="8944" y="1940"/>
                </a:lnTo>
                <a:lnTo>
                  <a:pt x="8930" y="1944"/>
                </a:lnTo>
                <a:lnTo>
                  <a:pt x="8917" y="1949"/>
                </a:lnTo>
                <a:lnTo>
                  <a:pt x="8906" y="1953"/>
                </a:lnTo>
                <a:lnTo>
                  <a:pt x="8897" y="1955"/>
                </a:lnTo>
                <a:lnTo>
                  <a:pt x="8888" y="1956"/>
                </a:lnTo>
                <a:lnTo>
                  <a:pt x="8867" y="1957"/>
                </a:lnTo>
                <a:lnTo>
                  <a:pt x="8836" y="1957"/>
                </a:lnTo>
                <a:lnTo>
                  <a:pt x="8805" y="1957"/>
                </a:lnTo>
                <a:lnTo>
                  <a:pt x="8790" y="1957"/>
                </a:lnTo>
                <a:lnTo>
                  <a:pt x="8785" y="1957"/>
                </a:lnTo>
                <a:lnTo>
                  <a:pt x="8784" y="1957"/>
                </a:lnTo>
                <a:lnTo>
                  <a:pt x="8753" y="1962"/>
                </a:lnTo>
                <a:lnTo>
                  <a:pt x="8747" y="1957"/>
                </a:lnTo>
                <a:lnTo>
                  <a:pt x="8736" y="1946"/>
                </a:lnTo>
                <a:lnTo>
                  <a:pt x="8729" y="1936"/>
                </a:lnTo>
                <a:lnTo>
                  <a:pt x="8723" y="1926"/>
                </a:lnTo>
                <a:lnTo>
                  <a:pt x="8720" y="1914"/>
                </a:lnTo>
                <a:lnTo>
                  <a:pt x="8716" y="1901"/>
                </a:lnTo>
                <a:lnTo>
                  <a:pt x="8716" y="1887"/>
                </a:lnTo>
                <a:lnTo>
                  <a:pt x="8717" y="1872"/>
                </a:lnTo>
                <a:lnTo>
                  <a:pt x="8719" y="1859"/>
                </a:lnTo>
                <a:lnTo>
                  <a:pt x="8721" y="1846"/>
                </a:lnTo>
                <a:lnTo>
                  <a:pt x="8722" y="1834"/>
                </a:lnTo>
                <a:lnTo>
                  <a:pt x="8721" y="1824"/>
                </a:lnTo>
                <a:lnTo>
                  <a:pt x="8720" y="1820"/>
                </a:lnTo>
                <a:lnTo>
                  <a:pt x="8719" y="1816"/>
                </a:lnTo>
                <a:lnTo>
                  <a:pt x="8716" y="1813"/>
                </a:lnTo>
                <a:lnTo>
                  <a:pt x="8713" y="1812"/>
                </a:lnTo>
                <a:lnTo>
                  <a:pt x="8708" y="1809"/>
                </a:lnTo>
                <a:lnTo>
                  <a:pt x="8703" y="1809"/>
                </a:lnTo>
                <a:lnTo>
                  <a:pt x="8696" y="1808"/>
                </a:lnTo>
                <a:lnTo>
                  <a:pt x="8689" y="1808"/>
                </a:lnTo>
                <a:lnTo>
                  <a:pt x="8674" y="1811"/>
                </a:lnTo>
                <a:lnTo>
                  <a:pt x="8657" y="1814"/>
                </a:lnTo>
                <a:lnTo>
                  <a:pt x="8642" y="1819"/>
                </a:lnTo>
                <a:lnTo>
                  <a:pt x="8627" y="1826"/>
                </a:lnTo>
                <a:lnTo>
                  <a:pt x="8621" y="1829"/>
                </a:lnTo>
                <a:lnTo>
                  <a:pt x="8616" y="1834"/>
                </a:lnTo>
                <a:lnTo>
                  <a:pt x="8612" y="1839"/>
                </a:lnTo>
                <a:lnTo>
                  <a:pt x="8609" y="1845"/>
                </a:lnTo>
                <a:lnTo>
                  <a:pt x="8605" y="1856"/>
                </a:lnTo>
                <a:lnTo>
                  <a:pt x="8601" y="1869"/>
                </a:lnTo>
                <a:lnTo>
                  <a:pt x="8598" y="1883"/>
                </a:lnTo>
                <a:lnTo>
                  <a:pt x="8594" y="1898"/>
                </a:lnTo>
                <a:lnTo>
                  <a:pt x="8593" y="1912"/>
                </a:lnTo>
                <a:lnTo>
                  <a:pt x="8594" y="1926"/>
                </a:lnTo>
                <a:lnTo>
                  <a:pt x="8595" y="1932"/>
                </a:lnTo>
                <a:lnTo>
                  <a:pt x="8596" y="1937"/>
                </a:lnTo>
                <a:lnTo>
                  <a:pt x="8599" y="1943"/>
                </a:lnTo>
                <a:lnTo>
                  <a:pt x="8601" y="1948"/>
                </a:lnTo>
                <a:lnTo>
                  <a:pt x="8618" y="1968"/>
                </a:lnTo>
                <a:lnTo>
                  <a:pt x="8634" y="1990"/>
                </a:lnTo>
                <a:lnTo>
                  <a:pt x="8636" y="1995"/>
                </a:lnTo>
                <a:lnTo>
                  <a:pt x="8639" y="1998"/>
                </a:lnTo>
                <a:lnTo>
                  <a:pt x="8639" y="2002"/>
                </a:lnTo>
                <a:lnTo>
                  <a:pt x="8639" y="2004"/>
                </a:lnTo>
                <a:lnTo>
                  <a:pt x="8636" y="2007"/>
                </a:lnTo>
                <a:lnTo>
                  <a:pt x="8634" y="2007"/>
                </a:lnTo>
                <a:lnTo>
                  <a:pt x="8628" y="2006"/>
                </a:lnTo>
                <a:lnTo>
                  <a:pt x="8621" y="2004"/>
                </a:lnTo>
                <a:lnTo>
                  <a:pt x="8605" y="2000"/>
                </a:lnTo>
                <a:lnTo>
                  <a:pt x="8587" y="1996"/>
                </a:lnTo>
                <a:lnTo>
                  <a:pt x="8568" y="1994"/>
                </a:lnTo>
                <a:lnTo>
                  <a:pt x="8551" y="1993"/>
                </a:lnTo>
                <a:lnTo>
                  <a:pt x="8542" y="1994"/>
                </a:lnTo>
                <a:lnTo>
                  <a:pt x="8534" y="1995"/>
                </a:lnTo>
                <a:lnTo>
                  <a:pt x="8526" y="1996"/>
                </a:lnTo>
                <a:lnTo>
                  <a:pt x="8518" y="1998"/>
                </a:lnTo>
                <a:lnTo>
                  <a:pt x="8510" y="2001"/>
                </a:lnTo>
                <a:lnTo>
                  <a:pt x="8502" y="2004"/>
                </a:lnTo>
                <a:lnTo>
                  <a:pt x="8495" y="2009"/>
                </a:lnTo>
                <a:lnTo>
                  <a:pt x="8490" y="2014"/>
                </a:lnTo>
                <a:lnTo>
                  <a:pt x="8463" y="2040"/>
                </a:lnTo>
                <a:lnTo>
                  <a:pt x="8434" y="2069"/>
                </a:lnTo>
                <a:lnTo>
                  <a:pt x="8411" y="2092"/>
                </a:lnTo>
                <a:lnTo>
                  <a:pt x="8403" y="2103"/>
                </a:lnTo>
                <a:lnTo>
                  <a:pt x="8386" y="2104"/>
                </a:lnTo>
                <a:lnTo>
                  <a:pt x="8352" y="2111"/>
                </a:lnTo>
                <a:lnTo>
                  <a:pt x="8335" y="2116"/>
                </a:lnTo>
                <a:lnTo>
                  <a:pt x="8318" y="2123"/>
                </a:lnTo>
                <a:lnTo>
                  <a:pt x="8312" y="2126"/>
                </a:lnTo>
                <a:lnTo>
                  <a:pt x="8306" y="2131"/>
                </a:lnTo>
                <a:lnTo>
                  <a:pt x="8304" y="2136"/>
                </a:lnTo>
                <a:lnTo>
                  <a:pt x="8303" y="2141"/>
                </a:lnTo>
                <a:lnTo>
                  <a:pt x="8303" y="2151"/>
                </a:lnTo>
                <a:lnTo>
                  <a:pt x="8302" y="2163"/>
                </a:lnTo>
                <a:lnTo>
                  <a:pt x="8300" y="2173"/>
                </a:lnTo>
                <a:lnTo>
                  <a:pt x="8298" y="2184"/>
                </a:lnTo>
                <a:lnTo>
                  <a:pt x="8296" y="2190"/>
                </a:lnTo>
                <a:lnTo>
                  <a:pt x="8293" y="2195"/>
                </a:lnTo>
                <a:lnTo>
                  <a:pt x="8291" y="2198"/>
                </a:lnTo>
                <a:lnTo>
                  <a:pt x="8288" y="2202"/>
                </a:lnTo>
                <a:lnTo>
                  <a:pt x="8283" y="2205"/>
                </a:lnTo>
                <a:lnTo>
                  <a:pt x="8278" y="2207"/>
                </a:lnTo>
                <a:lnTo>
                  <a:pt x="8273" y="2210"/>
                </a:lnTo>
                <a:lnTo>
                  <a:pt x="8266" y="2211"/>
                </a:lnTo>
                <a:lnTo>
                  <a:pt x="8238" y="2216"/>
                </a:lnTo>
                <a:lnTo>
                  <a:pt x="8205" y="2224"/>
                </a:lnTo>
                <a:lnTo>
                  <a:pt x="8171" y="2231"/>
                </a:lnTo>
                <a:lnTo>
                  <a:pt x="8135" y="2239"/>
                </a:lnTo>
                <a:lnTo>
                  <a:pt x="8120" y="2244"/>
                </a:lnTo>
                <a:lnTo>
                  <a:pt x="8108" y="2249"/>
                </a:lnTo>
                <a:lnTo>
                  <a:pt x="8097" y="2254"/>
                </a:lnTo>
                <a:lnTo>
                  <a:pt x="8089" y="2260"/>
                </a:lnTo>
                <a:lnTo>
                  <a:pt x="8080" y="2265"/>
                </a:lnTo>
                <a:lnTo>
                  <a:pt x="8068" y="2271"/>
                </a:lnTo>
                <a:lnTo>
                  <a:pt x="8054" y="2274"/>
                </a:lnTo>
                <a:lnTo>
                  <a:pt x="8036" y="2277"/>
                </a:lnTo>
                <a:lnTo>
                  <a:pt x="8026" y="2278"/>
                </a:lnTo>
                <a:lnTo>
                  <a:pt x="8017" y="2279"/>
                </a:lnTo>
                <a:lnTo>
                  <a:pt x="8009" y="2281"/>
                </a:lnTo>
                <a:lnTo>
                  <a:pt x="8003" y="2284"/>
                </a:lnTo>
                <a:lnTo>
                  <a:pt x="7999" y="2287"/>
                </a:lnTo>
                <a:lnTo>
                  <a:pt x="7994" y="2290"/>
                </a:lnTo>
                <a:lnTo>
                  <a:pt x="7992" y="2293"/>
                </a:lnTo>
                <a:lnTo>
                  <a:pt x="7989" y="2297"/>
                </a:lnTo>
                <a:lnTo>
                  <a:pt x="7989" y="2299"/>
                </a:lnTo>
                <a:lnTo>
                  <a:pt x="7990" y="2303"/>
                </a:lnTo>
                <a:lnTo>
                  <a:pt x="7993" y="2306"/>
                </a:lnTo>
                <a:lnTo>
                  <a:pt x="7996" y="2310"/>
                </a:lnTo>
                <a:lnTo>
                  <a:pt x="8001" y="2312"/>
                </a:lnTo>
                <a:lnTo>
                  <a:pt x="8007" y="2314"/>
                </a:lnTo>
                <a:lnTo>
                  <a:pt x="8015" y="2317"/>
                </a:lnTo>
                <a:lnTo>
                  <a:pt x="8025" y="2319"/>
                </a:lnTo>
                <a:lnTo>
                  <a:pt x="8044" y="2324"/>
                </a:lnTo>
                <a:lnTo>
                  <a:pt x="8067" y="2331"/>
                </a:lnTo>
                <a:lnTo>
                  <a:pt x="8089" y="2340"/>
                </a:lnTo>
                <a:lnTo>
                  <a:pt x="8109" y="2352"/>
                </a:lnTo>
                <a:lnTo>
                  <a:pt x="8120" y="2358"/>
                </a:lnTo>
                <a:lnTo>
                  <a:pt x="8128" y="2364"/>
                </a:lnTo>
                <a:lnTo>
                  <a:pt x="8136" y="2371"/>
                </a:lnTo>
                <a:lnTo>
                  <a:pt x="8144" y="2378"/>
                </a:lnTo>
                <a:lnTo>
                  <a:pt x="8150" y="2385"/>
                </a:lnTo>
                <a:lnTo>
                  <a:pt x="8155" y="2393"/>
                </a:lnTo>
                <a:lnTo>
                  <a:pt x="8157" y="2400"/>
                </a:lnTo>
                <a:lnTo>
                  <a:pt x="8160" y="2408"/>
                </a:lnTo>
                <a:lnTo>
                  <a:pt x="8161" y="2425"/>
                </a:lnTo>
                <a:lnTo>
                  <a:pt x="8160" y="2441"/>
                </a:lnTo>
                <a:lnTo>
                  <a:pt x="8158" y="2458"/>
                </a:lnTo>
                <a:lnTo>
                  <a:pt x="8156" y="2474"/>
                </a:lnTo>
                <a:lnTo>
                  <a:pt x="8153" y="2490"/>
                </a:lnTo>
                <a:lnTo>
                  <a:pt x="8148" y="2508"/>
                </a:lnTo>
                <a:lnTo>
                  <a:pt x="8142" y="2525"/>
                </a:lnTo>
                <a:lnTo>
                  <a:pt x="8135" y="2540"/>
                </a:lnTo>
                <a:lnTo>
                  <a:pt x="8133" y="2544"/>
                </a:lnTo>
                <a:lnTo>
                  <a:pt x="8128" y="2549"/>
                </a:lnTo>
                <a:lnTo>
                  <a:pt x="8121" y="2552"/>
                </a:lnTo>
                <a:lnTo>
                  <a:pt x="8114" y="2554"/>
                </a:lnTo>
                <a:lnTo>
                  <a:pt x="8097" y="2556"/>
                </a:lnTo>
                <a:lnTo>
                  <a:pt x="8076" y="2556"/>
                </a:lnTo>
                <a:lnTo>
                  <a:pt x="8033" y="2553"/>
                </a:lnTo>
                <a:lnTo>
                  <a:pt x="7992" y="2549"/>
                </a:lnTo>
                <a:lnTo>
                  <a:pt x="7972" y="2549"/>
                </a:lnTo>
                <a:lnTo>
                  <a:pt x="7949" y="2547"/>
                </a:lnTo>
                <a:lnTo>
                  <a:pt x="7924" y="2544"/>
                </a:lnTo>
                <a:lnTo>
                  <a:pt x="7898" y="2542"/>
                </a:lnTo>
                <a:lnTo>
                  <a:pt x="7872" y="2541"/>
                </a:lnTo>
                <a:lnTo>
                  <a:pt x="7848" y="2542"/>
                </a:lnTo>
                <a:lnTo>
                  <a:pt x="7837" y="2542"/>
                </a:lnTo>
                <a:lnTo>
                  <a:pt x="7826" y="2544"/>
                </a:lnTo>
                <a:lnTo>
                  <a:pt x="7818" y="2547"/>
                </a:lnTo>
                <a:lnTo>
                  <a:pt x="7810" y="2549"/>
                </a:lnTo>
                <a:lnTo>
                  <a:pt x="7803" y="2554"/>
                </a:lnTo>
                <a:lnTo>
                  <a:pt x="7797" y="2560"/>
                </a:lnTo>
                <a:lnTo>
                  <a:pt x="7792" y="2567"/>
                </a:lnTo>
                <a:lnTo>
                  <a:pt x="7787" y="2576"/>
                </a:lnTo>
                <a:lnTo>
                  <a:pt x="7785" y="2586"/>
                </a:lnTo>
                <a:lnTo>
                  <a:pt x="7783" y="2596"/>
                </a:lnTo>
                <a:lnTo>
                  <a:pt x="7780" y="2607"/>
                </a:lnTo>
                <a:lnTo>
                  <a:pt x="7780" y="2618"/>
                </a:lnTo>
                <a:lnTo>
                  <a:pt x="7780" y="2642"/>
                </a:lnTo>
                <a:lnTo>
                  <a:pt x="7781" y="2665"/>
                </a:lnTo>
                <a:lnTo>
                  <a:pt x="7785" y="2687"/>
                </a:lnTo>
                <a:lnTo>
                  <a:pt x="7790" y="2704"/>
                </a:lnTo>
                <a:lnTo>
                  <a:pt x="7792" y="2719"/>
                </a:lnTo>
                <a:lnTo>
                  <a:pt x="7793" y="2734"/>
                </a:lnTo>
                <a:lnTo>
                  <a:pt x="7792" y="2745"/>
                </a:lnTo>
                <a:lnTo>
                  <a:pt x="7790" y="2755"/>
                </a:lnTo>
                <a:lnTo>
                  <a:pt x="7786" y="2764"/>
                </a:lnTo>
                <a:lnTo>
                  <a:pt x="7780" y="2772"/>
                </a:lnTo>
                <a:lnTo>
                  <a:pt x="7776" y="2779"/>
                </a:lnTo>
                <a:lnTo>
                  <a:pt x="7770" y="2784"/>
                </a:lnTo>
                <a:lnTo>
                  <a:pt x="7764" y="2791"/>
                </a:lnTo>
                <a:lnTo>
                  <a:pt x="7760" y="2799"/>
                </a:lnTo>
                <a:lnTo>
                  <a:pt x="7757" y="2810"/>
                </a:lnTo>
                <a:lnTo>
                  <a:pt x="7756" y="2820"/>
                </a:lnTo>
                <a:lnTo>
                  <a:pt x="7757" y="2831"/>
                </a:lnTo>
                <a:lnTo>
                  <a:pt x="7759" y="2842"/>
                </a:lnTo>
                <a:lnTo>
                  <a:pt x="7760" y="2847"/>
                </a:lnTo>
                <a:lnTo>
                  <a:pt x="7763" y="2852"/>
                </a:lnTo>
                <a:lnTo>
                  <a:pt x="7766" y="2856"/>
                </a:lnTo>
                <a:lnTo>
                  <a:pt x="7770" y="2860"/>
                </a:lnTo>
                <a:lnTo>
                  <a:pt x="7777" y="2867"/>
                </a:lnTo>
                <a:lnTo>
                  <a:pt x="7784" y="2877"/>
                </a:lnTo>
                <a:lnTo>
                  <a:pt x="7791" y="2887"/>
                </a:lnTo>
                <a:lnTo>
                  <a:pt x="7797" y="2898"/>
                </a:lnTo>
                <a:lnTo>
                  <a:pt x="7803" y="2907"/>
                </a:lnTo>
                <a:lnTo>
                  <a:pt x="7810" y="2916"/>
                </a:lnTo>
                <a:lnTo>
                  <a:pt x="7815" y="2923"/>
                </a:lnTo>
                <a:lnTo>
                  <a:pt x="7821" y="2926"/>
                </a:lnTo>
                <a:lnTo>
                  <a:pt x="7839" y="2926"/>
                </a:lnTo>
                <a:lnTo>
                  <a:pt x="7864" y="2924"/>
                </a:lnTo>
                <a:lnTo>
                  <a:pt x="7877" y="2923"/>
                </a:lnTo>
                <a:lnTo>
                  <a:pt x="7888" y="2924"/>
                </a:lnTo>
                <a:lnTo>
                  <a:pt x="7894" y="2926"/>
                </a:lnTo>
                <a:lnTo>
                  <a:pt x="7900" y="2928"/>
                </a:lnTo>
                <a:lnTo>
                  <a:pt x="7905" y="2931"/>
                </a:lnTo>
                <a:lnTo>
                  <a:pt x="7908" y="2935"/>
                </a:lnTo>
                <a:lnTo>
                  <a:pt x="7924" y="2958"/>
                </a:lnTo>
                <a:lnTo>
                  <a:pt x="7938" y="2982"/>
                </a:lnTo>
                <a:lnTo>
                  <a:pt x="7943" y="2993"/>
                </a:lnTo>
                <a:lnTo>
                  <a:pt x="7951" y="3000"/>
                </a:lnTo>
                <a:lnTo>
                  <a:pt x="7953" y="3002"/>
                </a:lnTo>
                <a:lnTo>
                  <a:pt x="7955" y="3004"/>
                </a:lnTo>
                <a:lnTo>
                  <a:pt x="7958" y="3002"/>
                </a:lnTo>
                <a:lnTo>
                  <a:pt x="7960" y="3001"/>
                </a:lnTo>
                <a:lnTo>
                  <a:pt x="7970" y="2984"/>
                </a:lnTo>
                <a:lnTo>
                  <a:pt x="7981" y="2960"/>
                </a:lnTo>
                <a:lnTo>
                  <a:pt x="7987" y="2950"/>
                </a:lnTo>
                <a:lnTo>
                  <a:pt x="7994" y="2941"/>
                </a:lnTo>
                <a:lnTo>
                  <a:pt x="7997" y="2939"/>
                </a:lnTo>
                <a:lnTo>
                  <a:pt x="8001" y="2938"/>
                </a:lnTo>
                <a:lnTo>
                  <a:pt x="8005" y="2938"/>
                </a:lnTo>
                <a:lnTo>
                  <a:pt x="8008" y="2940"/>
                </a:lnTo>
                <a:lnTo>
                  <a:pt x="8013" y="2943"/>
                </a:lnTo>
                <a:lnTo>
                  <a:pt x="8016" y="2944"/>
                </a:lnTo>
                <a:lnTo>
                  <a:pt x="8022" y="2945"/>
                </a:lnTo>
                <a:lnTo>
                  <a:pt x="8028" y="2945"/>
                </a:lnTo>
                <a:lnTo>
                  <a:pt x="8040" y="2944"/>
                </a:lnTo>
                <a:lnTo>
                  <a:pt x="8054" y="2943"/>
                </a:lnTo>
                <a:lnTo>
                  <a:pt x="8083" y="2935"/>
                </a:lnTo>
                <a:lnTo>
                  <a:pt x="8111" y="2931"/>
                </a:lnTo>
                <a:lnTo>
                  <a:pt x="8118" y="2928"/>
                </a:lnTo>
                <a:lnTo>
                  <a:pt x="8124" y="2927"/>
                </a:lnTo>
                <a:lnTo>
                  <a:pt x="8130" y="2924"/>
                </a:lnTo>
                <a:lnTo>
                  <a:pt x="8136" y="2920"/>
                </a:lnTo>
                <a:lnTo>
                  <a:pt x="8147" y="2911"/>
                </a:lnTo>
                <a:lnTo>
                  <a:pt x="8157" y="2900"/>
                </a:lnTo>
                <a:lnTo>
                  <a:pt x="8168" y="2889"/>
                </a:lnTo>
                <a:lnTo>
                  <a:pt x="8178" y="2876"/>
                </a:lnTo>
                <a:lnTo>
                  <a:pt x="8190" y="2865"/>
                </a:lnTo>
                <a:lnTo>
                  <a:pt x="8203" y="2856"/>
                </a:lnTo>
                <a:lnTo>
                  <a:pt x="8214" y="2847"/>
                </a:lnTo>
                <a:lnTo>
                  <a:pt x="8221" y="2842"/>
                </a:lnTo>
                <a:lnTo>
                  <a:pt x="8222" y="2838"/>
                </a:lnTo>
                <a:lnTo>
                  <a:pt x="8223" y="2836"/>
                </a:lnTo>
                <a:lnTo>
                  <a:pt x="8223" y="2833"/>
                </a:lnTo>
                <a:lnTo>
                  <a:pt x="8223" y="2831"/>
                </a:lnTo>
                <a:lnTo>
                  <a:pt x="8217" y="2820"/>
                </a:lnTo>
                <a:lnTo>
                  <a:pt x="8207" y="2804"/>
                </a:lnTo>
                <a:lnTo>
                  <a:pt x="8205" y="2798"/>
                </a:lnTo>
                <a:lnTo>
                  <a:pt x="8205" y="2792"/>
                </a:lnTo>
                <a:lnTo>
                  <a:pt x="8207" y="2788"/>
                </a:lnTo>
                <a:lnTo>
                  <a:pt x="8208" y="2782"/>
                </a:lnTo>
                <a:lnTo>
                  <a:pt x="8215" y="2770"/>
                </a:lnTo>
                <a:lnTo>
                  <a:pt x="8224" y="2758"/>
                </a:lnTo>
                <a:lnTo>
                  <a:pt x="8248" y="2734"/>
                </a:lnTo>
                <a:lnTo>
                  <a:pt x="8271" y="2709"/>
                </a:lnTo>
                <a:lnTo>
                  <a:pt x="8276" y="2704"/>
                </a:lnTo>
                <a:lnTo>
                  <a:pt x="8283" y="2699"/>
                </a:lnTo>
                <a:lnTo>
                  <a:pt x="8289" y="2696"/>
                </a:lnTo>
                <a:lnTo>
                  <a:pt x="8295" y="2694"/>
                </a:lnTo>
                <a:lnTo>
                  <a:pt x="8309" y="2691"/>
                </a:lnTo>
                <a:lnTo>
                  <a:pt x="8323" y="2690"/>
                </a:lnTo>
                <a:lnTo>
                  <a:pt x="8336" y="2688"/>
                </a:lnTo>
                <a:lnTo>
                  <a:pt x="8347" y="2685"/>
                </a:lnTo>
                <a:lnTo>
                  <a:pt x="8352" y="2682"/>
                </a:lnTo>
                <a:lnTo>
                  <a:pt x="8356" y="2678"/>
                </a:lnTo>
                <a:lnTo>
                  <a:pt x="8359" y="2674"/>
                </a:lnTo>
                <a:lnTo>
                  <a:pt x="8363" y="2667"/>
                </a:lnTo>
                <a:lnTo>
                  <a:pt x="8370" y="2635"/>
                </a:lnTo>
                <a:lnTo>
                  <a:pt x="8379" y="2602"/>
                </a:lnTo>
                <a:lnTo>
                  <a:pt x="8382" y="2595"/>
                </a:lnTo>
                <a:lnTo>
                  <a:pt x="8384" y="2588"/>
                </a:lnTo>
                <a:lnTo>
                  <a:pt x="8387" y="2582"/>
                </a:lnTo>
                <a:lnTo>
                  <a:pt x="8391" y="2576"/>
                </a:lnTo>
                <a:lnTo>
                  <a:pt x="8394" y="2573"/>
                </a:lnTo>
                <a:lnTo>
                  <a:pt x="8399" y="2569"/>
                </a:lnTo>
                <a:lnTo>
                  <a:pt x="8404" y="2568"/>
                </a:lnTo>
                <a:lnTo>
                  <a:pt x="8410" y="2568"/>
                </a:lnTo>
                <a:lnTo>
                  <a:pt x="8423" y="2570"/>
                </a:lnTo>
                <a:lnTo>
                  <a:pt x="8436" y="2575"/>
                </a:lnTo>
                <a:lnTo>
                  <a:pt x="8450" y="2580"/>
                </a:lnTo>
                <a:lnTo>
                  <a:pt x="8464" y="2584"/>
                </a:lnTo>
                <a:lnTo>
                  <a:pt x="8477" y="2589"/>
                </a:lnTo>
                <a:lnTo>
                  <a:pt x="8491" y="2593"/>
                </a:lnTo>
                <a:lnTo>
                  <a:pt x="8502" y="2595"/>
                </a:lnTo>
                <a:lnTo>
                  <a:pt x="8513" y="2596"/>
                </a:lnTo>
                <a:lnTo>
                  <a:pt x="8519" y="2596"/>
                </a:lnTo>
                <a:lnTo>
                  <a:pt x="8525" y="2594"/>
                </a:lnTo>
                <a:lnTo>
                  <a:pt x="8532" y="2591"/>
                </a:lnTo>
                <a:lnTo>
                  <a:pt x="8539" y="2588"/>
                </a:lnTo>
                <a:lnTo>
                  <a:pt x="8554" y="2580"/>
                </a:lnTo>
                <a:lnTo>
                  <a:pt x="8569" y="2569"/>
                </a:lnTo>
                <a:lnTo>
                  <a:pt x="8598" y="2549"/>
                </a:lnTo>
                <a:lnTo>
                  <a:pt x="8618" y="2535"/>
                </a:lnTo>
                <a:lnTo>
                  <a:pt x="8625" y="2533"/>
                </a:lnTo>
                <a:lnTo>
                  <a:pt x="8635" y="2532"/>
                </a:lnTo>
                <a:lnTo>
                  <a:pt x="8648" y="2532"/>
                </a:lnTo>
                <a:lnTo>
                  <a:pt x="8662" y="2535"/>
                </a:lnTo>
                <a:lnTo>
                  <a:pt x="8668" y="2537"/>
                </a:lnTo>
                <a:lnTo>
                  <a:pt x="8675" y="2540"/>
                </a:lnTo>
                <a:lnTo>
                  <a:pt x="8681" y="2543"/>
                </a:lnTo>
                <a:lnTo>
                  <a:pt x="8687" y="2548"/>
                </a:lnTo>
                <a:lnTo>
                  <a:pt x="8692" y="2553"/>
                </a:lnTo>
                <a:lnTo>
                  <a:pt x="8695" y="2559"/>
                </a:lnTo>
                <a:lnTo>
                  <a:pt x="8699" y="2566"/>
                </a:lnTo>
                <a:lnTo>
                  <a:pt x="8701" y="2573"/>
                </a:lnTo>
                <a:lnTo>
                  <a:pt x="8703" y="2581"/>
                </a:lnTo>
                <a:lnTo>
                  <a:pt x="8707" y="2589"/>
                </a:lnTo>
                <a:lnTo>
                  <a:pt x="8710" y="2597"/>
                </a:lnTo>
                <a:lnTo>
                  <a:pt x="8716" y="2606"/>
                </a:lnTo>
                <a:lnTo>
                  <a:pt x="8729" y="2622"/>
                </a:lnTo>
                <a:lnTo>
                  <a:pt x="8743" y="2637"/>
                </a:lnTo>
                <a:lnTo>
                  <a:pt x="8758" y="2650"/>
                </a:lnTo>
                <a:lnTo>
                  <a:pt x="8773" y="2662"/>
                </a:lnTo>
                <a:lnTo>
                  <a:pt x="8784" y="2671"/>
                </a:lnTo>
                <a:lnTo>
                  <a:pt x="8793" y="2676"/>
                </a:lnTo>
                <a:lnTo>
                  <a:pt x="8817" y="2688"/>
                </a:lnTo>
                <a:lnTo>
                  <a:pt x="8859" y="2705"/>
                </a:lnTo>
                <a:lnTo>
                  <a:pt x="8882" y="2715"/>
                </a:lnTo>
                <a:lnTo>
                  <a:pt x="8902" y="2723"/>
                </a:lnTo>
                <a:lnTo>
                  <a:pt x="8918" y="2731"/>
                </a:lnTo>
                <a:lnTo>
                  <a:pt x="8928" y="2737"/>
                </a:lnTo>
                <a:lnTo>
                  <a:pt x="8933" y="2744"/>
                </a:lnTo>
                <a:lnTo>
                  <a:pt x="8941" y="2753"/>
                </a:lnTo>
                <a:lnTo>
                  <a:pt x="8948" y="2764"/>
                </a:lnTo>
                <a:lnTo>
                  <a:pt x="8955" y="2776"/>
                </a:lnTo>
                <a:lnTo>
                  <a:pt x="8960" y="2789"/>
                </a:lnTo>
                <a:lnTo>
                  <a:pt x="8966" y="2803"/>
                </a:lnTo>
                <a:lnTo>
                  <a:pt x="8971" y="2817"/>
                </a:lnTo>
                <a:lnTo>
                  <a:pt x="8976" y="2832"/>
                </a:lnTo>
                <a:lnTo>
                  <a:pt x="8977" y="2839"/>
                </a:lnTo>
                <a:lnTo>
                  <a:pt x="8980" y="2846"/>
                </a:lnTo>
                <a:lnTo>
                  <a:pt x="8983" y="2853"/>
                </a:lnTo>
                <a:lnTo>
                  <a:pt x="8987" y="2860"/>
                </a:lnTo>
                <a:lnTo>
                  <a:pt x="8997" y="2872"/>
                </a:lnTo>
                <a:lnTo>
                  <a:pt x="9006" y="2883"/>
                </a:lnTo>
                <a:lnTo>
                  <a:pt x="9011" y="2887"/>
                </a:lnTo>
                <a:lnTo>
                  <a:pt x="9017" y="2890"/>
                </a:lnTo>
                <a:lnTo>
                  <a:pt x="9020" y="2892"/>
                </a:lnTo>
                <a:lnTo>
                  <a:pt x="9025" y="2892"/>
                </a:lnTo>
                <a:lnTo>
                  <a:pt x="9029" y="2892"/>
                </a:lnTo>
                <a:lnTo>
                  <a:pt x="9031" y="2890"/>
                </a:lnTo>
                <a:lnTo>
                  <a:pt x="9033" y="2886"/>
                </a:lnTo>
                <a:lnTo>
                  <a:pt x="9034" y="2881"/>
                </a:lnTo>
                <a:lnTo>
                  <a:pt x="9036" y="2874"/>
                </a:lnTo>
                <a:lnTo>
                  <a:pt x="9034" y="2866"/>
                </a:lnTo>
                <a:lnTo>
                  <a:pt x="9033" y="2856"/>
                </a:lnTo>
                <a:lnTo>
                  <a:pt x="9031" y="2846"/>
                </a:lnTo>
                <a:lnTo>
                  <a:pt x="9025" y="2823"/>
                </a:lnTo>
                <a:lnTo>
                  <a:pt x="9020" y="2800"/>
                </a:lnTo>
                <a:lnTo>
                  <a:pt x="9016" y="2778"/>
                </a:lnTo>
                <a:lnTo>
                  <a:pt x="9013" y="2762"/>
                </a:lnTo>
                <a:lnTo>
                  <a:pt x="9015" y="2755"/>
                </a:lnTo>
                <a:lnTo>
                  <a:pt x="9016" y="2750"/>
                </a:lnTo>
                <a:lnTo>
                  <a:pt x="9017" y="2749"/>
                </a:lnTo>
                <a:lnTo>
                  <a:pt x="9018" y="2748"/>
                </a:lnTo>
                <a:lnTo>
                  <a:pt x="9020" y="2746"/>
                </a:lnTo>
                <a:lnTo>
                  <a:pt x="9023" y="2746"/>
                </a:lnTo>
                <a:lnTo>
                  <a:pt x="9033" y="2748"/>
                </a:lnTo>
                <a:lnTo>
                  <a:pt x="9044" y="2748"/>
                </a:lnTo>
                <a:lnTo>
                  <a:pt x="9054" y="2746"/>
                </a:lnTo>
                <a:lnTo>
                  <a:pt x="9064" y="2744"/>
                </a:lnTo>
                <a:lnTo>
                  <a:pt x="9077" y="2739"/>
                </a:lnTo>
                <a:lnTo>
                  <a:pt x="9083" y="2737"/>
                </a:lnTo>
                <a:lnTo>
                  <a:pt x="9071" y="2728"/>
                </a:lnTo>
                <a:lnTo>
                  <a:pt x="9042" y="2705"/>
                </a:lnTo>
                <a:lnTo>
                  <a:pt x="9024" y="2692"/>
                </a:lnTo>
                <a:lnTo>
                  <a:pt x="9007" y="2680"/>
                </a:lnTo>
                <a:lnTo>
                  <a:pt x="8991" y="2670"/>
                </a:lnTo>
                <a:lnTo>
                  <a:pt x="8979" y="2662"/>
                </a:lnTo>
                <a:lnTo>
                  <a:pt x="8968" y="2656"/>
                </a:lnTo>
                <a:lnTo>
                  <a:pt x="8955" y="2649"/>
                </a:lnTo>
                <a:lnTo>
                  <a:pt x="8941" y="2641"/>
                </a:lnTo>
                <a:lnTo>
                  <a:pt x="8926" y="2630"/>
                </a:lnTo>
                <a:lnTo>
                  <a:pt x="8911" y="2618"/>
                </a:lnTo>
                <a:lnTo>
                  <a:pt x="8898" y="2604"/>
                </a:lnTo>
                <a:lnTo>
                  <a:pt x="8892" y="2597"/>
                </a:lnTo>
                <a:lnTo>
                  <a:pt x="8886" y="2590"/>
                </a:lnTo>
                <a:lnTo>
                  <a:pt x="8881" y="2582"/>
                </a:lnTo>
                <a:lnTo>
                  <a:pt x="8876" y="2573"/>
                </a:lnTo>
                <a:lnTo>
                  <a:pt x="8871" y="2564"/>
                </a:lnTo>
                <a:lnTo>
                  <a:pt x="8865" y="2557"/>
                </a:lnTo>
                <a:lnTo>
                  <a:pt x="8859" y="2550"/>
                </a:lnTo>
                <a:lnTo>
                  <a:pt x="8852" y="2543"/>
                </a:lnTo>
                <a:lnTo>
                  <a:pt x="8840" y="2532"/>
                </a:lnTo>
                <a:lnTo>
                  <a:pt x="8825" y="2521"/>
                </a:lnTo>
                <a:lnTo>
                  <a:pt x="8820" y="2516"/>
                </a:lnTo>
                <a:lnTo>
                  <a:pt x="8814" y="2510"/>
                </a:lnTo>
                <a:lnTo>
                  <a:pt x="8808" y="2505"/>
                </a:lnTo>
                <a:lnTo>
                  <a:pt x="8803" y="2499"/>
                </a:lnTo>
                <a:lnTo>
                  <a:pt x="8800" y="2493"/>
                </a:lnTo>
                <a:lnTo>
                  <a:pt x="8797" y="2486"/>
                </a:lnTo>
                <a:lnTo>
                  <a:pt x="8796" y="2478"/>
                </a:lnTo>
                <a:lnTo>
                  <a:pt x="8796" y="2469"/>
                </a:lnTo>
                <a:lnTo>
                  <a:pt x="8797" y="2461"/>
                </a:lnTo>
                <a:lnTo>
                  <a:pt x="8800" y="2455"/>
                </a:lnTo>
                <a:lnTo>
                  <a:pt x="8803" y="2451"/>
                </a:lnTo>
                <a:lnTo>
                  <a:pt x="8808" y="2447"/>
                </a:lnTo>
                <a:lnTo>
                  <a:pt x="8813" y="2446"/>
                </a:lnTo>
                <a:lnTo>
                  <a:pt x="8818" y="2445"/>
                </a:lnTo>
                <a:lnTo>
                  <a:pt x="8824" y="2446"/>
                </a:lnTo>
                <a:lnTo>
                  <a:pt x="8831" y="2447"/>
                </a:lnTo>
                <a:lnTo>
                  <a:pt x="8838" y="2451"/>
                </a:lnTo>
                <a:lnTo>
                  <a:pt x="8845" y="2454"/>
                </a:lnTo>
                <a:lnTo>
                  <a:pt x="8854" y="2458"/>
                </a:lnTo>
                <a:lnTo>
                  <a:pt x="8861" y="2463"/>
                </a:lnTo>
                <a:lnTo>
                  <a:pt x="8875" y="2475"/>
                </a:lnTo>
                <a:lnTo>
                  <a:pt x="8888" y="2488"/>
                </a:lnTo>
                <a:lnTo>
                  <a:pt x="8902" y="2503"/>
                </a:lnTo>
                <a:lnTo>
                  <a:pt x="8919" y="2519"/>
                </a:lnTo>
                <a:lnTo>
                  <a:pt x="8938" y="2535"/>
                </a:lnTo>
                <a:lnTo>
                  <a:pt x="8959" y="2552"/>
                </a:lnTo>
                <a:lnTo>
                  <a:pt x="8979" y="2568"/>
                </a:lnTo>
                <a:lnTo>
                  <a:pt x="8998" y="2583"/>
                </a:lnTo>
                <a:lnTo>
                  <a:pt x="9015" y="2597"/>
                </a:lnTo>
                <a:lnTo>
                  <a:pt x="9027" y="2610"/>
                </a:lnTo>
                <a:lnTo>
                  <a:pt x="9038" y="2622"/>
                </a:lnTo>
                <a:lnTo>
                  <a:pt x="9050" y="2633"/>
                </a:lnTo>
                <a:lnTo>
                  <a:pt x="9063" y="2642"/>
                </a:lnTo>
                <a:lnTo>
                  <a:pt x="9074" y="2651"/>
                </a:lnTo>
                <a:lnTo>
                  <a:pt x="9086" y="2662"/>
                </a:lnTo>
                <a:lnTo>
                  <a:pt x="9097" y="2672"/>
                </a:lnTo>
                <a:lnTo>
                  <a:pt x="9100" y="2678"/>
                </a:lnTo>
                <a:lnTo>
                  <a:pt x="9105" y="2685"/>
                </a:lnTo>
                <a:lnTo>
                  <a:pt x="9108" y="2692"/>
                </a:lnTo>
                <a:lnTo>
                  <a:pt x="9111" y="2699"/>
                </a:lnTo>
                <a:lnTo>
                  <a:pt x="9115" y="2716"/>
                </a:lnTo>
                <a:lnTo>
                  <a:pt x="9124" y="2732"/>
                </a:lnTo>
                <a:lnTo>
                  <a:pt x="9132" y="2748"/>
                </a:lnTo>
                <a:lnTo>
                  <a:pt x="9140" y="2763"/>
                </a:lnTo>
                <a:lnTo>
                  <a:pt x="9158" y="2789"/>
                </a:lnTo>
                <a:lnTo>
                  <a:pt x="9171" y="2808"/>
                </a:lnTo>
                <a:lnTo>
                  <a:pt x="9172" y="2813"/>
                </a:lnTo>
                <a:lnTo>
                  <a:pt x="9174" y="2820"/>
                </a:lnTo>
                <a:lnTo>
                  <a:pt x="9177" y="2831"/>
                </a:lnTo>
                <a:lnTo>
                  <a:pt x="9179" y="2843"/>
                </a:lnTo>
                <a:lnTo>
                  <a:pt x="9182" y="2871"/>
                </a:lnTo>
                <a:lnTo>
                  <a:pt x="9186" y="2903"/>
                </a:lnTo>
                <a:lnTo>
                  <a:pt x="9189" y="2934"/>
                </a:lnTo>
                <a:lnTo>
                  <a:pt x="9193" y="2963"/>
                </a:lnTo>
                <a:lnTo>
                  <a:pt x="9197" y="2986"/>
                </a:lnTo>
                <a:lnTo>
                  <a:pt x="9201" y="3000"/>
                </a:lnTo>
                <a:lnTo>
                  <a:pt x="9202" y="3002"/>
                </a:lnTo>
                <a:lnTo>
                  <a:pt x="9205" y="3004"/>
                </a:lnTo>
                <a:lnTo>
                  <a:pt x="9206" y="3005"/>
                </a:lnTo>
                <a:lnTo>
                  <a:pt x="9208" y="3005"/>
                </a:lnTo>
                <a:lnTo>
                  <a:pt x="9214" y="3004"/>
                </a:lnTo>
                <a:lnTo>
                  <a:pt x="9220" y="3001"/>
                </a:lnTo>
                <a:lnTo>
                  <a:pt x="9234" y="2993"/>
                </a:lnTo>
                <a:lnTo>
                  <a:pt x="9251" y="2981"/>
                </a:lnTo>
                <a:lnTo>
                  <a:pt x="9282" y="2952"/>
                </a:lnTo>
                <a:lnTo>
                  <a:pt x="9306" y="2931"/>
                </a:lnTo>
                <a:lnTo>
                  <a:pt x="9322" y="2918"/>
                </a:lnTo>
                <a:lnTo>
                  <a:pt x="9341" y="2905"/>
                </a:lnTo>
                <a:lnTo>
                  <a:pt x="9350" y="2897"/>
                </a:lnTo>
                <a:lnTo>
                  <a:pt x="9357" y="2889"/>
                </a:lnTo>
                <a:lnTo>
                  <a:pt x="9360" y="2883"/>
                </a:lnTo>
                <a:lnTo>
                  <a:pt x="9362" y="2877"/>
                </a:lnTo>
                <a:lnTo>
                  <a:pt x="9364" y="2871"/>
                </a:lnTo>
                <a:lnTo>
                  <a:pt x="9366" y="2864"/>
                </a:lnTo>
                <a:lnTo>
                  <a:pt x="9366" y="2858"/>
                </a:lnTo>
                <a:lnTo>
                  <a:pt x="9364" y="2851"/>
                </a:lnTo>
                <a:lnTo>
                  <a:pt x="9362" y="2844"/>
                </a:lnTo>
                <a:lnTo>
                  <a:pt x="9360" y="2838"/>
                </a:lnTo>
                <a:lnTo>
                  <a:pt x="9352" y="2826"/>
                </a:lnTo>
                <a:lnTo>
                  <a:pt x="9341" y="2816"/>
                </a:lnTo>
                <a:lnTo>
                  <a:pt x="9319" y="2798"/>
                </a:lnTo>
                <a:lnTo>
                  <a:pt x="9301" y="2784"/>
                </a:lnTo>
                <a:lnTo>
                  <a:pt x="9300" y="2782"/>
                </a:lnTo>
                <a:lnTo>
                  <a:pt x="9299" y="2779"/>
                </a:lnTo>
                <a:lnTo>
                  <a:pt x="9300" y="2777"/>
                </a:lnTo>
                <a:lnTo>
                  <a:pt x="9301" y="2773"/>
                </a:lnTo>
                <a:lnTo>
                  <a:pt x="9308" y="2769"/>
                </a:lnTo>
                <a:lnTo>
                  <a:pt x="9317" y="2763"/>
                </a:lnTo>
                <a:lnTo>
                  <a:pt x="9329" y="2757"/>
                </a:lnTo>
                <a:lnTo>
                  <a:pt x="9341" y="2751"/>
                </a:lnTo>
                <a:lnTo>
                  <a:pt x="9353" y="2744"/>
                </a:lnTo>
                <a:lnTo>
                  <a:pt x="9361" y="2737"/>
                </a:lnTo>
                <a:lnTo>
                  <a:pt x="9369" y="2730"/>
                </a:lnTo>
                <a:lnTo>
                  <a:pt x="9379" y="2722"/>
                </a:lnTo>
                <a:lnTo>
                  <a:pt x="9388" y="2715"/>
                </a:lnTo>
                <a:lnTo>
                  <a:pt x="9399" y="2708"/>
                </a:lnTo>
                <a:lnTo>
                  <a:pt x="9403" y="2705"/>
                </a:lnTo>
                <a:lnTo>
                  <a:pt x="9408" y="2704"/>
                </a:lnTo>
                <a:lnTo>
                  <a:pt x="9413" y="2703"/>
                </a:lnTo>
                <a:lnTo>
                  <a:pt x="9417" y="2703"/>
                </a:lnTo>
                <a:lnTo>
                  <a:pt x="9422" y="2704"/>
                </a:lnTo>
                <a:lnTo>
                  <a:pt x="9426" y="2707"/>
                </a:lnTo>
                <a:lnTo>
                  <a:pt x="9429" y="2709"/>
                </a:lnTo>
                <a:lnTo>
                  <a:pt x="9433" y="2714"/>
                </a:lnTo>
                <a:lnTo>
                  <a:pt x="9435" y="2721"/>
                </a:lnTo>
                <a:lnTo>
                  <a:pt x="9437" y="2729"/>
                </a:lnTo>
                <a:lnTo>
                  <a:pt x="9440" y="2738"/>
                </a:lnTo>
                <a:lnTo>
                  <a:pt x="9441" y="2749"/>
                </a:lnTo>
                <a:lnTo>
                  <a:pt x="9443" y="2772"/>
                </a:lnTo>
                <a:lnTo>
                  <a:pt x="9444" y="2798"/>
                </a:lnTo>
                <a:lnTo>
                  <a:pt x="9444" y="2823"/>
                </a:lnTo>
                <a:lnTo>
                  <a:pt x="9445" y="2845"/>
                </a:lnTo>
                <a:lnTo>
                  <a:pt x="9447" y="2863"/>
                </a:lnTo>
                <a:lnTo>
                  <a:pt x="9449" y="2874"/>
                </a:lnTo>
                <a:lnTo>
                  <a:pt x="9451" y="2878"/>
                </a:lnTo>
                <a:lnTo>
                  <a:pt x="9455" y="2881"/>
                </a:lnTo>
                <a:lnTo>
                  <a:pt x="9460" y="2885"/>
                </a:lnTo>
                <a:lnTo>
                  <a:pt x="9467" y="2890"/>
                </a:lnTo>
                <a:lnTo>
                  <a:pt x="9481" y="2898"/>
                </a:lnTo>
                <a:lnTo>
                  <a:pt x="9497" y="2907"/>
                </a:lnTo>
                <a:lnTo>
                  <a:pt x="9515" y="2917"/>
                </a:lnTo>
                <a:lnTo>
                  <a:pt x="9530" y="2926"/>
                </a:lnTo>
                <a:lnTo>
                  <a:pt x="9537" y="2931"/>
                </a:lnTo>
                <a:lnTo>
                  <a:pt x="9544" y="2935"/>
                </a:lnTo>
                <a:lnTo>
                  <a:pt x="9549" y="2940"/>
                </a:lnTo>
                <a:lnTo>
                  <a:pt x="9552" y="2945"/>
                </a:lnTo>
                <a:lnTo>
                  <a:pt x="9556" y="2948"/>
                </a:lnTo>
                <a:lnTo>
                  <a:pt x="9561" y="2953"/>
                </a:lnTo>
                <a:lnTo>
                  <a:pt x="9566" y="2957"/>
                </a:lnTo>
                <a:lnTo>
                  <a:pt x="9572" y="2959"/>
                </a:lnTo>
                <a:lnTo>
                  <a:pt x="9586" y="2965"/>
                </a:lnTo>
                <a:lnTo>
                  <a:pt x="9602" y="2968"/>
                </a:lnTo>
                <a:lnTo>
                  <a:pt x="9617" y="2970"/>
                </a:lnTo>
                <a:lnTo>
                  <a:pt x="9630" y="2970"/>
                </a:lnTo>
                <a:lnTo>
                  <a:pt x="9636" y="2968"/>
                </a:lnTo>
                <a:lnTo>
                  <a:pt x="9640" y="2967"/>
                </a:lnTo>
                <a:lnTo>
                  <a:pt x="9645" y="2966"/>
                </a:lnTo>
                <a:lnTo>
                  <a:pt x="9647" y="2964"/>
                </a:lnTo>
                <a:lnTo>
                  <a:pt x="9651" y="2961"/>
                </a:lnTo>
                <a:lnTo>
                  <a:pt x="9655" y="2960"/>
                </a:lnTo>
                <a:lnTo>
                  <a:pt x="9659" y="2959"/>
                </a:lnTo>
                <a:lnTo>
                  <a:pt x="9665" y="2959"/>
                </a:lnTo>
                <a:lnTo>
                  <a:pt x="9678" y="2960"/>
                </a:lnTo>
                <a:lnTo>
                  <a:pt x="9692" y="2964"/>
                </a:lnTo>
                <a:lnTo>
                  <a:pt x="9720" y="2971"/>
                </a:lnTo>
                <a:lnTo>
                  <a:pt x="9739" y="2978"/>
                </a:lnTo>
                <a:lnTo>
                  <a:pt x="9747" y="2978"/>
                </a:lnTo>
                <a:lnTo>
                  <a:pt x="9757" y="2978"/>
                </a:lnTo>
                <a:lnTo>
                  <a:pt x="9768" y="2975"/>
                </a:lnTo>
                <a:lnTo>
                  <a:pt x="9781" y="2973"/>
                </a:lnTo>
                <a:lnTo>
                  <a:pt x="9808" y="2966"/>
                </a:lnTo>
                <a:lnTo>
                  <a:pt x="9835" y="2959"/>
                </a:lnTo>
                <a:lnTo>
                  <a:pt x="9858" y="2950"/>
                </a:lnTo>
                <a:lnTo>
                  <a:pt x="9878" y="2944"/>
                </a:lnTo>
                <a:lnTo>
                  <a:pt x="9882" y="2944"/>
                </a:lnTo>
                <a:lnTo>
                  <a:pt x="9886" y="2945"/>
                </a:lnTo>
                <a:lnTo>
                  <a:pt x="9889" y="2947"/>
                </a:lnTo>
                <a:lnTo>
                  <a:pt x="9892" y="2951"/>
                </a:lnTo>
                <a:lnTo>
                  <a:pt x="9893" y="2957"/>
                </a:lnTo>
                <a:lnTo>
                  <a:pt x="9894" y="2964"/>
                </a:lnTo>
                <a:lnTo>
                  <a:pt x="9895" y="2972"/>
                </a:lnTo>
                <a:lnTo>
                  <a:pt x="9894" y="2982"/>
                </a:lnTo>
                <a:lnTo>
                  <a:pt x="9893" y="3006"/>
                </a:lnTo>
                <a:lnTo>
                  <a:pt x="9889" y="3033"/>
                </a:lnTo>
                <a:lnTo>
                  <a:pt x="9886" y="3060"/>
                </a:lnTo>
                <a:lnTo>
                  <a:pt x="9880" y="3088"/>
                </a:lnTo>
                <a:lnTo>
                  <a:pt x="9873" y="3115"/>
                </a:lnTo>
                <a:lnTo>
                  <a:pt x="9864" y="3141"/>
                </a:lnTo>
                <a:lnTo>
                  <a:pt x="9859" y="3153"/>
                </a:lnTo>
                <a:lnTo>
                  <a:pt x="9853" y="3164"/>
                </a:lnTo>
                <a:lnTo>
                  <a:pt x="9846" y="3175"/>
                </a:lnTo>
                <a:lnTo>
                  <a:pt x="9839" y="3184"/>
                </a:lnTo>
                <a:lnTo>
                  <a:pt x="9826" y="3201"/>
                </a:lnTo>
                <a:lnTo>
                  <a:pt x="9818" y="3215"/>
                </a:lnTo>
                <a:lnTo>
                  <a:pt x="9812" y="3227"/>
                </a:lnTo>
                <a:lnTo>
                  <a:pt x="9807" y="3237"/>
                </a:lnTo>
                <a:lnTo>
                  <a:pt x="9805" y="3241"/>
                </a:lnTo>
                <a:lnTo>
                  <a:pt x="9803" y="3244"/>
                </a:lnTo>
                <a:lnTo>
                  <a:pt x="9800" y="3248"/>
                </a:lnTo>
                <a:lnTo>
                  <a:pt x="9797" y="3250"/>
                </a:lnTo>
                <a:lnTo>
                  <a:pt x="9792" y="3253"/>
                </a:lnTo>
                <a:lnTo>
                  <a:pt x="9787" y="3254"/>
                </a:lnTo>
                <a:lnTo>
                  <a:pt x="9783" y="3255"/>
                </a:lnTo>
                <a:lnTo>
                  <a:pt x="9775" y="3255"/>
                </a:lnTo>
                <a:lnTo>
                  <a:pt x="9761" y="3255"/>
                </a:lnTo>
                <a:lnTo>
                  <a:pt x="9748" y="3256"/>
                </a:lnTo>
                <a:lnTo>
                  <a:pt x="9737" y="3258"/>
                </a:lnTo>
                <a:lnTo>
                  <a:pt x="9726" y="3262"/>
                </a:lnTo>
                <a:lnTo>
                  <a:pt x="9721" y="3254"/>
                </a:lnTo>
                <a:lnTo>
                  <a:pt x="9716" y="3245"/>
                </a:lnTo>
                <a:lnTo>
                  <a:pt x="9710" y="3238"/>
                </a:lnTo>
                <a:lnTo>
                  <a:pt x="9703" y="3233"/>
                </a:lnTo>
                <a:lnTo>
                  <a:pt x="9696" y="3228"/>
                </a:lnTo>
                <a:lnTo>
                  <a:pt x="9689" y="3226"/>
                </a:lnTo>
                <a:lnTo>
                  <a:pt x="9680" y="3226"/>
                </a:lnTo>
                <a:lnTo>
                  <a:pt x="9672" y="3227"/>
                </a:lnTo>
                <a:lnTo>
                  <a:pt x="9635" y="3236"/>
                </a:lnTo>
                <a:lnTo>
                  <a:pt x="9595" y="3245"/>
                </a:lnTo>
                <a:lnTo>
                  <a:pt x="9585" y="3249"/>
                </a:lnTo>
                <a:lnTo>
                  <a:pt x="9576" y="3254"/>
                </a:lnTo>
                <a:lnTo>
                  <a:pt x="9566" y="3258"/>
                </a:lnTo>
                <a:lnTo>
                  <a:pt x="9557" y="3264"/>
                </a:lnTo>
                <a:lnTo>
                  <a:pt x="9549" y="3271"/>
                </a:lnTo>
                <a:lnTo>
                  <a:pt x="9541" y="3278"/>
                </a:lnTo>
                <a:lnTo>
                  <a:pt x="9532" y="3287"/>
                </a:lnTo>
                <a:lnTo>
                  <a:pt x="9524" y="3297"/>
                </a:lnTo>
                <a:lnTo>
                  <a:pt x="9510" y="3316"/>
                </a:lnTo>
                <a:lnTo>
                  <a:pt x="9498" y="3330"/>
                </a:lnTo>
                <a:lnTo>
                  <a:pt x="9489" y="3341"/>
                </a:lnTo>
                <a:lnTo>
                  <a:pt x="9481" y="3346"/>
                </a:lnTo>
                <a:lnTo>
                  <a:pt x="9477" y="3348"/>
                </a:lnTo>
                <a:lnTo>
                  <a:pt x="9474" y="3349"/>
                </a:lnTo>
                <a:lnTo>
                  <a:pt x="9471" y="3349"/>
                </a:lnTo>
                <a:lnTo>
                  <a:pt x="9469" y="3349"/>
                </a:lnTo>
                <a:lnTo>
                  <a:pt x="9464" y="3345"/>
                </a:lnTo>
                <a:lnTo>
                  <a:pt x="9461" y="3339"/>
                </a:lnTo>
                <a:lnTo>
                  <a:pt x="9461" y="3335"/>
                </a:lnTo>
                <a:lnTo>
                  <a:pt x="9463" y="3330"/>
                </a:lnTo>
                <a:lnTo>
                  <a:pt x="9468" y="3323"/>
                </a:lnTo>
                <a:lnTo>
                  <a:pt x="9475" y="3316"/>
                </a:lnTo>
                <a:lnTo>
                  <a:pt x="9492" y="3298"/>
                </a:lnTo>
                <a:lnTo>
                  <a:pt x="9514" y="3280"/>
                </a:lnTo>
                <a:lnTo>
                  <a:pt x="9534" y="3261"/>
                </a:lnTo>
                <a:lnTo>
                  <a:pt x="9550" y="3243"/>
                </a:lnTo>
                <a:lnTo>
                  <a:pt x="9556" y="3236"/>
                </a:lnTo>
                <a:lnTo>
                  <a:pt x="9561" y="3228"/>
                </a:lnTo>
                <a:lnTo>
                  <a:pt x="9562" y="3226"/>
                </a:lnTo>
                <a:lnTo>
                  <a:pt x="9562" y="3222"/>
                </a:lnTo>
                <a:lnTo>
                  <a:pt x="9562" y="3220"/>
                </a:lnTo>
                <a:lnTo>
                  <a:pt x="9561" y="3217"/>
                </a:lnTo>
                <a:lnTo>
                  <a:pt x="9556" y="3213"/>
                </a:lnTo>
                <a:lnTo>
                  <a:pt x="9551" y="3210"/>
                </a:lnTo>
                <a:lnTo>
                  <a:pt x="9544" y="3207"/>
                </a:lnTo>
                <a:lnTo>
                  <a:pt x="9535" y="3206"/>
                </a:lnTo>
                <a:lnTo>
                  <a:pt x="9515" y="3202"/>
                </a:lnTo>
                <a:lnTo>
                  <a:pt x="9492" y="3201"/>
                </a:lnTo>
                <a:lnTo>
                  <a:pt x="9442" y="3202"/>
                </a:lnTo>
                <a:lnTo>
                  <a:pt x="9397" y="3203"/>
                </a:lnTo>
                <a:lnTo>
                  <a:pt x="9388" y="3202"/>
                </a:lnTo>
                <a:lnTo>
                  <a:pt x="9379" y="3201"/>
                </a:lnTo>
                <a:lnTo>
                  <a:pt x="9369" y="3200"/>
                </a:lnTo>
                <a:lnTo>
                  <a:pt x="9360" y="3197"/>
                </a:lnTo>
                <a:lnTo>
                  <a:pt x="9342" y="3190"/>
                </a:lnTo>
                <a:lnTo>
                  <a:pt x="9325" y="3183"/>
                </a:lnTo>
                <a:lnTo>
                  <a:pt x="9308" y="3175"/>
                </a:lnTo>
                <a:lnTo>
                  <a:pt x="9293" y="3167"/>
                </a:lnTo>
                <a:lnTo>
                  <a:pt x="9276" y="3161"/>
                </a:lnTo>
                <a:lnTo>
                  <a:pt x="9262" y="3156"/>
                </a:lnTo>
                <a:lnTo>
                  <a:pt x="9254" y="3155"/>
                </a:lnTo>
                <a:lnTo>
                  <a:pt x="9248" y="3157"/>
                </a:lnTo>
                <a:lnTo>
                  <a:pt x="9241" y="3161"/>
                </a:lnTo>
                <a:lnTo>
                  <a:pt x="9235" y="3167"/>
                </a:lnTo>
                <a:lnTo>
                  <a:pt x="9229" y="3174"/>
                </a:lnTo>
                <a:lnTo>
                  <a:pt x="9224" y="3182"/>
                </a:lnTo>
                <a:lnTo>
                  <a:pt x="9218" y="3191"/>
                </a:lnTo>
                <a:lnTo>
                  <a:pt x="9213" y="3202"/>
                </a:lnTo>
                <a:lnTo>
                  <a:pt x="9201" y="3224"/>
                </a:lnTo>
                <a:lnTo>
                  <a:pt x="9189" y="3248"/>
                </a:lnTo>
                <a:lnTo>
                  <a:pt x="9184" y="3260"/>
                </a:lnTo>
                <a:lnTo>
                  <a:pt x="9178" y="3270"/>
                </a:lnTo>
                <a:lnTo>
                  <a:pt x="9171" y="3281"/>
                </a:lnTo>
                <a:lnTo>
                  <a:pt x="9164" y="3290"/>
                </a:lnTo>
                <a:lnTo>
                  <a:pt x="9155" y="3297"/>
                </a:lnTo>
                <a:lnTo>
                  <a:pt x="9147" y="3303"/>
                </a:lnTo>
                <a:lnTo>
                  <a:pt x="9139" y="3305"/>
                </a:lnTo>
                <a:lnTo>
                  <a:pt x="9131" y="3305"/>
                </a:lnTo>
                <a:lnTo>
                  <a:pt x="9121" y="3305"/>
                </a:lnTo>
                <a:lnTo>
                  <a:pt x="9112" y="3303"/>
                </a:lnTo>
                <a:lnTo>
                  <a:pt x="9103" y="3299"/>
                </a:lnTo>
                <a:lnTo>
                  <a:pt x="9093" y="3295"/>
                </a:lnTo>
                <a:lnTo>
                  <a:pt x="9076" y="3284"/>
                </a:lnTo>
                <a:lnTo>
                  <a:pt x="9058" y="3275"/>
                </a:lnTo>
                <a:lnTo>
                  <a:pt x="9050" y="3270"/>
                </a:lnTo>
                <a:lnTo>
                  <a:pt x="9042" y="3268"/>
                </a:lnTo>
                <a:lnTo>
                  <a:pt x="9034" y="3265"/>
                </a:lnTo>
                <a:lnTo>
                  <a:pt x="9027" y="3264"/>
                </a:lnTo>
                <a:lnTo>
                  <a:pt x="9020" y="3263"/>
                </a:lnTo>
                <a:lnTo>
                  <a:pt x="9012" y="3262"/>
                </a:lnTo>
                <a:lnTo>
                  <a:pt x="9004" y="3258"/>
                </a:lnTo>
                <a:lnTo>
                  <a:pt x="8996" y="3255"/>
                </a:lnTo>
                <a:lnTo>
                  <a:pt x="8978" y="3244"/>
                </a:lnTo>
                <a:lnTo>
                  <a:pt x="8962" y="3234"/>
                </a:lnTo>
                <a:lnTo>
                  <a:pt x="8935" y="3213"/>
                </a:lnTo>
                <a:lnTo>
                  <a:pt x="8924" y="3203"/>
                </a:lnTo>
                <a:lnTo>
                  <a:pt x="8912" y="3197"/>
                </a:lnTo>
                <a:lnTo>
                  <a:pt x="8886" y="3187"/>
                </a:lnTo>
                <a:lnTo>
                  <a:pt x="8870" y="3181"/>
                </a:lnTo>
                <a:lnTo>
                  <a:pt x="8855" y="3175"/>
                </a:lnTo>
                <a:lnTo>
                  <a:pt x="8840" y="3172"/>
                </a:lnTo>
                <a:lnTo>
                  <a:pt x="8828" y="3170"/>
                </a:lnTo>
                <a:lnTo>
                  <a:pt x="8822" y="3169"/>
                </a:lnTo>
                <a:lnTo>
                  <a:pt x="8816" y="3168"/>
                </a:lnTo>
                <a:lnTo>
                  <a:pt x="8810" y="3164"/>
                </a:lnTo>
                <a:lnTo>
                  <a:pt x="8803" y="3161"/>
                </a:lnTo>
                <a:lnTo>
                  <a:pt x="8788" y="3150"/>
                </a:lnTo>
                <a:lnTo>
                  <a:pt x="8774" y="3140"/>
                </a:lnTo>
                <a:lnTo>
                  <a:pt x="8760" y="3128"/>
                </a:lnTo>
                <a:lnTo>
                  <a:pt x="8747" y="3119"/>
                </a:lnTo>
                <a:lnTo>
                  <a:pt x="8741" y="3115"/>
                </a:lnTo>
                <a:lnTo>
                  <a:pt x="8736" y="3112"/>
                </a:lnTo>
                <a:lnTo>
                  <a:pt x="8731" y="3109"/>
                </a:lnTo>
                <a:lnTo>
                  <a:pt x="8728" y="3109"/>
                </a:lnTo>
                <a:lnTo>
                  <a:pt x="8721" y="3107"/>
                </a:lnTo>
                <a:lnTo>
                  <a:pt x="8713" y="3102"/>
                </a:lnTo>
                <a:lnTo>
                  <a:pt x="8704" y="3094"/>
                </a:lnTo>
                <a:lnTo>
                  <a:pt x="8696" y="3086"/>
                </a:lnTo>
                <a:lnTo>
                  <a:pt x="8694" y="3081"/>
                </a:lnTo>
                <a:lnTo>
                  <a:pt x="8692" y="3075"/>
                </a:lnTo>
                <a:lnTo>
                  <a:pt x="8690" y="3071"/>
                </a:lnTo>
                <a:lnTo>
                  <a:pt x="8689" y="3066"/>
                </a:lnTo>
                <a:lnTo>
                  <a:pt x="8690" y="3060"/>
                </a:lnTo>
                <a:lnTo>
                  <a:pt x="8692" y="3056"/>
                </a:lnTo>
                <a:lnTo>
                  <a:pt x="8695" y="3052"/>
                </a:lnTo>
                <a:lnTo>
                  <a:pt x="8701" y="3048"/>
                </a:lnTo>
                <a:lnTo>
                  <a:pt x="8707" y="3045"/>
                </a:lnTo>
                <a:lnTo>
                  <a:pt x="8714" y="3044"/>
                </a:lnTo>
                <a:lnTo>
                  <a:pt x="8721" y="3042"/>
                </a:lnTo>
                <a:lnTo>
                  <a:pt x="8729" y="3042"/>
                </a:lnTo>
                <a:lnTo>
                  <a:pt x="8744" y="3041"/>
                </a:lnTo>
                <a:lnTo>
                  <a:pt x="8758" y="3039"/>
                </a:lnTo>
                <a:lnTo>
                  <a:pt x="8764" y="3036"/>
                </a:lnTo>
                <a:lnTo>
                  <a:pt x="8769" y="3033"/>
                </a:lnTo>
                <a:lnTo>
                  <a:pt x="8774" y="3027"/>
                </a:lnTo>
                <a:lnTo>
                  <a:pt x="8776" y="3020"/>
                </a:lnTo>
                <a:lnTo>
                  <a:pt x="8777" y="3011"/>
                </a:lnTo>
                <a:lnTo>
                  <a:pt x="8776" y="2999"/>
                </a:lnTo>
                <a:lnTo>
                  <a:pt x="8774" y="2985"/>
                </a:lnTo>
                <a:lnTo>
                  <a:pt x="8768" y="2967"/>
                </a:lnTo>
                <a:lnTo>
                  <a:pt x="8766" y="2958"/>
                </a:lnTo>
                <a:lnTo>
                  <a:pt x="8762" y="2948"/>
                </a:lnTo>
                <a:lnTo>
                  <a:pt x="8757" y="2941"/>
                </a:lnTo>
                <a:lnTo>
                  <a:pt x="8754" y="2933"/>
                </a:lnTo>
                <a:lnTo>
                  <a:pt x="8749" y="2927"/>
                </a:lnTo>
                <a:lnTo>
                  <a:pt x="8743" y="2920"/>
                </a:lnTo>
                <a:lnTo>
                  <a:pt x="8739" y="2916"/>
                </a:lnTo>
                <a:lnTo>
                  <a:pt x="8733" y="2911"/>
                </a:lnTo>
                <a:lnTo>
                  <a:pt x="8721" y="2901"/>
                </a:lnTo>
                <a:lnTo>
                  <a:pt x="8709" y="2896"/>
                </a:lnTo>
                <a:lnTo>
                  <a:pt x="8696" y="2891"/>
                </a:lnTo>
                <a:lnTo>
                  <a:pt x="8683" y="2889"/>
                </a:lnTo>
                <a:lnTo>
                  <a:pt x="8670" y="2886"/>
                </a:lnTo>
                <a:lnTo>
                  <a:pt x="8657" y="2886"/>
                </a:lnTo>
                <a:lnTo>
                  <a:pt x="8646" y="2886"/>
                </a:lnTo>
                <a:lnTo>
                  <a:pt x="8634" y="2887"/>
                </a:lnTo>
                <a:lnTo>
                  <a:pt x="8625" y="2890"/>
                </a:lnTo>
                <a:lnTo>
                  <a:pt x="8615" y="2892"/>
                </a:lnTo>
                <a:lnTo>
                  <a:pt x="8607" y="2894"/>
                </a:lnTo>
                <a:lnTo>
                  <a:pt x="8601" y="2898"/>
                </a:lnTo>
                <a:lnTo>
                  <a:pt x="8594" y="2900"/>
                </a:lnTo>
                <a:lnTo>
                  <a:pt x="8584" y="2901"/>
                </a:lnTo>
                <a:lnTo>
                  <a:pt x="8569" y="2904"/>
                </a:lnTo>
                <a:lnTo>
                  <a:pt x="8554" y="2905"/>
                </a:lnTo>
                <a:lnTo>
                  <a:pt x="8517" y="2906"/>
                </a:lnTo>
                <a:lnTo>
                  <a:pt x="8475" y="2907"/>
                </a:lnTo>
                <a:lnTo>
                  <a:pt x="8434" y="2907"/>
                </a:lnTo>
                <a:lnTo>
                  <a:pt x="8399" y="2907"/>
                </a:lnTo>
                <a:lnTo>
                  <a:pt x="8372" y="2907"/>
                </a:lnTo>
                <a:lnTo>
                  <a:pt x="8358" y="2907"/>
                </a:lnTo>
                <a:lnTo>
                  <a:pt x="8347" y="2908"/>
                </a:lnTo>
                <a:lnTo>
                  <a:pt x="8331" y="2914"/>
                </a:lnTo>
                <a:lnTo>
                  <a:pt x="8308" y="2923"/>
                </a:lnTo>
                <a:lnTo>
                  <a:pt x="8282" y="2933"/>
                </a:lnTo>
                <a:lnTo>
                  <a:pt x="8230" y="2954"/>
                </a:lnTo>
                <a:lnTo>
                  <a:pt x="8191" y="2973"/>
                </a:lnTo>
                <a:lnTo>
                  <a:pt x="8161" y="2987"/>
                </a:lnTo>
                <a:lnTo>
                  <a:pt x="8126" y="3002"/>
                </a:lnTo>
                <a:lnTo>
                  <a:pt x="8095" y="3015"/>
                </a:lnTo>
                <a:lnTo>
                  <a:pt x="8076" y="3025"/>
                </a:lnTo>
                <a:lnTo>
                  <a:pt x="8071" y="3026"/>
                </a:lnTo>
                <a:lnTo>
                  <a:pt x="8067" y="3026"/>
                </a:lnTo>
                <a:lnTo>
                  <a:pt x="8061" y="3026"/>
                </a:lnTo>
                <a:lnTo>
                  <a:pt x="8053" y="3026"/>
                </a:lnTo>
                <a:lnTo>
                  <a:pt x="8035" y="3024"/>
                </a:lnTo>
                <a:lnTo>
                  <a:pt x="8015" y="3021"/>
                </a:lnTo>
                <a:lnTo>
                  <a:pt x="7995" y="3020"/>
                </a:lnTo>
                <a:lnTo>
                  <a:pt x="7974" y="3020"/>
                </a:lnTo>
                <a:lnTo>
                  <a:pt x="7965" y="3021"/>
                </a:lnTo>
                <a:lnTo>
                  <a:pt x="7956" y="3022"/>
                </a:lnTo>
                <a:lnTo>
                  <a:pt x="7948" y="3025"/>
                </a:lnTo>
                <a:lnTo>
                  <a:pt x="7940" y="3029"/>
                </a:lnTo>
                <a:lnTo>
                  <a:pt x="7922" y="3041"/>
                </a:lnTo>
                <a:lnTo>
                  <a:pt x="7906" y="3055"/>
                </a:lnTo>
                <a:lnTo>
                  <a:pt x="7891" y="3068"/>
                </a:lnTo>
                <a:lnTo>
                  <a:pt x="7875" y="3081"/>
                </a:lnTo>
                <a:lnTo>
                  <a:pt x="7862" y="3092"/>
                </a:lnTo>
                <a:lnTo>
                  <a:pt x="7852" y="3101"/>
                </a:lnTo>
                <a:lnTo>
                  <a:pt x="7842" y="3107"/>
                </a:lnTo>
                <a:lnTo>
                  <a:pt x="7837" y="3109"/>
                </a:lnTo>
                <a:lnTo>
                  <a:pt x="7832" y="3110"/>
                </a:lnTo>
                <a:lnTo>
                  <a:pt x="7824" y="3115"/>
                </a:lnTo>
                <a:lnTo>
                  <a:pt x="7815" y="3123"/>
                </a:lnTo>
                <a:lnTo>
                  <a:pt x="7806" y="3134"/>
                </a:lnTo>
                <a:lnTo>
                  <a:pt x="7796" y="3149"/>
                </a:lnTo>
                <a:lnTo>
                  <a:pt x="7785" y="3167"/>
                </a:lnTo>
                <a:lnTo>
                  <a:pt x="7774" y="3188"/>
                </a:lnTo>
                <a:lnTo>
                  <a:pt x="7765" y="3213"/>
                </a:lnTo>
                <a:lnTo>
                  <a:pt x="7761" y="3226"/>
                </a:lnTo>
                <a:lnTo>
                  <a:pt x="7759" y="3238"/>
                </a:lnTo>
                <a:lnTo>
                  <a:pt x="7757" y="3251"/>
                </a:lnTo>
                <a:lnTo>
                  <a:pt x="7756" y="3263"/>
                </a:lnTo>
                <a:lnTo>
                  <a:pt x="7753" y="3287"/>
                </a:lnTo>
                <a:lnTo>
                  <a:pt x="7753" y="3308"/>
                </a:lnTo>
                <a:lnTo>
                  <a:pt x="7752" y="3317"/>
                </a:lnTo>
                <a:lnTo>
                  <a:pt x="7751" y="3327"/>
                </a:lnTo>
                <a:lnTo>
                  <a:pt x="7750" y="3336"/>
                </a:lnTo>
                <a:lnTo>
                  <a:pt x="7747" y="3343"/>
                </a:lnTo>
                <a:lnTo>
                  <a:pt x="7744" y="3350"/>
                </a:lnTo>
                <a:lnTo>
                  <a:pt x="7739" y="3357"/>
                </a:lnTo>
                <a:lnTo>
                  <a:pt x="7733" y="3363"/>
                </a:lnTo>
                <a:lnTo>
                  <a:pt x="7725" y="3368"/>
                </a:lnTo>
                <a:lnTo>
                  <a:pt x="7685" y="3388"/>
                </a:lnTo>
                <a:lnTo>
                  <a:pt x="7636" y="3411"/>
                </a:lnTo>
                <a:lnTo>
                  <a:pt x="7612" y="3425"/>
                </a:lnTo>
                <a:lnTo>
                  <a:pt x="7589" y="3438"/>
                </a:lnTo>
                <a:lnTo>
                  <a:pt x="7579" y="3445"/>
                </a:lnTo>
                <a:lnTo>
                  <a:pt x="7570" y="3452"/>
                </a:lnTo>
                <a:lnTo>
                  <a:pt x="7562" y="3459"/>
                </a:lnTo>
                <a:lnTo>
                  <a:pt x="7556" y="3466"/>
                </a:lnTo>
                <a:lnTo>
                  <a:pt x="7550" y="3474"/>
                </a:lnTo>
                <a:lnTo>
                  <a:pt x="7544" y="3485"/>
                </a:lnTo>
                <a:lnTo>
                  <a:pt x="7538" y="3498"/>
                </a:lnTo>
                <a:lnTo>
                  <a:pt x="7532" y="3512"/>
                </a:lnTo>
                <a:lnTo>
                  <a:pt x="7522" y="3544"/>
                </a:lnTo>
                <a:lnTo>
                  <a:pt x="7510" y="3580"/>
                </a:lnTo>
                <a:lnTo>
                  <a:pt x="7498" y="3617"/>
                </a:lnTo>
                <a:lnTo>
                  <a:pt x="7487" y="3652"/>
                </a:lnTo>
                <a:lnTo>
                  <a:pt x="7480" y="3668"/>
                </a:lnTo>
                <a:lnTo>
                  <a:pt x="7473" y="3685"/>
                </a:lnTo>
                <a:lnTo>
                  <a:pt x="7467" y="3699"/>
                </a:lnTo>
                <a:lnTo>
                  <a:pt x="7458" y="3710"/>
                </a:lnTo>
                <a:lnTo>
                  <a:pt x="7453" y="3722"/>
                </a:lnTo>
                <a:lnTo>
                  <a:pt x="7448" y="3734"/>
                </a:lnTo>
                <a:lnTo>
                  <a:pt x="7444" y="3745"/>
                </a:lnTo>
                <a:lnTo>
                  <a:pt x="7442" y="3755"/>
                </a:lnTo>
                <a:lnTo>
                  <a:pt x="7442" y="3767"/>
                </a:lnTo>
                <a:lnTo>
                  <a:pt x="7442" y="3776"/>
                </a:lnTo>
                <a:lnTo>
                  <a:pt x="7443" y="3787"/>
                </a:lnTo>
                <a:lnTo>
                  <a:pt x="7446" y="3797"/>
                </a:lnTo>
                <a:lnTo>
                  <a:pt x="7456" y="3835"/>
                </a:lnTo>
                <a:lnTo>
                  <a:pt x="7467" y="3865"/>
                </a:lnTo>
                <a:lnTo>
                  <a:pt x="7470" y="3882"/>
                </a:lnTo>
                <a:lnTo>
                  <a:pt x="7475" y="3900"/>
                </a:lnTo>
                <a:lnTo>
                  <a:pt x="7480" y="3921"/>
                </a:lnTo>
                <a:lnTo>
                  <a:pt x="7482" y="3942"/>
                </a:lnTo>
                <a:lnTo>
                  <a:pt x="7483" y="3954"/>
                </a:lnTo>
                <a:lnTo>
                  <a:pt x="7483" y="3965"/>
                </a:lnTo>
                <a:lnTo>
                  <a:pt x="7482" y="3978"/>
                </a:lnTo>
                <a:lnTo>
                  <a:pt x="7480" y="3990"/>
                </a:lnTo>
                <a:lnTo>
                  <a:pt x="7476" y="4003"/>
                </a:lnTo>
                <a:lnTo>
                  <a:pt x="7473" y="4015"/>
                </a:lnTo>
                <a:lnTo>
                  <a:pt x="7467" y="4028"/>
                </a:lnTo>
                <a:lnTo>
                  <a:pt x="7458" y="4040"/>
                </a:lnTo>
                <a:lnTo>
                  <a:pt x="7444" y="4063"/>
                </a:lnTo>
                <a:lnTo>
                  <a:pt x="7434" y="4083"/>
                </a:lnTo>
                <a:lnTo>
                  <a:pt x="7426" y="4100"/>
                </a:lnTo>
                <a:lnTo>
                  <a:pt x="7420" y="4114"/>
                </a:lnTo>
                <a:lnTo>
                  <a:pt x="7415" y="4126"/>
                </a:lnTo>
                <a:lnTo>
                  <a:pt x="7410" y="4134"/>
                </a:lnTo>
                <a:lnTo>
                  <a:pt x="7408" y="4138"/>
                </a:lnTo>
                <a:lnTo>
                  <a:pt x="7406" y="4140"/>
                </a:lnTo>
                <a:lnTo>
                  <a:pt x="7403" y="4143"/>
                </a:lnTo>
                <a:lnTo>
                  <a:pt x="7400" y="4144"/>
                </a:lnTo>
                <a:lnTo>
                  <a:pt x="7396" y="4144"/>
                </a:lnTo>
                <a:lnTo>
                  <a:pt x="7394" y="4146"/>
                </a:lnTo>
                <a:lnTo>
                  <a:pt x="7394" y="4147"/>
                </a:lnTo>
                <a:lnTo>
                  <a:pt x="7394" y="4150"/>
                </a:lnTo>
                <a:lnTo>
                  <a:pt x="7397" y="4155"/>
                </a:lnTo>
                <a:lnTo>
                  <a:pt x="7403" y="4163"/>
                </a:lnTo>
                <a:lnTo>
                  <a:pt x="7409" y="4172"/>
                </a:lnTo>
                <a:lnTo>
                  <a:pt x="7416" y="4184"/>
                </a:lnTo>
                <a:lnTo>
                  <a:pt x="7420" y="4191"/>
                </a:lnTo>
                <a:lnTo>
                  <a:pt x="7423" y="4198"/>
                </a:lnTo>
                <a:lnTo>
                  <a:pt x="7426" y="4205"/>
                </a:lnTo>
                <a:lnTo>
                  <a:pt x="7427" y="4214"/>
                </a:lnTo>
                <a:lnTo>
                  <a:pt x="7428" y="4222"/>
                </a:lnTo>
                <a:lnTo>
                  <a:pt x="7428" y="4232"/>
                </a:lnTo>
                <a:lnTo>
                  <a:pt x="7427" y="4240"/>
                </a:lnTo>
                <a:lnTo>
                  <a:pt x="7426" y="4249"/>
                </a:lnTo>
                <a:lnTo>
                  <a:pt x="7423" y="4267"/>
                </a:lnTo>
                <a:lnTo>
                  <a:pt x="7422" y="4283"/>
                </a:lnTo>
                <a:lnTo>
                  <a:pt x="7422" y="4293"/>
                </a:lnTo>
                <a:lnTo>
                  <a:pt x="7423" y="4301"/>
                </a:lnTo>
                <a:lnTo>
                  <a:pt x="7426" y="4309"/>
                </a:lnTo>
                <a:lnTo>
                  <a:pt x="7430" y="4318"/>
                </a:lnTo>
                <a:lnTo>
                  <a:pt x="7436" y="4326"/>
                </a:lnTo>
                <a:lnTo>
                  <a:pt x="7444" y="4334"/>
                </a:lnTo>
                <a:lnTo>
                  <a:pt x="7454" y="4342"/>
                </a:lnTo>
                <a:lnTo>
                  <a:pt x="7467" y="4350"/>
                </a:lnTo>
                <a:lnTo>
                  <a:pt x="7495" y="4364"/>
                </a:lnTo>
                <a:lnTo>
                  <a:pt x="7522" y="4376"/>
                </a:lnTo>
                <a:lnTo>
                  <a:pt x="7547" y="4386"/>
                </a:lnTo>
                <a:lnTo>
                  <a:pt x="7570" y="4395"/>
                </a:lnTo>
                <a:lnTo>
                  <a:pt x="7581" y="4400"/>
                </a:lnTo>
                <a:lnTo>
                  <a:pt x="7591" y="4406"/>
                </a:lnTo>
                <a:lnTo>
                  <a:pt x="7599" y="4411"/>
                </a:lnTo>
                <a:lnTo>
                  <a:pt x="7608" y="4417"/>
                </a:lnTo>
                <a:lnTo>
                  <a:pt x="7616" y="4424"/>
                </a:lnTo>
                <a:lnTo>
                  <a:pt x="7622" y="4431"/>
                </a:lnTo>
                <a:lnTo>
                  <a:pt x="7628" y="4441"/>
                </a:lnTo>
                <a:lnTo>
                  <a:pt x="7631" y="4450"/>
                </a:lnTo>
                <a:lnTo>
                  <a:pt x="7640" y="4475"/>
                </a:lnTo>
                <a:lnTo>
                  <a:pt x="7653" y="4504"/>
                </a:lnTo>
                <a:lnTo>
                  <a:pt x="7667" y="4535"/>
                </a:lnTo>
                <a:lnTo>
                  <a:pt x="7682" y="4565"/>
                </a:lnTo>
                <a:lnTo>
                  <a:pt x="7696" y="4593"/>
                </a:lnTo>
                <a:lnTo>
                  <a:pt x="7707" y="4616"/>
                </a:lnTo>
                <a:lnTo>
                  <a:pt x="7714" y="4631"/>
                </a:lnTo>
                <a:lnTo>
                  <a:pt x="7718" y="4637"/>
                </a:lnTo>
                <a:lnTo>
                  <a:pt x="7730" y="4649"/>
                </a:lnTo>
                <a:lnTo>
                  <a:pt x="7758" y="4679"/>
                </a:lnTo>
                <a:lnTo>
                  <a:pt x="7793" y="4714"/>
                </a:lnTo>
                <a:lnTo>
                  <a:pt x="7825" y="4745"/>
                </a:lnTo>
                <a:lnTo>
                  <a:pt x="7832" y="4751"/>
                </a:lnTo>
                <a:lnTo>
                  <a:pt x="7838" y="4756"/>
                </a:lnTo>
                <a:lnTo>
                  <a:pt x="7842" y="4759"/>
                </a:lnTo>
                <a:lnTo>
                  <a:pt x="7848" y="4760"/>
                </a:lnTo>
                <a:lnTo>
                  <a:pt x="7852" y="4763"/>
                </a:lnTo>
                <a:lnTo>
                  <a:pt x="7857" y="4763"/>
                </a:lnTo>
                <a:lnTo>
                  <a:pt x="7860" y="4761"/>
                </a:lnTo>
                <a:lnTo>
                  <a:pt x="7864" y="4760"/>
                </a:lnTo>
                <a:lnTo>
                  <a:pt x="7866" y="4758"/>
                </a:lnTo>
                <a:lnTo>
                  <a:pt x="7869" y="4756"/>
                </a:lnTo>
                <a:lnTo>
                  <a:pt x="7872" y="4752"/>
                </a:lnTo>
                <a:lnTo>
                  <a:pt x="7874" y="4747"/>
                </a:lnTo>
                <a:lnTo>
                  <a:pt x="7878" y="4738"/>
                </a:lnTo>
                <a:lnTo>
                  <a:pt x="7881" y="4726"/>
                </a:lnTo>
                <a:lnTo>
                  <a:pt x="7882" y="4720"/>
                </a:lnTo>
                <a:lnTo>
                  <a:pt x="7886" y="4716"/>
                </a:lnTo>
                <a:lnTo>
                  <a:pt x="7889" y="4711"/>
                </a:lnTo>
                <a:lnTo>
                  <a:pt x="7894" y="4706"/>
                </a:lnTo>
                <a:lnTo>
                  <a:pt x="7899" y="4703"/>
                </a:lnTo>
                <a:lnTo>
                  <a:pt x="7905" y="4700"/>
                </a:lnTo>
                <a:lnTo>
                  <a:pt x="7912" y="4697"/>
                </a:lnTo>
                <a:lnTo>
                  <a:pt x="7919" y="4696"/>
                </a:lnTo>
                <a:lnTo>
                  <a:pt x="7934" y="4692"/>
                </a:lnTo>
                <a:lnTo>
                  <a:pt x="7953" y="4690"/>
                </a:lnTo>
                <a:lnTo>
                  <a:pt x="7972" y="4689"/>
                </a:lnTo>
                <a:lnTo>
                  <a:pt x="7992" y="4689"/>
                </a:lnTo>
                <a:lnTo>
                  <a:pt x="8032" y="4691"/>
                </a:lnTo>
                <a:lnTo>
                  <a:pt x="8068" y="4694"/>
                </a:lnTo>
                <a:lnTo>
                  <a:pt x="8086" y="4696"/>
                </a:lnTo>
                <a:lnTo>
                  <a:pt x="8104" y="4697"/>
                </a:lnTo>
                <a:lnTo>
                  <a:pt x="8123" y="4696"/>
                </a:lnTo>
                <a:lnTo>
                  <a:pt x="8143" y="4693"/>
                </a:lnTo>
                <a:lnTo>
                  <a:pt x="8154" y="4691"/>
                </a:lnTo>
                <a:lnTo>
                  <a:pt x="8163" y="4686"/>
                </a:lnTo>
                <a:lnTo>
                  <a:pt x="8174" y="4682"/>
                </a:lnTo>
                <a:lnTo>
                  <a:pt x="8182" y="4676"/>
                </a:lnTo>
                <a:lnTo>
                  <a:pt x="8199" y="4660"/>
                </a:lnTo>
                <a:lnTo>
                  <a:pt x="8215" y="4644"/>
                </a:lnTo>
                <a:lnTo>
                  <a:pt x="8229" y="4626"/>
                </a:lnTo>
                <a:lnTo>
                  <a:pt x="8241" y="4612"/>
                </a:lnTo>
                <a:lnTo>
                  <a:pt x="8251" y="4601"/>
                </a:lnTo>
                <a:lnTo>
                  <a:pt x="8259" y="4593"/>
                </a:lnTo>
                <a:lnTo>
                  <a:pt x="8270" y="4590"/>
                </a:lnTo>
                <a:lnTo>
                  <a:pt x="8285" y="4586"/>
                </a:lnTo>
                <a:lnTo>
                  <a:pt x="8304" y="4584"/>
                </a:lnTo>
                <a:lnTo>
                  <a:pt x="8325" y="4584"/>
                </a:lnTo>
                <a:lnTo>
                  <a:pt x="8336" y="4584"/>
                </a:lnTo>
                <a:lnTo>
                  <a:pt x="8347" y="4585"/>
                </a:lnTo>
                <a:lnTo>
                  <a:pt x="8359" y="4586"/>
                </a:lnTo>
                <a:lnTo>
                  <a:pt x="8371" y="4589"/>
                </a:lnTo>
                <a:lnTo>
                  <a:pt x="8383" y="4592"/>
                </a:lnTo>
                <a:lnTo>
                  <a:pt x="8393" y="4597"/>
                </a:lnTo>
                <a:lnTo>
                  <a:pt x="8404" y="4603"/>
                </a:lnTo>
                <a:lnTo>
                  <a:pt x="8414" y="4609"/>
                </a:lnTo>
                <a:lnTo>
                  <a:pt x="8423" y="4616"/>
                </a:lnTo>
                <a:lnTo>
                  <a:pt x="8431" y="4624"/>
                </a:lnTo>
                <a:lnTo>
                  <a:pt x="8438" y="4631"/>
                </a:lnTo>
                <a:lnTo>
                  <a:pt x="8444" y="4639"/>
                </a:lnTo>
                <a:lnTo>
                  <a:pt x="8452" y="4656"/>
                </a:lnTo>
                <a:lnTo>
                  <a:pt x="8459" y="4672"/>
                </a:lnTo>
                <a:lnTo>
                  <a:pt x="8465" y="4687"/>
                </a:lnTo>
                <a:lnTo>
                  <a:pt x="8470" y="4704"/>
                </a:lnTo>
                <a:lnTo>
                  <a:pt x="8473" y="4711"/>
                </a:lnTo>
                <a:lnTo>
                  <a:pt x="8477" y="4718"/>
                </a:lnTo>
                <a:lnTo>
                  <a:pt x="8481" y="4725"/>
                </a:lnTo>
                <a:lnTo>
                  <a:pt x="8486" y="4731"/>
                </a:lnTo>
                <a:lnTo>
                  <a:pt x="8491" y="4737"/>
                </a:lnTo>
                <a:lnTo>
                  <a:pt x="8497" y="4741"/>
                </a:lnTo>
                <a:lnTo>
                  <a:pt x="8504" y="4744"/>
                </a:lnTo>
                <a:lnTo>
                  <a:pt x="8510" y="4746"/>
                </a:lnTo>
                <a:lnTo>
                  <a:pt x="8517" y="4748"/>
                </a:lnTo>
                <a:lnTo>
                  <a:pt x="8524" y="4748"/>
                </a:lnTo>
                <a:lnTo>
                  <a:pt x="8531" y="4747"/>
                </a:lnTo>
                <a:lnTo>
                  <a:pt x="8539" y="4746"/>
                </a:lnTo>
                <a:lnTo>
                  <a:pt x="8546" y="4744"/>
                </a:lnTo>
                <a:lnTo>
                  <a:pt x="8553" y="4741"/>
                </a:lnTo>
                <a:lnTo>
                  <a:pt x="8561" y="4738"/>
                </a:lnTo>
                <a:lnTo>
                  <a:pt x="8568" y="4733"/>
                </a:lnTo>
                <a:lnTo>
                  <a:pt x="8584" y="4724"/>
                </a:lnTo>
                <a:lnTo>
                  <a:pt x="8598" y="4712"/>
                </a:lnTo>
                <a:lnTo>
                  <a:pt x="8608" y="4701"/>
                </a:lnTo>
                <a:lnTo>
                  <a:pt x="8616" y="4696"/>
                </a:lnTo>
                <a:lnTo>
                  <a:pt x="8619" y="4694"/>
                </a:lnTo>
                <a:lnTo>
                  <a:pt x="8621" y="4693"/>
                </a:lnTo>
                <a:lnTo>
                  <a:pt x="8623" y="4693"/>
                </a:lnTo>
                <a:lnTo>
                  <a:pt x="8626" y="4694"/>
                </a:lnTo>
                <a:lnTo>
                  <a:pt x="8638" y="4704"/>
                </a:lnTo>
                <a:lnTo>
                  <a:pt x="8661" y="4721"/>
                </a:lnTo>
                <a:lnTo>
                  <a:pt x="8676" y="4732"/>
                </a:lnTo>
                <a:lnTo>
                  <a:pt x="8689" y="4743"/>
                </a:lnTo>
                <a:lnTo>
                  <a:pt x="8694" y="4748"/>
                </a:lnTo>
                <a:lnTo>
                  <a:pt x="8699" y="4754"/>
                </a:lnTo>
                <a:lnTo>
                  <a:pt x="8702" y="4760"/>
                </a:lnTo>
                <a:lnTo>
                  <a:pt x="8704" y="4766"/>
                </a:lnTo>
                <a:lnTo>
                  <a:pt x="8706" y="4772"/>
                </a:lnTo>
                <a:lnTo>
                  <a:pt x="8706" y="4778"/>
                </a:lnTo>
                <a:lnTo>
                  <a:pt x="8706" y="4785"/>
                </a:lnTo>
                <a:lnTo>
                  <a:pt x="8704" y="4791"/>
                </a:lnTo>
                <a:lnTo>
                  <a:pt x="8701" y="4798"/>
                </a:lnTo>
                <a:lnTo>
                  <a:pt x="8697" y="4805"/>
                </a:lnTo>
                <a:lnTo>
                  <a:pt x="8692" y="4813"/>
                </a:lnTo>
                <a:lnTo>
                  <a:pt x="8685" y="4820"/>
                </a:lnTo>
                <a:lnTo>
                  <a:pt x="8677" y="4828"/>
                </a:lnTo>
                <a:lnTo>
                  <a:pt x="8673" y="4838"/>
                </a:lnTo>
                <a:lnTo>
                  <a:pt x="8668" y="4846"/>
                </a:lnTo>
                <a:lnTo>
                  <a:pt x="8665" y="4856"/>
                </a:lnTo>
                <a:lnTo>
                  <a:pt x="8661" y="4876"/>
                </a:lnTo>
                <a:lnTo>
                  <a:pt x="8659" y="4899"/>
                </a:lnTo>
                <a:lnTo>
                  <a:pt x="8657" y="4921"/>
                </a:lnTo>
                <a:lnTo>
                  <a:pt x="8655" y="4946"/>
                </a:lnTo>
                <a:lnTo>
                  <a:pt x="8654" y="4957"/>
                </a:lnTo>
                <a:lnTo>
                  <a:pt x="8652" y="4969"/>
                </a:lnTo>
                <a:lnTo>
                  <a:pt x="8649" y="4982"/>
                </a:lnTo>
                <a:lnTo>
                  <a:pt x="8645" y="4994"/>
                </a:lnTo>
                <a:lnTo>
                  <a:pt x="8641" y="5006"/>
                </a:lnTo>
                <a:lnTo>
                  <a:pt x="8639" y="5016"/>
                </a:lnTo>
                <a:lnTo>
                  <a:pt x="8639" y="5026"/>
                </a:lnTo>
                <a:lnTo>
                  <a:pt x="8639" y="5033"/>
                </a:lnTo>
                <a:lnTo>
                  <a:pt x="8641" y="5040"/>
                </a:lnTo>
                <a:lnTo>
                  <a:pt x="8643" y="5046"/>
                </a:lnTo>
                <a:lnTo>
                  <a:pt x="8648" y="5050"/>
                </a:lnTo>
                <a:lnTo>
                  <a:pt x="8653" y="5055"/>
                </a:lnTo>
                <a:lnTo>
                  <a:pt x="8679" y="5071"/>
                </a:lnTo>
                <a:lnTo>
                  <a:pt x="8712" y="5088"/>
                </a:lnTo>
                <a:lnTo>
                  <a:pt x="8720" y="5095"/>
                </a:lnTo>
                <a:lnTo>
                  <a:pt x="8728" y="5105"/>
                </a:lnTo>
                <a:lnTo>
                  <a:pt x="8735" y="5118"/>
                </a:lnTo>
                <a:lnTo>
                  <a:pt x="8743" y="5134"/>
                </a:lnTo>
                <a:lnTo>
                  <a:pt x="8757" y="5169"/>
                </a:lnTo>
                <a:lnTo>
                  <a:pt x="8771" y="5209"/>
                </a:lnTo>
                <a:lnTo>
                  <a:pt x="8784" y="5249"/>
                </a:lnTo>
                <a:lnTo>
                  <a:pt x="8796" y="5285"/>
                </a:lnTo>
                <a:lnTo>
                  <a:pt x="8801" y="5300"/>
                </a:lnTo>
                <a:lnTo>
                  <a:pt x="8807" y="5314"/>
                </a:lnTo>
                <a:lnTo>
                  <a:pt x="8811" y="5325"/>
                </a:lnTo>
                <a:lnTo>
                  <a:pt x="8816" y="5333"/>
                </a:lnTo>
                <a:lnTo>
                  <a:pt x="8820" y="5340"/>
                </a:lnTo>
                <a:lnTo>
                  <a:pt x="8823" y="5347"/>
                </a:lnTo>
                <a:lnTo>
                  <a:pt x="8824" y="5357"/>
                </a:lnTo>
                <a:lnTo>
                  <a:pt x="8825" y="5367"/>
                </a:lnTo>
                <a:lnTo>
                  <a:pt x="8825" y="5391"/>
                </a:lnTo>
                <a:lnTo>
                  <a:pt x="8824" y="5415"/>
                </a:lnTo>
                <a:lnTo>
                  <a:pt x="8824" y="5442"/>
                </a:lnTo>
                <a:lnTo>
                  <a:pt x="8824" y="5468"/>
                </a:lnTo>
                <a:lnTo>
                  <a:pt x="8825" y="5481"/>
                </a:lnTo>
                <a:lnTo>
                  <a:pt x="8828" y="5494"/>
                </a:lnTo>
                <a:lnTo>
                  <a:pt x="8831" y="5506"/>
                </a:lnTo>
                <a:lnTo>
                  <a:pt x="8836" y="5516"/>
                </a:lnTo>
                <a:lnTo>
                  <a:pt x="8845" y="5536"/>
                </a:lnTo>
                <a:lnTo>
                  <a:pt x="8854" y="5555"/>
                </a:lnTo>
                <a:lnTo>
                  <a:pt x="8859" y="5572"/>
                </a:lnTo>
                <a:lnTo>
                  <a:pt x="8863" y="5586"/>
                </a:lnTo>
                <a:lnTo>
                  <a:pt x="8863" y="5593"/>
                </a:lnTo>
                <a:lnTo>
                  <a:pt x="8863" y="5600"/>
                </a:lnTo>
                <a:lnTo>
                  <a:pt x="8862" y="5607"/>
                </a:lnTo>
                <a:lnTo>
                  <a:pt x="8861" y="5613"/>
                </a:lnTo>
                <a:lnTo>
                  <a:pt x="8858" y="5619"/>
                </a:lnTo>
                <a:lnTo>
                  <a:pt x="8855" y="5624"/>
                </a:lnTo>
                <a:lnTo>
                  <a:pt x="8850" y="5630"/>
                </a:lnTo>
                <a:lnTo>
                  <a:pt x="8844" y="5635"/>
                </a:lnTo>
                <a:lnTo>
                  <a:pt x="8832" y="5647"/>
                </a:lnTo>
                <a:lnTo>
                  <a:pt x="8820" y="5662"/>
                </a:lnTo>
                <a:lnTo>
                  <a:pt x="8808" y="5678"/>
                </a:lnTo>
                <a:lnTo>
                  <a:pt x="8796" y="5700"/>
                </a:lnTo>
                <a:lnTo>
                  <a:pt x="8790" y="5710"/>
                </a:lnTo>
                <a:lnTo>
                  <a:pt x="8785" y="5722"/>
                </a:lnTo>
                <a:lnTo>
                  <a:pt x="8781" y="5735"/>
                </a:lnTo>
                <a:lnTo>
                  <a:pt x="8777" y="5749"/>
                </a:lnTo>
                <a:lnTo>
                  <a:pt x="8774" y="5763"/>
                </a:lnTo>
                <a:lnTo>
                  <a:pt x="8771" y="5779"/>
                </a:lnTo>
                <a:lnTo>
                  <a:pt x="8769" y="5795"/>
                </a:lnTo>
                <a:lnTo>
                  <a:pt x="8768" y="5812"/>
                </a:lnTo>
                <a:lnTo>
                  <a:pt x="8768" y="5846"/>
                </a:lnTo>
                <a:lnTo>
                  <a:pt x="8769" y="5878"/>
                </a:lnTo>
                <a:lnTo>
                  <a:pt x="8773" y="5906"/>
                </a:lnTo>
                <a:lnTo>
                  <a:pt x="8777" y="5932"/>
                </a:lnTo>
                <a:lnTo>
                  <a:pt x="8782" y="5954"/>
                </a:lnTo>
                <a:lnTo>
                  <a:pt x="8788" y="5974"/>
                </a:lnTo>
                <a:lnTo>
                  <a:pt x="8794" y="5991"/>
                </a:lnTo>
                <a:lnTo>
                  <a:pt x="8800" y="6005"/>
                </a:lnTo>
                <a:lnTo>
                  <a:pt x="8816" y="6039"/>
                </a:lnTo>
                <a:lnTo>
                  <a:pt x="8836" y="6082"/>
                </a:lnTo>
                <a:lnTo>
                  <a:pt x="8858" y="6127"/>
                </a:lnTo>
                <a:lnTo>
                  <a:pt x="8876" y="6160"/>
                </a:lnTo>
                <a:lnTo>
                  <a:pt x="8898" y="6189"/>
                </a:lnTo>
                <a:lnTo>
                  <a:pt x="8928" y="6226"/>
                </a:lnTo>
                <a:lnTo>
                  <a:pt x="8943" y="6246"/>
                </a:lnTo>
                <a:lnTo>
                  <a:pt x="8955" y="6266"/>
                </a:lnTo>
                <a:lnTo>
                  <a:pt x="8960" y="6276"/>
                </a:lnTo>
                <a:lnTo>
                  <a:pt x="8964" y="6285"/>
                </a:lnTo>
                <a:lnTo>
                  <a:pt x="8966" y="6296"/>
                </a:lnTo>
                <a:lnTo>
                  <a:pt x="8969" y="6305"/>
                </a:lnTo>
                <a:lnTo>
                  <a:pt x="8969" y="6316"/>
                </a:lnTo>
                <a:lnTo>
                  <a:pt x="8968" y="6327"/>
                </a:lnTo>
                <a:lnTo>
                  <a:pt x="8965" y="6337"/>
                </a:lnTo>
                <a:lnTo>
                  <a:pt x="8962" y="6349"/>
                </a:lnTo>
                <a:lnTo>
                  <a:pt x="8955" y="6371"/>
                </a:lnTo>
                <a:lnTo>
                  <a:pt x="8946" y="6395"/>
                </a:lnTo>
                <a:lnTo>
                  <a:pt x="8938" y="6417"/>
                </a:lnTo>
                <a:lnTo>
                  <a:pt x="8932" y="6436"/>
                </a:lnTo>
                <a:lnTo>
                  <a:pt x="8931" y="6445"/>
                </a:lnTo>
                <a:lnTo>
                  <a:pt x="8931" y="6453"/>
                </a:lnTo>
                <a:lnTo>
                  <a:pt x="8932" y="6460"/>
                </a:lnTo>
                <a:lnTo>
                  <a:pt x="8936" y="6466"/>
                </a:lnTo>
                <a:lnTo>
                  <a:pt x="8949" y="6490"/>
                </a:lnTo>
                <a:lnTo>
                  <a:pt x="8963" y="6517"/>
                </a:lnTo>
                <a:lnTo>
                  <a:pt x="8971" y="6531"/>
                </a:lnTo>
                <a:lnTo>
                  <a:pt x="8980" y="6545"/>
                </a:lnTo>
                <a:lnTo>
                  <a:pt x="8991" y="6560"/>
                </a:lnTo>
                <a:lnTo>
                  <a:pt x="9003" y="6574"/>
                </a:lnTo>
                <a:lnTo>
                  <a:pt x="9010" y="6581"/>
                </a:lnTo>
                <a:lnTo>
                  <a:pt x="9016" y="6590"/>
                </a:lnTo>
                <a:lnTo>
                  <a:pt x="9020" y="6599"/>
                </a:lnTo>
                <a:lnTo>
                  <a:pt x="9025" y="6608"/>
                </a:lnTo>
                <a:lnTo>
                  <a:pt x="9034" y="6628"/>
                </a:lnTo>
                <a:lnTo>
                  <a:pt x="9040" y="6647"/>
                </a:lnTo>
                <a:lnTo>
                  <a:pt x="9049" y="6679"/>
                </a:lnTo>
                <a:lnTo>
                  <a:pt x="9051" y="6692"/>
                </a:lnTo>
                <a:lnTo>
                  <a:pt x="9053" y="6698"/>
                </a:lnTo>
                <a:lnTo>
                  <a:pt x="9057" y="6714"/>
                </a:lnTo>
                <a:lnTo>
                  <a:pt x="9060" y="6727"/>
                </a:lnTo>
                <a:lnTo>
                  <a:pt x="9063" y="6741"/>
                </a:lnTo>
                <a:lnTo>
                  <a:pt x="9065" y="6758"/>
                </a:lnTo>
                <a:lnTo>
                  <a:pt x="9067" y="6776"/>
                </a:lnTo>
                <a:lnTo>
                  <a:pt x="9069" y="6795"/>
                </a:lnTo>
                <a:lnTo>
                  <a:pt x="9071" y="6812"/>
                </a:lnTo>
                <a:lnTo>
                  <a:pt x="9073" y="6827"/>
                </a:lnTo>
                <a:lnTo>
                  <a:pt x="9077" y="6841"/>
                </a:lnTo>
                <a:lnTo>
                  <a:pt x="9080" y="6847"/>
                </a:lnTo>
                <a:lnTo>
                  <a:pt x="9083" y="6854"/>
                </a:lnTo>
                <a:lnTo>
                  <a:pt x="9086" y="6860"/>
                </a:lnTo>
                <a:lnTo>
                  <a:pt x="9091" y="6864"/>
                </a:lnTo>
                <a:lnTo>
                  <a:pt x="9096" y="6870"/>
                </a:lnTo>
                <a:lnTo>
                  <a:pt x="9101" y="6875"/>
                </a:lnTo>
                <a:lnTo>
                  <a:pt x="9107" y="6880"/>
                </a:lnTo>
                <a:lnTo>
                  <a:pt x="9114" y="6884"/>
                </a:lnTo>
                <a:lnTo>
                  <a:pt x="9128" y="6893"/>
                </a:lnTo>
                <a:lnTo>
                  <a:pt x="9143" y="6898"/>
                </a:lnTo>
                <a:lnTo>
                  <a:pt x="9154" y="6902"/>
                </a:lnTo>
                <a:lnTo>
                  <a:pt x="9166" y="6904"/>
                </a:lnTo>
                <a:lnTo>
                  <a:pt x="9171" y="6904"/>
                </a:lnTo>
                <a:lnTo>
                  <a:pt x="9177" y="6904"/>
                </a:lnTo>
                <a:lnTo>
                  <a:pt x="9181" y="6903"/>
                </a:lnTo>
                <a:lnTo>
                  <a:pt x="9186" y="6902"/>
                </a:lnTo>
                <a:lnTo>
                  <a:pt x="9189" y="6900"/>
                </a:lnTo>
                <a:lnTo>
                  <a:pt x="9194" y="6896"/>
                </a:lnTo>
                <a:lnTo>
                  <a:pt x="9198" y="6893"/>
                </a:lnTo>
                <a:lnTo>
                  <a:pt x="9202" y="6889"/>
                </a:lnTo>
                <a:lnTo>
                  <a:pt x="9212" y="6880"/>
                </a:lnTo>
                <a:lnTo>
                  <a:pt x="9227" y="6868"/>
                </a:lnTo>
                <a:lnTo>
                  <a:pt x="9247" y="6857"/>
                </a:lnTo>
                <a:lnTo>
                  <a:pt x="9268" y="6846"/>
                </a:lnTo>
                <a:lnTo>
                  <a:pt x="9292" y="6836"/>
                </a:lnTo>
                <a:lnTo>
                  <a:pt x="9315" y="6829"/>
                </a:lnTo>
                <a:lnTo>
                  <a:pt x="9327" y="6827"/>
                </a:lnTo>
                <a:lnTo>
                  <a:pt x="9337" y="6824"/>
                </a:lnTo>
                <a:lnTo>
                  <a:pt x="9348" y="6823"/>
                </a:lnTo>
                <a:lnTo>
                  <a:pt x="9359" y="6824"/>
                </a:lnTo>
                <a:lnTo>
                  <a:pt x="9379" y="6826"/>
                </a:lnTo>
                <a:lnTo>
                  <a:pt x="9401" y="6828"/>
                </a:lnTo>
                <a:lnTo>
                  <a:pt x="9424" y="6828"/>
                </a:lnTo>
                <a:lnTo>
                  <a:pt x="9448" y="6827"/>
                </a:lnTo>
                <a:lnTo>
                  <a:pt x="9460" y="6826"/>
                </a:lnTo>
                <a:lnTo>
                  <a:pt x="9471" y="6824"/>
                </a:lnTo>
                <a:lnTo>
                  <a:pt x="9483" y="6821"/>
                </a:lnTo>
                <a:lnTo>
                  <a:pt x="9494" y="6819"/>
                </a:lnTo>
                <a:lnTo>
                  <a:pt x="9505" y="6814"/>
                </a:lnTo>
                <a:lnTo>
                  <a:pt x="9516" y="6808"/>
                </a:lnTo>
                <a:lnTo>
                  <a:pt x="9527" y="6802"/>
                </a:lnTo>
                <a:lnTo>
                  <a:pt x="9536" y="6795"/>
                </a:lnTo>
                <a:lnTo>
                  <a:pt x="9546" y="6786"/>
                </a:lnTo>
                <a:lnTo>
                  <a:pt x="9557" y="6776"/>
                </a:lnTo>
                <a:lnTo>
                  <a:pt x="9568" y="6765"/>
                </a:lnTo>
                <a:lnTo>
                  <a:pt x="9578" y="6753"/>
                </a:lnTo>
                <a:lnTo>
                  <a:pt x="9601" y="6726"/>
                </a:lnTo>
                <a:lnTo>
                  <a:pt x="9623" y="6698"/>
                </a:lnTo>
                <a:lnTo>
                  <a:pt x="9644" y="6669"/>
                </a:lnTo>
                <a:lnTo>
                  <a:pt x="9663" y="6645"/>
                </a:lnTo>
                <a:lnTo>
                  <a:pt x="9679" y="6622"/>
                </a:lnTo>
                <a:lnTo>
                  <a:pt x="9692" y="6607"/>
                </a:lnTo>
                <a:lnTo>
                  <a:pt x="9718" y="6578"/>
                </a:lnTo>
                <a:lnTo>
                  <a:pt x="9747" y="6543"/>
                </a:lnTo>
                <a:lnTo>
                  <a:pt x="9759" y="6525"/>
                </a:lnTo>
                <a:lnTo>
                  <a:pt x="9770" y="6507"/>
                </a:lnTo>
                <a:lnTo>
                  <a:pt x="9773" y="6498"/>
                </a:lnTo>
                <a:lnTo>
                  <a:pt x="9775" y="6490"/>
                </a:lnTo>
                <a:lnTo>
                  <a:pt x="9775" y="6483"/>
                </a:lnTo>
                <a:lnTo>
                  <a:pt x="9775" y="6476"/>
                </a:lnTo>
                <a:lnTo>
                  <a:pt x="9764" y="6444"/>
                </a:lnTo>
                <a:lnTo>
                  <a:pt x="9750" y="6410"/>
                </a:lnTo>
                <a:lnTo>
                  <a:pt x="9746" y="6402"/>
                </a:lnTo>
                <a:lnTo>
                  <a:pt x="9744" y="6394"/>
                </a:lnTo>
                <a:lnTo>
                  <a:pt x="9743" y="6386"/>
                </a:lnTo>
                <a:lnTo>
                  <a:pt x="9743" y="6379"/>
                </a:lnTo>
                <a:lnTo>
                  <a:pt x="9743" y="6372"/>
                </a:lnTo>
                <a:lnTo>
                  <a:pt x="9745" y="6367"/>
                </a:lnTo>
                <a:lnTo>
                  <a:pt x="9748" y="6362"/>
                </a:lnTo>
                <a:lnTo>
                  <a:pt x="9753" y="6358"/>
                </a:lnTo>
                <a:lnTo>
                  <a:pt x="9768" y="6351"/>
                </a:lnTo>
                <a:lnTo>
                  <a:pt x="9788" y="6344"/>
                </a:lnTo>
                <a:lnTo>
                  <a:pt x="9811" y="6338"/>
                </a:lnTo>
                <a:lnTo>
                  <a:pt x="9834" y="6331"/>
                </a:lnTo>
                <a:lnTo>
                  <a:pt x="9857" y="6323"/>
                </a:lnTo>
                <a:lnTo>
                  <a:pt x="9875" y="6316"/>
                </a:lnTo>
                <a:lnTo>
                  <a:pt x="9882" y="6311"/>
                </a:lnTo>
                <a:lnTo>
                  <a:pt x="9888" y="6307"/>
                </a:lnTo>
                <a:lnTo>
                  <a:pt x="9893" y="6302"/>
                </a:lnTo>
                <a:lnTo>
                  <a:pt x="9894" y="6296"/>
                </a:lnTo>
                <a:lnTo>
                  <a:pt x="9894" y="6282"/>
                </a:lnTo>
                <a:lnTo>
                  <a:pt x="9892" y="6262"/>
                </a:lnTo>
                <a:lnTo>
                  <a:pt x="9887" y="6237"/>
                </a:lnTo>
                <a:lnTo>
                  <a:pt x="9881" y="6210"/>
                </a:lnTo>
                <a:lnTo>
                  <a:pt x="9868" y="6160"/>
                </a:lnTo>
                <a:lnTo>
                  <a:pt x="9859" y="6127"/>
                </a:lnTo>
                <a:lnTo>
                  <a:pt x="9858" y="6122"/>
                </a:lnTo>
                <a:lnTo>
                  <a:pt x="9858" y="6118"/>
                </a:lnTo>
                <a:lnTo>
                  <a:pt x="9858" y="6112"/>
                </a:lnTo>
                <a:lnTo>
                  <a:pt x="9859" y="6107"/>
                </a:lnTo>
                <a:lnTo>
                  <a:pt x="9864" y="6094"/>
                </a:lnTo>
                <a:lnTo>
                  <a:pt x="9869" y="6080"/>
                </a:lnTo>
                <a:lnTo>
                  <a:pt x="9888" y="6048"/>
                </a:lnTo>
                <a:lnTo>
                  <a:pt x="9911" y="6014"/>
                </a:lnTo>
                <a:lnTo>
                  <a:pt x="9925" y="5997"/>
                </a:lnTo>
                <a:lnTo>
                  <a:pt x="9941" y="5979"/>
                </a:lnTo>
                <a:lnTo>
                  <a:pt x="9960" y="5961"/>
                </a:lnTo>
                <a:lnTo>
                  <a:pt x="9979" y="5945"/>
                </a:lnTo>
                <a:lnTo>
                  <a:pt x="10013" y="5917"/>
                </a:lnTo>
                <a:lnTo>
                  <a:pt x="10034" y="5897"/>
                </a:lnTo>
                <a:lnTo>
                  <a:pt x="10054" y="5876"/>
                </a:lnTo>
                <a:lnTo>
                  <a:pt x="10082" y="5842"/>
                </a:lnTo>
                <a:lnTo>
                  <a:pt x="10097" y="5823"/>
                </a:lnTo>
                <a:lnTo>
                  <a:pt x="10110" y="5801"/>
                </a:lnTo>
                <a:lnTo>
                  <a:pt x="10115" y="5790"/>
                </a:lnTo>
                <a:lnTo>
                  <a:pt x="10120" y="5778"/>
                </a:lnTo>
                <a:lnTo>
                  <a:pt x="10123" y="5768"/>
                </a:lnTo>
                <a:lnTo>
                  <a:pt x="10125" y="5756"/>
                </a:lnTo>
                <a:lnTo>
                  <a:pt x="10127" y="5732"/>
                </a:lnTo>
                <a:lnTo>
                  <a:pt x="10127" y="5708"/>
                </a:lnTo>
                <a:lnTo>
                  <a:pt x="10124" y="5684"/>
                </a:lnTo>
                <a:lnTo>
                  <a:pt x="10122" y="5661"/>
                </a:lnTo>
                <a:lnTo>
                  <a:pt x="10121" y="5639"/>
                </a:lnTo>
                <a:lnTo>
                  <a:pt x="10120" y="5619"/>
                </a:lnTo>
                <a:lnTo>
                  <a:pt x="10120" y="5609"/>
                </a:lnTo>
                <a:lnTo>
                  <a:pt x="10121" y="5601"/>
                </a:lnTo>
                <a:lnTo>
                  <a:pt x="10123" y="5594"/>
                </a:lnTo>
                <a:lnTo>
                  <a:pt x="10125" y="5587"/>
                </a:lnTo>
                <a:lnTo>
                  <a:pt x="10128" y="5581"/>
                </a:lnTo>
                <a:lnTo>
                  <a:pt x="10130" y="5575"/>
                </a:lnTo>
                <a:lnTo>
                  <a:pt x="10131" y="5568"/>
                </a:lnTo>
                <a:lnTo>
                  <a:pt x="10133" y="5562"/>
                </a:lnTo>
                <a:lnTo>
                  <a:pt x="10133" y="5556"/>
                </a:lnTo>
                <a:lnTo>
                  <a:pt x="10131" y="5550"/>
                </a:lnTo>
                <a:lnTo>
                  <a:pt x="10130" y="5545"/>
                </a:lnTo>
                <a:lnTo>
                  <a:pt x="10129" y="5539"/>
                </a:lnTo>
                <a:lnTo>
                  <a:pt x="10123" y="5527"/>
                </a:lnTo>
                <a:lnTo>
                  <a:pt x="10116" y="5515"/>
                </a:lnTo>
                <a:lnTo>
                  <a:pt x="10105" y="5502"/>
                </a:lnTo>
                <a:lnTo>
                  <a:pt x="10094" y="5488"/>
                </a:lnTo>
                <a:lnTo>
                  <a:pt x="10087" y="5480"/>
                </a:lnTo>
                <a:lnTo>
                  <a:pt x="10082" y="5472"/>
                </a:lnTo>
                <a:lnTo>
                  <a:pt x="10076" y="5462"/>
                </a:lnTo>
                <a:lnTo>
                  <a:pt x="10073" y="5453"/>
                </a:lnTo>
                <a:lnTo>
                  <a:pt x="10066" y="5431"/>
                </a:lnTo>
                <a:lnTo>
                  <a:pt x="10060" y="5410"/>
                </a:lnTo>
                <a:lnTo>
                  <a:pt x="10055" y="5388"/>
                </a:lnTo>
                <a:lnTo>
                  <a:pt x="10051" y="5370"/>
                </a:lnTo>
                <a:lnTo>
                  <a:pt x="10048" y="5354"/>
                </a:lnTo>
                <a:lnTo>
                  <a:pt x="10043" y="5345"/>
                </a:lnTo>
                <a:lnTo>
                  <a:pt x="10041" y="5340"/>
                </a:lnTo>
                <a:lnTo>
                  <a:pt x="10040" y="5333"/>
                </a:lnTo>
                <a:lnTo>
                  <a:pt x="10040" y="5325"/>
                </a:lnTo>
                <a:lnTo>
                  <a:pt x="10040" y="5314"/>
                </a:lnTo>
                <a:lnTo>
                  <a:pt x="10041" y="5291"/>
                </a:lnTo>
                <a:lnTo>
                  <a:pt x="10046" y="5265"/>
                </a:lnTo>
                <a:lnTo>
                  <a:pt x="10050" y="5239"/>
                </a:lnTo>
                <a:lnTo>
                  <a:pt x="10057" y="5217"/>
                </a:lnTo>
                <a:lnTo>
                  <a:pt x="10061" y="5208"/>
                </a:lnTo>
                <a:lnTo>
                  <a:pt x="10064" y="5201"/>
                </a:lnTo>
                <a:lnTo>
                  <a:pt x="10069" y="5195"/>
                </a:lnTo>
                <a:lnTo>
                  <a:pt x="10074" y="5191"/>
                </a:lnTo>
                <a:lnTo>
                  <a:pt x="10078" y="5189"/>
                </a:lnTo>
                <a:lnTo>
                  <a:pt x="10084" y="5184"/>
                </a:lnTo>
                <a:lnTo>
                  <a:pt x="10090" y="5178"/>
                </a:lnTo>
                <a:lnTo>
                  <a:pt x="10096" y="5171"/>
                </a:lnTo>
                <a:lnTo>
                  <a:pt x="10110" y="5152"/>
                </a:lnTo>
                <a:lnTo>
                  <a:pt x="10124" y="5131"/>
                </a:lnTo>
                <a:lnTo>
                  <a:pt x="10154" y="5085"/>
                </a:lnTo>
                <a:lnTo>
                  <a:pt x="10181" y="5046"/>
                </a:lnTo>
                <a:lnTo>
                  <a:pt x="10196" y="5027"/>
                </a:lnTo>
                <a:lnTo>
                  <a:pt x="10215" y="5001"/>
                </a:lnTo>
                <a:lnTo>
                  <a:pt x="10237" y="4972"/>
                </a:lnTo>
                <a:lnTo>
                  <a:pt x="10261" y="4942"/>
                </a:lnTo>
                <a:lnTo>
                  <a:pt x="10284" y="4914"/>
                </a:lnTo>
                <a:lnTo>
                  <a:pt x="10309" y="4889"/>
                </a:lnTo>
                <a:lnTo>
                  <a:pt x="10319" y="4880"/>
                </a:lnTo>
                <a:lnTo>
                  <a:pt x="10330" y="4872"/>
                </a:lnTo>
                <a:lnTo>
                  <a:pt x="10339" y="4866"/>
                </a:lnTo>
                <a:lnTo>
                  <a:pt x="10349" y="4862"/>
                </a:lnTo>
                <a:lnTo>
                  <a:pt x="10357" y="4860"/>
                </a:lnTo>
                <a:lnTo>
                  <a:pt x="10366" y="4856"/>
                </a:lnTo>
                <a:lnTo>
                  <a:pt x="10374" y="4851"/>
                </a:lnTo>
                <a:lnTo>
                  <a:pt x="10384" y="4845"/>
                </a:lnTo>
                <a:lnTo>
                  <a:pt x="10393" y="4838"/>
                </a:lnTo>
                <a:lnTo>
                  <a:pt x="10403" y="4829"/>
                </a:lnTo>
                <a:lnTo>
                  <a:pt x="10412" y="4821"/>
                </a:lnTo>
                <a:lnTo>
                  <a:pt x="10421" y="4812"/>
                </a:lnTo>
                <a:lnTo>
                  <a:pt x="10430" y="4802"/>
                </a:lnTo>
                <a:lnTo>
                  <a:pt x="10437" y="4792"/>
                </a:lnTo>
                <a:lnTo>
                  <a:pt x="10444" y="4783"/>
                </a:lnTo>
                <a:lnTo>
                  <a:pt x="10450" y="4772"/>
                </a:lnTo>
                <a:lnTo>
                  <a:pt x="10455" y="4763"/>
                </a:lnTo>
                <a:lnTo>
                  <a:pt x="10459" y="4753"/>
                </a:lnTo>
                <a:lnTo>
                  <a:pt x="10463" y="4744"/>
                </a:lnTo>
                <a:lnTo>
                  <a:pt x="10464" y="4736"/>
                </a:lnTo>
                <a:lnTo>
                  <a:pt x="10466" y="4726"/>
                </a:lnTo>
                <a:lnTo>
                  <a:pt x="10470" y="4714"/>
                </a:lnTo>
                <a:lnTo>
                  <a:pt x="10477" y="4701"/>
                </a:lnTo>
                <a:lnTo>
                  <a:pt x="10484" y="4686"/>
                </a:lnTo>
                <a:lnTo>
                  <a:pt x="10504" y="4651"/>
                </a:lnTo>
                <a:lnTo>
                  <a:pt x="10526" y="4615"/>
                </a:lnTo>
                <a:lnTo>
                  <a:pt x="10547" y="4578"/>
                </a:lnTo>
                <a:lnTo>
                  <a:pt x="10567" y="4545"/>
                </a:lnTo>
                <a:lnTo>
                  <a:pt x="10574" y="4531"/>
                </a:lnTo>
                <a:lnTo>
                  <a:pt x="10581" y="4518"/>
                </a:lnTo>
                <a:lnTo>
                  <a:pt x="10585" y="4508"/>
                </a:lnTo>
                <a:lnTo>
                  <a:pt x="10587" y="4501"/>
                </a:lnTo>
                <a:lnTo>
                  <a:pt x="10591" y="4484"/>
                </a:lnTo>
                <a:lnTo>
                  <a:pt x="10596" y="4462"/>
                </a:lnTo>
                <a:lnTo>
                  <a:pt x="10605" y="4436"/>
                </a:lnTo>
                <a:lnTo>
                  <a:pt x="10612" y="4407"/>
                </a:lnTo>
                <a:lnTo>
                  <a:pt x="10619" y="4379"/>
                </a:lnTo>
                <a:lnTo>
                  <a:pt x="10623" y="4353"/>
                </a:lnTo>
                <a:lnTo>
                  <a:pt x="10623" y="4342"/>
                </a:lnTo>
                <a:lnTo>
                  <a:pt x="10623" y="4332"/>
                </a:lnTo>
                <a:lnTo>
                  <a:pt x="10622" y="4323"/>
                </a:lnTo>
                <a:lnTo>
                  <a:pt x="10619" y="4318"/>
                </a:lnTo>
                <a:lnTo>
                  <a:pt x="10616" y="4315"/>
                </a:lnTo>
                <a:lnTo>
                  <a:pt x="10614" y="4313"/>
                </a:lnTo>
                <a:lnTo>
                  <a:pt x="10610" y="4312"/>
                </a:lnTo>
                <a:lnTo>
                  <a:pt x="10606" y="4310"/>
                </a:lnTo>
                <a:lnTo>
                  <a:pt x="10595" y="4310"/>
                </a:lnTo>
                <a:lnTo>
                  <a:pt x="10582" y="4312"/>
                </a:lnTo>
                <a:lnTo>
                  <a:pt x="10569" y="4315"/>
                </a:lnTo>
                <a:lnTo>
                  <a:pt x="10554" y="4319"/>
                </a:lnTo>
                <a:lnTo>
                  <a:pt x="10538" y="4323"/>
                </a:lnTo>
                <a:lnTo>
                  <a:pt x="10521" y="4329"/>
                </a:lnTo>
                <a:lnTo>
                  <a:pt x="10490" y="4341"/>
                </a:lnTo>
                <a:lnTo>
                  <a:pt x="10460" y="4353"/>
                </a:lnTo>
                <a:lnTo>
                  <a:pt x="10437" y="4363"/>
                </a:lnTo>
                <a:lnTo>
                  <a:pt x="10424" y="4369"/>
                </a:lnTo>
                <a:lnTo>
                  <a:pt x="10403" y="4380"/>
                </a:lnTo>
                <a:lnTo>
                  <a:pt x="10371" y="4395"/>
                </a:lnTo>
                <a:lnTo>
                  <a:pt x="10351" y="4402"/>
                </a:lnTo>
                <a:lnTo>
                  <a:pt x="10331" y="4408"/>
                </a:lnTo>
                <a:lnTo>
                  <a:pt x="10319" y="4410"/>
                </a:lnTo>
                <a:lnTo>
                  <a:pt x="10307" y="4411"/>
                </a:lnTo>
                <a:lnTo>
                  <a:pt x="10297" y="4411"/>
                </a:lnTo>
                <a:lnTo>
                  <a:pt x="10284" y="4411"/>
                </a:lnTo>
                <a:lnTo>
                  <a:pt x="10273" y="4410"/>
                </a:lnTo>
                <a:lnTo>
                  <a:pt x="10265" y="4407"/>
                </a:lnTo>
                <a:lnTo>
                  <a:pt x="10257" y="4403"/>
                </a:lnTo>
                <a:lnTo>
                  <a:pt x="10252" y="4399"/>
                </a:lnTo>
                <a:lnTo>
                  <a:pt x="10248" y="4393"/>
                </a:lnTo>
                <a:lnTo>
                  <a:pt x="10245" y="4387"/>
                </a:lnTo>
                <a:lnTo>
                  <a:pt x="10243" y="4380"/>
                </a:lnTo>
                <a:lnTo>
                  <a:pt x="10242" y="4373"/>
                </a:lnTo>
                <a:lnTo>
                  <a:pt x="10244" y="4343"/>
                </a:lnTo>
                <a:lnTo>
                  <a:pt x="10245" y="4318"/>
                </a:lnTo>
                <a:lnTo>
                  <a:pt x="10241" y="4303"/>
                </a:lnTo>
                <a:lnTo>
                  <a:pt x="10231" y="4283"/>
                </a:lnTo>
                <a:lnTo>
                  <a:pt x="10219" y="4261"/>
                </a:lnTo>
                <a:lnTo>
                  <a:pt x="10205" y="4238"/>
                </a:lnTo>
                <a:lnTo>
                  <a:pt x="10191" y="4215"/>
                </a:lnTo>
                <a:lnTo>
                  <a:pt x="10177" y="4197"/>
                </a:lnTo>
                <a:lnTo>
                  <a:pt x="10171" y="4188"/>
                </a:lnTo>
                <a:lnTo>
                  <a:pt x="10165" y="4182"/>
                </a:lnTo>
                <a:lnTo>
                  <a:pt x="10161" y="4178"/>
                </a:lnTo>
                <a:lnTo>
                  <a:pt x="10157" y="4177"/>
                </a:lnTo>
                <a:lnTo>
                  <a:pt x="10150" y="4172"/>
                </a:lnTo>
                <a:lnTo>
                  <a:pt x="10141" y="4164"/>
                </a:lnTo>
                <a:lnTo>
                  <a:pt x="10129" y="4152"/>
                </a:lnTo>
                <a:lnTo>
                  <a:pt x="10117" y="4137"/>
                </a:lnTo>
                <a:lnTo>
                  <a:pt x="10104" y="4119"/>
                </a:lnTo>
                <a:lnTo>
                  <a:pt x="10093" y="4100"/>
                </a:lnTo>
                <a:lnTo>
                  <a:pt x="10082" y="4080"/>
                </a:lnTo>
                <a:lnTo>
                  <a:pt x="10074" y="4059"/>
                </a:lnTo>
                <a:lnTo>
                  <a:pt x="10069" y="4049"/>
                </a:lnTo>
                <a:lnTo>
                  <a:pt x="10063" y="4038"/>
                </a:lnTo>
                <a:lnTo>
                  <a:pt x="10056" y="4029"/>
                </a:lnTo>
                <a:lnTo>
                  <a:pt x="10049" y="4019"/>
                </a:lnTo>
                <a:lnTo>
                  <a:pt x="10030" y="4002"/>
                </a:lnTo>
                <a:lnTo>
                  <a:pt x="10010" y="3985"/>
                </a:lnTo>
                <a:lnTo>
                  <a:pt x="9990" y="3970"/>
                </a:lnTo>
                <a:lnTo>
                  <a:pt x="9970" y="3954"/>
                </a:lnTo>
                <a:lnTo>
                  <a:pt x="9961" y="3946"/>
                </a:lnTo>
                <a:lnTo>
                  <a:pt x="9953" y="3938"/>
                </a:lnTo>
                <a:lnTo>
                  <a:pt x="9945" y="3931"/>
                </a:lnTo>
                <a:lnTo>
                  <a:pt x="9939" y="3923"/>
                </a:lnTo>
                <a:lnTo>
                  <a:pt x="9933" y="3914"/>
                </a:lnTo>
                <a:lnTo>
                  <a:pt x="9929" y="3903"/>
                </a:lnTo>
                <a:lnTo>
                  <a:pt x="9927" y="3890"/>
                </a:lnTo>
                <a:lnTo>
                  <a:pt x="9926" y="3877"/>
                </a:lnTo>
                <a:lnTo>
                  <a:pt x="9925" y="3845"/>
                </a:lnTo>
                <a:lnTo>
                  <a:pt x="9925" y="3811"/>
                </a:lnTo>
                <a:lnTo>
                  <a:pt x="9925" y="3776"/>
                </a:lnTo>
                <a:lnTo>
                  <a:pt x="9923" y="3742"/>
                </a:lnTo>
                <a:lnTo>
                  <a:pt x="9922" y="3726"/>
                </a:lnTo>
                <a:lnTo>
                  <a:pt x="9920" y="3710"/>
                </a:lnTo>
                <a:lnTo>
                  <a:pt x="9915" y="3695"/>
                </a:lnTo>
                <a:lnTo>
                  <a:pt x="9911" y="3682"/>
                </a:lnTo>
                <a:lnTo>
                  <a:pt x="9899" y="3658"/>
                </a:lnTo>
                <a:lnTo>
                  <a:pt x="9887" y="3631"/>
                </a:lnTo>
                <a:lnTo>
                  <a:pt x="9876" y="3602"/>
                </a:lnTo>
                <a:lnTo>
                  <a:pt x="9865" y="3575"/>
                </a:lnTo>
                <a:lnTo>
                  <a:pt x="9854" y="3547"/>
                </a:lnTo>
                <a:lnTo>
                  <a:pt x="9844" y="3520"/>
                </a:lnTo>
                <a:lnTo>
                  <a:pt x="9833" y="3494"/>
                </a:lnTo>
                <a:lnTo>
                  <a:pt x="9822" y="3471"/>
                </a:lnTo>
                <a:lnTo>
                  <a:pt x="9818" y="3460"/>
                </a:lnTo>
                <a:lnTo>
                  <a:pt x="9812" y="3449"/>
                </a:lnTo>
                <a:lnTo>
                  <a:pt x="9807" y="3438"/>
                </a:lnTo>
                <a:lnTo>
                  <a:pt x="9801" y="3427"/>
                </a:lnTo>
                <a:lnTo>
                  <a:pt x="9832" y="3419"/>
                </a:lnTo>
                <a:lnTo>
                  <a:pt x="9861" y="3412"/>
                </a:lnTo>
                <a:lnTo>
                  <a:pt x="9868" y="3411"/>
                </a:lnTo>
                <a:lnTo>
                  <a:pt x="9875" y="3411"/>
                </a:lnTo>
                <a:lnTo>
                  <a:pt x="9881" y="3411"/>
                </a:lnTo>
                <a:lnTo>
                  <a:pt x="9886" y="3412"/>
                </a:lnTo>
                <a:lnTo>
                  <a:pt x="9891" y="3413"/>
                </a:lnTo>
                <a:lnTo>
                  <a:pt x="9894" y="3416"/>
                </a:lnTo>
                <a:lnTo>
                  <a:pt x="9896" y="3419"/>
                </a:lnTo>
                <a:lnTo>
                  <a:pt x="9899" y="3424"/>
                </a:lnTo>
                <a:lnTo>
                  <a:pt x="9904" y="3438"/>
                </a:lnTo>
                <a:lnTo>
                  <a:pt x="9911" y="3454"/>
                </a:lnTo>
                <a:lnTo>
                  <a:pt x="9919" y="3474"/>
                </a:lnTo>
                <a:lnTo>
                  <a:pt x="9928" y="3494"/>
                </a:lnTo>
                <a:lnTo>
                  <a:pt x="9938" y="3516"/>
                </a:lnTo>
                <a:lnTo>
                  <a:pt x="9947" y="3538"/>
                </a:lnTo>
                <a:lnTo>
                  <a:pt x="9954" y="3559"/>
                </a:lnTo>
                <a:lnTo>
                  <a:pt x="9959" y="3579"/>
                </a:lnTo>
                <a:lnTo>
                  <a:pt x="9960" y="3588"/>
                </a:lnTo>
                <a:lnTo>
                  <a:pt x="9963" y="3595"/>
                </a:lnTo>
                <a:lnTo>
                  <a:pt x="9966" y="3601"/>
                </a:lnTo>
                <a:lnTo>
                  <a:pt x="9969" y="3607"/>
                </a:lnTo>
                <a:lnTo>
                  <a:pt x="9979" y="3614"/>
                </a:lnTo>
                <a:lnTo>
                  <a:pt x="9988" y="3621"/>
                </a:lnTo>
                <a:lnTo>
                  <a:pt x="9996" y="3627"/>
                </a:lnTo>
                <a:lnTo>
                  <a:pt x="10005" y="3634"/>
                </a:lnTo>
                <a:lnTo>
                  <a:pt x="10008" y="3639"/>
                </a:lnTo>
                <a:lnTo>
                  <a:pt x="10010" y="3645"/>
                </a:lnTo>
                <a:lnTo>
                  <a:pt x="10013" y="3651"/>
                </a:lnTo>
                <a:lnTo>
                  <a:pt x="10014" y="3659"/>
                </a:lnTo>
                <a:lnTo>
                  <a:pt x="10017" y="3680"/>
                </a:lnTo>
                <a:lnTo>
                  <a:pt x="10023" y="3705"/>
                </a:lnTo>
                <a:lnTo>
                  <a:pt x="10030" y="3732"/>
                </a:lnTo>
                <a:lnTo>
                  <a:pt x="10040" y="3759"/>
                </a:lnTo>
                <a:lnTo>
                  <a:pt x="10049" y="3784"/>
                </a:lnTo>
                <a:lnTo>
                  <a:pt x="10059" y="3807"/>
                </a:lnTo>
                <a:lnTo>
                  <a:pt x="10062" y="3816"/>
                </a:lnTo>
                <a:lnTo>
                  <a:pt x="10067" y="3823"/>
                </a:lnTo>
                <a:lnTo>
                  <a:pt x="10070" y="3829"/>
                </a:lnTo>
                <a:lnTo>
                  <a:pt x="10074" y="3833"/>
                </a:lnTo>
                <a:lnTo>
                  <a:pt x="10094" y="3854"/>
                </a:lnTo>
                <a:lnTo>
                  <a:pt x="10125" y="3887"/>
                </a:lnTo>
                <a:lnTo>
                  <a:pt x="10141" y="3904"/>
                </a:lnTo>
                <a:lnTo>
                  <a:pt x="10155" y="3922"/>
                </a:lnTo>
                <a:lnTo>
                  <a:pt x="10167" y="3938"/>
                </a:lnTo>
                <a:lnTo>
                  <a:pt x="10174" y="3951"/>
                </a:lnTo>
                <a:lnTo>
                  <a:pt x="10183" y="3973"/>
                </a:lnTo>
                <a:lnTo>
                  <a:pt x="10194" y="4003"/>
                </a:lnTo>
                <a:lnTo>
                  <a:pt x="10198" y="4020"/>
                </a:lnTo>
                <a:lnTo>
                  <a:pt x="10203" y="4040"/>
                </a:lnTo>
                <a:lnTo>
                  <a:pt x="10209" y="4062"/>
                </a:lnTo>
                <a:lnTo>
                  <a:pt x="10212" y="4087"/>
                </a:lnTo>
                <a:lnTo>
                  <a:pt x="10217" y="4114"/>
                </a:lnTo>
                <a:lnTo>
                  <a:pt x="10222" y="4143"/>
                </a:lnTo>
                <a:lnTo>
                  <a:pt x="10228" y="4171"/>
                </a:lnTo>
                <a:lnTo>
                  <a:pt x="10234" y="4198"/>
                </a:lnTo>
                <a:lnTo>
                  <a:pt x="10241" y="4221"/>
                </a:lnTo>
                <a:lnTo>
                  <a:pt x="10249" y="4241"/>
                </a:lnTo>
                <a:lnTo>
                  <a:pt x="10252" y="4249"/>
                </a:lnTo>
                <a:lnTo>
                  <a:pt x="10258" y="4256"/>
                </a:lnTo>
                <a:lnTo>
                  <a:pt x="10263" y="4262"/>
                </a:lnTo>
                <a:lnTo>
                  <a:pt x="10269" y="4266"/>
                </a:lnTo>
                <a:lnTo>
                  <a:pt x="10276" y="4267"/>
                </a:lnTo>
                <a:lnTo>
                  <a:pt x="10284" y="4268"/>
                </a:lnTo>
                <a:lnTo>
                  <a:pt x="10293" y="4268"/>
                </a:lnTo>
                <a:lnTo>
                  <a:pt x="10304" y="4267"/>
                </a:lnTo>
                <a:lnTo>
                  <a:pt x="10327" y="4264"/>
                </a:lnTo>
                <a:lnTo>
                  <a:pt x="10352" y="4258"/>
                </a:lnTo>
                <a:lnTo>
                  <a:pt x="10377" y="4249"/>
                </a:lnTo>
                <a:lnTo>
                  <a:pt x="10399" y="4242"/>
                </a:lnTo>
                <a:lnTo>
                  <a:pt x="10417" y="4234"/>
                </a:lnTo>
                <a:lnTo>
                  <a:pt x="10427" y="4228"/>
                </a:lnTo>
                <a:lnTo>
                  <a:pt x="10440" y="4220"/>
                </a:lnTo>
                <a:lnTo>
                  <a:pt x="10460" y="4208"/>
                </a:lnTo>
                <a:lnTo>
                  <a:pt x="10487" y="4193"/>
                </a:lnTo>
                <a:lnTo>
                  <a:pt x="10517" y="4178"/>
                </a:lnTo>
                <a:lnTo>
                  <a:pt x="10548" y="4163"/>
                </a:lnTo>
                <a:lnTo>
                  <a:pt x="10579" y="4148"/>
                </a:lnTo>
                <a:lnTo>
                  <a:pt x="10593" y="4143"/>
                </a:lnTo>
                <a:lnTo>
                  <a:pt x="10606" y="4139"/>
                </a:lnTo>
                <a:lnTo>
                  <a:pt x="10618" y="4136"/>
                </a:lnTo>
                <a:lnTo>
                  <a:pt x="10627" y="4134"/>
                </a:lnTo>
                <a:lnTo>
                  <a:pt x="10635" y="4133"/>
                </a:lnTo>
                <a:lnTo>
                  <a:pt x="10643" y="4131"/>
                </a:lnTo>
                <a:lnTo>
                  <a:pt x="10650" y="4128"/>
                </a:lnTo>
                <a:lnTo>
                  <a:pt x="10656" y="4125"/>
                </a:lnTo>
                <a:lnTo>
                  <a:pt x="10668" y="4118"/>
                </a:lnTo>
                <a:lnTo>
                  <a:pt x="10680" y="4110"/>
                </a:lnTo>
                <a:lnTo>
                  <a:pt x="10692" y="4100"/>
                </a:lnTo>
                <a:lnTo>
                  <a:pt x="10706" y="4092"/>
                </a:lnTo>
                <a:lnTo>
                  <a:pt x="10714" y="4087"/>
                </a:lnTo>
                <a:lnTo>
                  <a:pt x="10722" y="4084"/>
                </a:lnTo>
                <a:lnTo>
                  <a:pt x="10731" y="4080"/>
                </a:lnTo>
                <a:lnTo>
                  <a:pt x="10742" y="4078"/>
                </a:lnTo>
                <a:lnTo>
                  <a:pt x="10754" y="4074"/>
                </a:lnTo>
                <a:lnTo>
                  <a:pt x="10764" y="4071"/>
                </a:lnTo>
                <a:lnTo>
                  <a:pt x="10774" y="4066"/>
                </a:lnTo>
                <a:lnTo>
                  <a:pt x="10784" y="4060"/>
                </a:lnTo>
                <a:lnTo>
                  <a:pt x="10803" y="4049"/>
                </a:lnTo>
                <a:lnTo>
                  <a:pt x="10822" y="4035"/>
                </a:lnTo>
                <a:lnTo>
                  <a:pt x="10855" y="4004"/>
                </a:lnTo>
                <a:lnTo>
                  <a:pt x="10885" y="3975"/>
                </a:lnTo>
                <a:lnTo>
                  <a:pt x="10901" y="3957"/>
                </a:lnTo>
                <a:lnTo>
                  <a:pt x="10916" y="3937"/>
                </a:lnTo>
                <a:lnTo>
                  <a:pt x="10931" y="3914"/>
                </a:lnTo>
                <a:lnTo>
                  <a:pt x="10946" y="3890"/>
                </a:lnTo>
                <a:lnTo>
                  <a:pt x="10972" y="3844"/>
                </a:lnTo>
                <a:lnTo>
                  <a:pt x="10989" y="3809"/>
                </a:lnTo>
                <a:lnTo>
                  <a:pt x="11004" y="3787"/>
                </a:lnTo>
                <a:lnTo>
                  <a:pt x="11020" y="3764"/>
                </a:lnTo>
                <a:lnTo>
                  <a:pt x="11024" y="3759"/>
                </a:lnTo>
                <a:lnTo>
                  <a:pt x="11026" y="3753"/>
                </a:lnTo>
                <a:lnTo>
                  <a:pt x="11029" y="3747"/>
                </a:lnTo>
                <a:lnTo>
                  <a:pt x="11030" y="3741"/>
                </a:lnTo>
                <a:lnTo>
                  <a:pt x="11030" y="3735"/>
                </a:lnTo>
                <a:lnTo>
                  <a:pt x="11030" y="3729"/>
                </a:lnTo>
                <a:lnTo>
                  <a:pt x="11027" y="3722"/>
                </a:lnTo>
                <a:lnTo>
                  <a:pt x="11025" y="3715"/>
                </a:lnTo>
                <a:lnTo>
                  <a:pt x="11020" y="3708"/>
                </a:lnTo>
                <a:lnTo>
                  <a:pt x="11014" y="3701"/>
                </a:lnTo>
                <a:lnTo>
                  <a:pt x="11007" y="3693"/>
                </a:lnTo>
                <a:lnTo>
                  <a:pt x="10999" y="3685"/>
                </a:lnTo>
                <a:lnTo>
                  <a:pt x="10982" y="3669"/>
                </a:lnTo>
                <a:lnTo>
                  <a:pt x="10962" y="3654"/>
                </a:lnTo>
                <a:lnTo>
                  <a:pt x="10940" y="3640"/>
                </a:lnTo>
                <a:lnTo>
                  <a:pt x="10922" y="3628"/>
                </a:lnTo>
                <a:lnTo>
                  <a:pt x="10912" y="3625"/>
                </a:lnTo>
                <a:lnTo>
                  <a:pt x="10904" y="3621"/>
                </a:lnTo>
                <a:lnTo>
                  <a:pt x="10896" y="3618"/>
                </a:lnTo>
                <a:lnTo>
                  <a:pt x="10890" y="3617"/>
                </a:lnTo>
                <a:lnTo>
                  <a:pt x="10884" y="3615"/>
                </a:lnTo>
                <a:lnTo>
                  <a:pt x="10879" y="3613"/>
                </a:lnTo>
                <a:lnTo>
                  <a:pt x="10875" y="3609"/>
                </a:lnTo>
                <a:lnTo>
                  <a:pt x="10871" y="3605"/>
                </a:lnTo>
                <a:lnTo>
                  <a:pt x="10865" y="3594"/>
                </a:lnTo>
                <a:lnTo>
                  <a:pt x="10861" y="3582"/>
                </a:lnTo>
                <a:lnTo>
                  <a:pt x="10857" y="3571"/>
                </a:lnTo>
                <a:lnTo>
                  <a:pt x="10854" y="3560"/>
                </a:lnTo>
                <a:lnTo>
                  <a:pt x="10851" y="3557"/>
                </a:lnTo>
                <a:lnTo>
                  <a:pt x="10848" y="3553"/>
                </a:lnTo>
                <a:lnTo>
                  <a:pt x="10845" y="3552"/>
                </a:lnTo>
                <a:lnTo>
                  <a:pt x="10842" y="3551"/>
                </a:lnTo>
                <a:lnTo>
                  <a:pt x="10838" y="3551"/>
                </a:lnTo>
                <a:lnTo>
                  <a:pt x="10835" y="3552"/>
                </a:lnTo>
                <a:lnTo>
                  <a:pt x="10832" y="3554"/>
                </a:lnTo>
                <a:lnTo>
                  <a:pt x="10830" y="3557"/>
                </a:lnTo>
                <a:lnTo>
                  <a:pt x="10825" y="3563"/>
                </a:lnTo>
                <a:lnTo>
                  <a:pt x="10822" y="3571"/>
                </a:lnTo>
                <a:lnTo>
                  <a:pt x="10816" y="3579"/>
                </a:lnTo>
                <a:lnTo>
                  <a:pt x="10809" y="3588"/>
                </a:lnTo>
                <a:lnTo>
                  <a:pt x="10804" y="3593"/>
                </a:lnTo>
                <a:lnTo>
                  <a:pt x="10800" y="3598"/>
                </a:lnTo>
                <a:lnTo>
                  <a:pt x="10793" y="3602"/>
                </a:lnTo>
                <a:lnTo>
                  <a:pt x="10785" y="3607"/>
                </a:lnTo>
                <a:lnTo>
                  <a:pt x="10756" y="3628"/>
                </a:lnTo>
                <a:lnTo>
                  <a:pt x="10728" y="3651"/>
                </a:lnTo>
                <a:lnTo>
                  <a:pt x="10714" y="3660"/>
                </a:lnTo>
                <a:lnTo>
                  <a:pt x="10701" y="3666"/>
                </a:lnTo>
                <a:lnTo>
                  <a:pt x="10695" y="3668"/>
                </a:lnTo>
                <a:lnTo>
                  <a:pt x="10689" y="3669"/>
                </a:lnTo>
                <a:lnTo>
                  <a:pt x="10684" y="3669"/>
                </a:lnTo>
                <a:lnTo>
                  <a:pt x="10679" y="3668"/>
                </a:lnTo>
                <a:lnTo>
                  <a:pt x="10674" y="3667"/>
                </a:lnTo>
                <a:lnTo>
                  <a:pt x="10670" y="3665"/>
                </a:lnTo>
                <a:lnTo>
                  <a:pt x="10669" y="3661"/>
                </a:lnTo>
                <a:lnTo>
                  <a:pt x="10667" y="3659"/>
                </a:lnTo>
                <a:lnTo>
                  <a:pt x="10667" y="3652"/>
                </a:lnTo>
                <a:lnTo>
                  <a:pt x="10667" y="3644"/>
                </a:lnTo>
                <a:lnTo>
                  <a:pt x="10666" y="3633"/>
                </a:lnTo>
                <a:lnTo>
                  <a:pt x="10663" y="3621"/>
                </a:lnTo>
                <a:lnTo>
                  <a:pt x="10660" y="3615"/>
                </a:lnTo>
                <a:lnTo>
                  <a:pt x="10655" y="3608"/>
                </a:lnTo>
                <a:lnTo>
                  <a:pt x="10650" y="3601"/>
                </a:lnTo>
                <a:lnTo>
                  <a:pt x="10642" y="3593"/>
                </a:lnTo>
                <a:lnTo>
                  <a:pt x="10615" y="3567"/>
                </a:lnTo>
                <a:lnTo>
                  <a:pt x="10596" y="3547"/>
                </a:lnTo>
                <a:lnTo>
                  <a:pt x="10591" y="3539"/>
                </a:lnTo>
                <a:lnTo>
                  <a:pt x="10586" y="3530"/>
                </a:lnTo>
                <a:lnTo>
                  <a:pt x="10583" y="3520"/>
                </a:lnTo>
                <a:lnTo>
                  <a:pt x="10583" y="3509"/>
                </a:lnTo>
                <a:lnTo>
                  <a:pt x="10582" y="3503"/>
                </a:lnTo>
                <a:lnTo>
                  <a:pt x="10579" y="3496"/>
                </a:lnTo>
                <a:lnTo>
                  <a:pt x="10575" y="3487"/>
                </a:lnTo>
                <a:lnTo>
                  <a:pt x="10569" y="3479"/>
                </a:lnTo>
                <a:lnTo>
                  <a:pt x="10555" y="3462"/>
                </a:lnTo>
                <a:lnTo>
                  <a:pt x="10539" y="3444"/>
                </a:lnTo>
                <a:lnTo>
                  <a:pt x="10521" y="3424"/>
                </a:lnTo>
                <a:lnTo>
                  <a:pt x="10506" y="3405"/>
                </a:lnTo>
                <a:lnTo>
                  <a:pt x="10499" y="3396"/>
                </a:lnTo>
                <a:lnTo>
                  <a:pt x="10494" y="3385"/>
                </a:lnTo>
                <a:lnTo>
                  <a:pt x="10490" y="3377"/>
                </a:lnTo>
                <a:lnTo>
                  <a:pt x="10487" y="3368"/>
                </a:lnTo>
                <a:lnTo>
                  <a:pt x="10487" y="3358"/>
                </a:lnTo>
                <a:lnTo>
                  <a:pt x="10488" y="3349"/>
                </a:lnTo>
                <a:lnTo>
                  <a:pt x="10491" y="3339"/>
                </a:lnTo>
                <a:lnTo>
                  <a:pt x="10494" y="3331"/>
                </a:lnTo>
                <a:lnTo>
                  <a:pt x="10499" y="3322"/>
                </a:lnTo>
                <a:lnTo>
                  <a:pt x="10504" y="3314"/>
                </a:lnTo>
                <a:lnTo>
                  <a:pt x="10511" y="3305"/>
                </a:lnTo>
                <a:lnTo>
                  <a:pt x="10517" y="3298"/>
                </a:lnTo>
                <a:lnTo>
                  <a:pt x="10524" y="3292"/>
                </a:lnTo>
                <a:lnTo>
                  <a:pt x="10531" y="3289"/>
                </a:lnTo>
                <a:lnTo>
                  <a:pt x="10538" y="3285"/>
                </a:lnTo>
                <a:lnTo>
                  <a:pt x="10545" y="3284"/>
                </a:lnTo>
                <a:lnTo>
                  <a:pt x="10552" y="3284"/>
                </a:lnTo>
                <a:lnTo>
                  <a:pt x="10558" y="3287"/>
                </a:lnTo>
                <a:lnTo>
                  <a:pt x="10562" y="3290"/>
                </a:lnTo>
                <a:lnTo>
                  <a:pt x="10567" y="3297"/>
                </a:lnTo>
                <a:lnTo>
                  <a:pt x="10582" y="3332"/>
                </a:lnTo>
                <a:lnTo>
                  <a:pt x="10599" y="3370"/>
                </a:lnTo>
                <a:lnTo>
                  <a:pt x="10605" y="3379"/>
                </a:lnTo>
                <a:lnTo>
                  <a:pt x="10609" y="3389"/>
                </a:lnTo>
                <a:lnTo>
                  <a:pt x="10615" y="3398"/>
                </a:lnTo>
                <a:lnTo>
                  <a:pt x="10622" y="3406"/>
                </a:lnTo>
                <a:lnTo>
                  <a:pt x="10629" y="3413"/>
                </a:lnTo>
                <a:lnTo>
                  <a:pt x="10636" y="3422"/>
                </a:lnTo>
                <a:lnTo>
                  <a:pt x="10646" y="3427"/>
                </a:lnTo>
                <a:lnTo>
                  <a:pt x="10655" y="3433"/>
                </a:lnTo>
                <a:lnTo>
                  <a:pt x="10674" y="3445"/>
                </a:lnTo>
                <a:lnTo>
                  <a:pt x="10693" y="3457"/>
                </a:lnTo>
                <a:lnTo>
                  <a:pt x="10710" y="3470"/>
                </a:lnTo>
                <a:lnTo>
                  <a:pt x="10727" y="3483"/>
                </a:lnTo>
                <a:lnTo>
                  <a:pt x="10742" y="3494"/>
                </a:lnTo>
                <a:lnTo>
                  <a:pt x="10756" y="3505"/>
                </a:lnTo>
                <a:lnTo>
                  <a:pt x="10768" y="3513"/>
                </a:lnTo>
                <a:lnTo>
                  <a:pt x="10778" y="3518"/>
                </a:lnTo>
                <a:lnTo>
                  <a:pt x="10783" y="3519"/>
                </a:lnTo>
                <a:lnTo>
                  <a:pt x="10789" y="3519"/>
                </a:lnTo>
                <a:lnTo>
                  <a:pt x="10795" y="3517"/>
                </a:lnTo>
                <a:lnTo>
                  <a:pt x="10802" y="3514"/>
                </a:lnTo>
                <a:lnTo>
                  <a:pt x="10816" y="3506"/>
                </a:lnTo>
                <a:lnTo>
                  <a:pt x="10831" y="3497"/>
                </a:lnTo>
                <a:lnTo>
                  <a:pt x="10847" y="3487"/>
                </a:lnTo>
                <a:lnTo>
                  <a:pt x="10861" y="3479"/>
                </a:lnTo>
                <a:lnTo>
                  <a:pt x="10866" y="3477"/>
                </a:lnTo>
                <a:lnTo>
                  <a:pt x="10872" y="3476"/>
                </a:lnTo>
                <a:lnTo>
                  <a:pt x="10877" y="3474"/>
                </a:lnTo>
                <a:lnTo>
                  <a:pt x="10882" y="3476"/>
                </a:lnTo>
                <a:lnTo>
                  <a:pt x="10885" y="3478"/>
                </a:lnTo>
                <a:lnTo>
                  <a:pt x="10890" y="3483"/>
                </a:lnTo>
                <a:lnTo>
                  <a:pt x="10895" y="3489"/>
                </a:lnTo>
                <a:lnTo>
                  <a:pt x="10899" y="3494"/>
                </a:lnTo>
                <a:lnTo>
                  <a:pt x="10911" y="3511"/>
                </a:lnTo>
                <a:lnTo>
                  <a:pt x="10923" y="3528"/>
                </a:lnTo>
                <a:lnTo>
                  <a:pt x="10937" y="3546"/>
                </a:lnTo>
                <a:lnTo>
                  <a:pt x="10950" y="3563"/>
                </a:lnTo>
                <a:lnTo>
                  <a:pt x="10957" y="3570"/>
                </a:lnTo>
                <a:lnTo>
                  <a:pt x="10964" y="3575"/>
                </a:lnTo>
                <a:lnTo>
                  <a:pt x="10970" y="3580"/>
                </a:lnTo>
                <a:lnTo>
                  <a:pt x="10977" y="3584"/>
                </a:lnTo>
                <a:lnTo>
                  <a:pt x="10994" y="3588"/>
                </a:lnTo>
                <a:lnTo>
                  <a:pt x="11017" y="3593"/>
                </a:lnTo>
                <a:lnTo>
                  <a:pt x="11043" y="3595"/>
                </a:lnTo>
                <a:lnTo>
                  <a:pt x="11071" y="3599"/>
                </a:lnTo>
                <a:lnTo>
                  <a:pt x="11121" y="3601"/>
                </a:lnTo>
                <a:lnTo>
                  <a:pt x="11152" y="3602"/>
                </a:lnTo>
                <a:lnTo>
                  <a:pt x="11177" y="3602"/>
                </a:lnTo>
                <a:lnTo>
                  <a:pt x="11213" y="3601"/>
                </a:lnTo>
                <a:lnTo>
                  <a:pt x="11232" y="3599"/>
                </a:lnTo>
                <a:lnTo>
                  <a:pt x="11249" y="3594"/>
                </a:lnTo>
                <a:lnTo>
                  <a:pt x="11256" y="3592"/>
                </a:lnTo>
                <a:lnTo>
                  <a:pt x="11262" y="3588"/>
                </a:lnTo>
                <a:lnTo>
                  <a:pt x="11268" y="3584"/>
                </a:lnTo>
                <a:lnTo>
                  <a:pt x="11272" y="3579"/>
                </a:lnTo>
                <a:lnTo>
                  <a:pt x="11278" y="3570"/>
                </a:lnTo>
                <a:lnTo>
                  <a:pt x="11283" y="3563"/>
                </a:lnTo>
                <a:lnTo>
                  <a:pt x="11288" y="3558"/>
                </a:lnTo>
                <a:lnTo>
                  <a:pt x="11294" y="3554"/>
                </a:lnTo>
                <a:lnTo>
                  <a:pt x="11300" y="3552"/>
                </a:lnTo>
                <a:lnTo>
                  <a:pt x="11306" y="3552"/>
                </a:lnTo>
                <a:lnTo>
                  <a:pt x="11313" y="3551"/>
                </a:lnTo>
                <a:lnTo>
                  <a:pt x="11320" y="3551"/>
                </a:lnTo>
                <a:lnTo>
                  <a:pt x="11323" y="3552"/>
                </a:lnTo>
                <a:lnTo>
                  <a:pt x="11328" y="3554"/>
                </a:lnTo>
                <a:lnTo>
                  <a:pt x="11332" y="3559"/>
                </a:lnTo>
                <a:lnTo>
                  <a:pt x="11337" y="3565"/>
                </a:lnTo>
                <a:lnTo>
                  <a:pt x="11347" y="3578"/>
                </a:lnTo>
                <a:lnTo>
                  <a:pt x="11359" y="3594"/>
                </a:lnTo>
                <a:lnTo>
                  <a:pt x="11369" y="3611"/>
                </a:lnTo>
                <a:lnTo>
                  <a:pt x="11381" y="3626"/>
                </a:lnTo>
                <a:lnTo>
                  <a:pt x="11387" y="3633"/>
                </a:lnTo>
                <a:lnTo>
                  <a:pt x="11393" y="3638"/>
                </a:lnTo>
                <a:lnTo>
                  <a:pt x="11397" y="3642"/>
                </a:lnTo>
                <a:lnTo>
                  <a:pt x="11403" y="3645"/>
                </a:lnTo>
                <a:lnTo>
                  <a:pt x="11427" y="3651"/>
                </a:lnTo>
                <a:lnTo>
                  <a:pt x="11453" y="3659"/>
                </a:lnTo>
                <a:lnTo>
                  <a:pt x="11458" y="3661"/>
                </a:lnTo>
                <a:lnTo>
                  <a:pt x="11463" y="3666"/>
                </a:lnTo>
                <a:lnTo>
                  <a:pt x="11468" y="3671"/>
                </a:lnTo>
                <a:lnTo>
                  <a:pt x="11472" y="3676"/>
                </a:lnTo>
                <a:lnTo>
                  <a:pt x="11475" y="3682"/>
                </a:lnTo>
                <a:lnTo>
                  <a:pt x="11477" y="3691"/>
                </a:lnTo>
                <a:lnTo>
                  <a:pt x="11478" y="3700"/>
                </a:lnTo>
                <a:lnTo>
                  <a:pt x="11478" y="3710"/>
                </a:lnTo>
                <a:lnTo>
                  <a:pt x="11478" y="3722"/>
                </a:lnTo>
                <a:lnTo>
                  <a:pt x="11478" y="3733"/>
                </a:lnTo>
                <a:lnTo>
                  <a:pt x="11480" y="3743"/>
                </a:lnTo>
                <a:lnTo>
                  <a:pt x="11481" y="3754"/>
                </a:lnTo>
                <a:lnTo>
                  <a:pt x="11483" y="3764"/>
                </a:lnTo>
                <a:lnTo>
                  <a:pt x="11485" y="3774"/>
                </a:lnTo>
                <a:lnTo>
                  <a:pt x="11489" y="3782"/>
                </a:lnTo>
                <a:lnTo>
                  <a:pt x="11492" y="3790"/>
                </a:lnTo>
                <a:lnTo>
                  <a:pt x="11496" y="3799"/>
                </a:lnTo>
                <a:lnTo>
                  <a:pt x="11501" y="3806"/>
                </a:lnTo>
                <a:lnTo>
                  <a:pt x="11505" y="3811"/>
                </a:lnTo>
                <a:lnTo>
                  <a:pt x="11510" y="3816"/>
                </a:lnTo>
                <a:lnTo>
                  <a:pt x="11515" y="3821"/>
                </a:lnTo>
                <a:lnTo>
                  <a:pt x="11519" y="3824"/>
                </a:lnTo>
                <a:lnTo>
                  <a:pt x="11525" y="3827"/>
                </a:lnTo>
                <a:lnTo>
                  <a:pt x="11530" y="3828"/>
                </a:lnTo>
                <a:lnTo>
                  <a:pt x="11536" y="3828"/>
                </a:lnTo>
                <a:lnTo>
                  <a:pt x="11542" y="3827"/>
                </a:lnTo>
                <a:lnTo>
                  <a:pt x="11549" y="3823"/>
                </a:lnTo>
                <a:lnTo>
                  <a:pt x="11556" y="3820"/>
                </a:lnTo>
                <a:lnTo>
                  <a:pt x="11571" y="3808"/>
                </a:lnTo>
                <a:lnTo>
                  <a:pt x="11586" y="3795"/>
                </a:lnTo>
                <a:lnTo>
                  <a:pt x="11611" y="3769"/>
                </a:lnTo>
                <a:lnTo>
                  <a:pt x="11622" y="3757"/>
                </a:lnTo>
                <a:lnTo>
                  <a:pt x="11622" y="3777"/>
                </a:lnTo>
                <a:lnTo>
                  <a:pt x="11622" y="3822"/>
                </a:lnTo>
                <a:lnTo>
                  <a:pt x="11620" y="3875"/>
                </a:lnTo>
                <a:lnTo>
                  <a:pt x="11618" y="3917"/>
                </a:lnTo>
                <a:lnTo>
                  <a:pt x="11618" y="3927"/>
                </a:lnTo>
                <a:lnTo>
                  <a:pt x="11618" y="3938"/>
                </a:lnTo>
                <a:lnTo>
                  <a:pt x="11620" y="3951"/>
                </a:lnTo>
                <a:lnTo>
                  <a:pt x="11623" y="3966"/>
                </a:lnTo>
                <a:lnTo>
                  <a:pt x="11630" y="3999"/>
                </a:lnTo>
                <a:lnTo>
                  <a:pt x="11638" y="4032"/>
                </a:lnTo>
                <a:lnTo>
                  <a:pt x="11646" y="4064"/>
                </a:lnTo>
                <a:lnTo>
                  <a:pt x="11654" y="4090"/>
                </a:lnTo>
                <a:lnTo>
                  <a:pt x="11659" y="4109"/>
                </a:lnTo>
                <a:lnTo>
                  <a:pt x="11662" y="4116"/>
                </a:lnTo>
                <a:lnTo>
                  <a:pt x="11664" y="4121"/>
                </a:lnTo>
                <a:lnTo>
                  <a:pt x="11671" y="4138"/>
                </a:lnTo>
                <a:lnTo>
                  <a:pt x="11682" y="4163"/>
                </a:lnTo>
                <a:lnTo>
                  <a:pt x="11693" y="4192"/>
                </a:lnTo>
                <a:lnTo>
                  <a:pt x="11706" y="4222"/>
                </a:lnTo>
                <a:lnTo>
                  <a:pt x="11719" y="4252"/>
                </a:lnTo>
                <a:lnTo>
                  <a:pt x="11730" y="4276"/>
                </a:lnTo>
                <a:lnTo>
                  <a:pt x="11737" y="4294"/>
                </a:lnTo>
                <a:lnTo>
                  <a:pt x="11757" y="4329"/>
                </a:lnTo>
                <a:lnTo>
                  <a:pt x="11785" y="4377"/>
                </a:lnTo>
                <a:lnTo>
                  <a:pt x="11799" y="4403"/>
                </a:lnTo>
                <a:lnTo>
                  <a:pt x="11810" y="4428"/>
                </a:lnTo>
                <a:lnTo>
                  <a:pt x="11814" y="4438"/>
                </a:lnTo>
                <a:lnTo>
                  <a:pt x="11818" y="4449"/>
                </a:lnTo>
                <a:lnTo>
                  <a:pt x="11820" y="4460"/>
                </a:lnTo>
                <a:lnTo>
                  <a:pt x="11821" y="4468"/>
                </a:lnTo>
                <a:lnTo>
                  <a:pt x="11821" y="4484"/>
                </a:lnTo>
                <a:lnTo>
                  <a:pt x="11822" y="4503"/>
                </a:lnTo>
                <a:lnTo>
                  <a:pt x="11825" y="4521"/>
                </a:lnTo>
                <a:lnTo>
                  <a:pt x="11827" y="4537"/>
                </a:lnTo>
                <a:lnTo>
                  <a:pt x="11832" y="4552"/>
                </a:lnTo>
                <a:lnTo>
                  <a:pt x="11838" y="4565"/>
                </a:lnTo>
                <a:lnTo>
                  <a:pt x="11841" y="4570"/>
                </a:lnTo>
                <a:lnTo>
                  <a:pt x="11845" y="4572"/>
                </a:lnTo>
                <a:lnTo>
                  <a:pt x="11848" y="4575"/>
                </a:lnTo>
                <a:lnTo>
                  <a:pt x="11853" y="4576"/>
                </a:lnTo>
                <a:lnTo>
                  <a:pt x="11858" y="4575"/>
                </a:lnTo>
                <a:lnTo>
                  <a:pt x="11861" y="4572"/>
                </a:lnTo>
                <a:lnTo>
                  <a:pt x="11866" y="4569"/>
                </a:lnTo>
                <a:lnTo>
                  <a:pt x="11871" y="4563"/>
                </a:lnTo>
                <a:lnTo>
                  <a:pt x="11880" y="4550"/>
                </a:lnTo>
                <a:lnTo>
                  <a:pt x="11889" y="4532"/>
                </a:lnTo>
                <a:lnTo>
                  <a:pt x="11908" y="4492"/>
                </a:lnTo>
                <a:lnTo>
                  <a:pt x="11928" y="4454"/>
                </a:lnTo>
                <a:lnTo>
                  <a:pt x="11949" y="4420"/>
                </a:lnTo>
                <a:lnTo>
                  <a:pt x="11969" y="4386"/>
                </a:lnTo>
                <a:lnTo>
                  <a:pt x="11979" y="4369"/>
                </a:lnTo>
                <a:lnTo>
                  <a:pt x="11987" y="4352"/>
                </a:lnTo>
                <a:lnTo>
                  <a:pt x="11993" y="4335"/>
                </a:lnTo>
                <a:lnTo>
                  <a:pt x="11999" y="4318"/>
                </a:lnTo>
                <a:lnTo>
                  <a:pt x="12000" y="4308"/>
                </a:lnTo>
                <a:lnTo>
                  <a:pt x="12001" y="4298"/>
                </a:lnTo>
                <a:lnTo>
                  <a:pt x="12002" y="4286"/>
                </a:lnTo>
                <a:lnTo>
                  <a:pt x="12002" y="4273"/>
                </a:lnTo>
                <a:lnTo>
                  <a:pt x="12000" y="4246"/>
                </a:lnTo>
                <a:lnTo>
                  <a:pt x="11997" y="4218"/>
                </a:lnTo>
                <a:lnTo>
                  <a:pt x="11994" y="4191"/>
                </a:lnTo>
                <a:lnTo>
                  <a:pt x="11992" y="4166"/>
                </a:lnTo>
                <a:lnTo>
                  <a:pt x="11989" y="4145"/>
                </a:lnTo>
                <a:lnTo>
                  <a:pt x="11988" y="4130"/>
                </a:lnTo>
                <a:lnTo>
                  <a:pt x="11988" y="4123"/>
                </a:lnTo>
                <a:lnTo>
                  <a:pt x="11989" y="4117"/>
                </a:lnTo>
                <a:lnTo>
                  <a:pt x="11990" y="4111"/>
                </a:lnTo>
                <a:lnTo>
                  <a:pt x="11993" y="4105"/>
                </a:lnTo>
                <a:lnTo>
                  <a:pt x="11999" y="4094"/>
                </a:lnTo>
                <a:lnTo>
                  <a:pt x="12007" y="4083"/>
                </a:lnTo>
                <a:lnTo>
                  <a:pt x="12017" y="4072"/>
                </a:lnTo>
                <a:lnTo>
                  <a:pt x="12031" y="4062"/>
                </a:lnTo>
                <a:lnTo>
                  <a:pt x="12048" y="4051"/>
                </a:lnTo>
                <a:lnTo>
                  <a:pt x="12068" y="4040"/>
                </a:lnTo>
                <a:lnTo>
                  <a:pt x="12077" y="4035"/>
                </a:lnTo>
                <a:lnTo>
                  <a:pt x="12088" y="4028"/>
                </a:lnTo>
                <a:lnTo>
                  <a:pt x="12097" y="4019"/>
                </a:lnTo>
                <a:lnTo>
                  <a:pt x="12107" y="4010"/>
                </a:lnTo>
                <a:lnTo>
                  <a:pt x="12124" y="3991"/>
                </a:lnTo>
                <a:lnTo>
                  <a:pt x="12142" y="3970"/>
                </a:lnTo>
                <a:lnTo>
                  <a:pt x="12159" y="3948"/>
                </a:lnTo>
                <a:lnTo>
                  <a:pt x="12176" y="3927"/>
                </a:lnTo>
                <a:lnTo>
                  <a:pt x="12194" y="3907"/>
                </a:lnTo>
                <a:lnTo>
                  <a:pt x="12211" y="3889"/>
                </a:lnTo>
                <a:lnTo>
                  <a:pt x="12219" y="3881"/>
                </a:lnTo>
                <a:lnTo>
                  <a:pt x="12226" y="3873"/>
                </a:lnTo>
                <a:lnTo>
                  <a:pt x="12233" y="3863"/>
                </a:lnTo>
                <a:lnTo>
                  <a:pt x="12239" y="3854"/>
                </a:lnTo>
                <a:lnTo>
                  <a:pt x="12251" y="3835"/>
                </a:lnTo>
                <a:lnTo>
                  <a:pt x="12263" y="3817"/>
                </a:lnTo>
                <a:lnTo>
                  <a:pt x="12269" y="3809"/>
                </a:lnTo>
                <a:lnTo>
                  <a:pt x="12277" y="3801"/>
                </a:lnTo>
                <a:lnTo>
                  <a:pt x="12285" y="3794"/>
                </a:lnTo>
                <a:lnTo>
                  <a:pt x="12295" y="3788"/>
                </a:lnTo>
                <a:lnTo>
                  <a:pt x="12306" y="3783"/>
                </a:lnTo>
                <a:lnTo>
                  <a:pt x="12319" y="3780"/>
                </a:lnTo>
                <a:lnTo>
                  <a:pt x="12333" y="3777"/>
                </a:lnTo>
                <a:lnTo>
                  <a:pt x="12350" y="3776"/>
                </a:lnTo>
                <a:lnTo>
                  <a:pt x="12381" y="3776"/>
                </a:lnTo>
                <a:lnTo>
                  <a:pt x="12405" y="3776"/>
                </a:lnTo>
                <a:lnTo>
                  <a:pt x="12421" y="3775"/>
                </a:lnTo>
                <a:lnTo>
                  <a:pt x="12433" y="3773"/>
                </a:lnTo>
                <a:lnTo>
                  <a:pt x="12441" y="3769"/>
                </a:lnTo>
                <a:lnTo>
                  <a:pt x="12447" y="3764"/>
                </a:lnTo>
                <a:lnTo>
                  <a:pt x="12454" y="3757"/>
                </a:lnTo>
                <a:lnTo>
                  <a:pt x="12461" y="3748"/>
                </a:lnTo>
                <a:lnTo>
                  <a:pt x="12471" y="3739"/>
                </a:lnTo>
                <a:lnTo>
                  <a:pt x="12479" y="3730"/>
                </a:lnTo>
                <a:lnTo>
                  <a:pt x="12484" y="3727"/>
                </a:lnTo>
                <a:lnTo>
                  <a:pt x="12488" y="3723"/>
                </a:lnTo>
                <a:lnTo>
                  <a:pt x="12492" y="3722"/>
                </a:lnTo>
                <a:lnTo>
                  <a:pt x="12495" y="3721"/>
                </a:lnTo>
                <a:lnTo>
                  <a:pt x="12500" y="3721"/>
                </a:lnTo>
                <a:lnTo>
                  <a:pt x="12504" y="3721"/>
                </a:lnTo>
                <a:lnTo>
                  <a:pt x="12507" y="3723"/>
                </a:lnTo>
                <a:lnTo>
                  <a:pt x="12511" y="3727"/>
                </a:lnTo>
                <a:lnTo>
                  <a:pt x="12513" y="3732"/>
                </a:lnTo>
                <a:lnTo>
                  <a:pt x="12516" y="3736"/>
                </a:lnTo>
                <a:lnTo>
                  <a:pt x="12519" y="3745"/>
                </a:lnTo>
                <a:lnTo>
                  <a:pt x="12521" y="3753"/>
                </a:lnTo>
                <a:lnTo>
                  <a:pt x="12524" y="3763"/>
                </a:lnTo>
                <a:lnTo>
                  <a:pt x="12528" y="3774"/>
                </a:lnTo>
                <a:lnTo>
                  <a:pt x="12533" y="3784"/>
                </a:lnTo>
                <a:lnTo>
                  <a:pt x="12539" y="3795"/>
                </a:lnTo>
                <a:lnTo>
                  <a:pt x="12552" y="3817"/>
                </a:lnTo>
                <a:lnTo>
                  <a:pt x="12567" y="3838"/>
                </a:lnTo>
                <a:lnTo>
                  <a:pt x="12595" y="3875"/>
                </a:lnTo>
                <a:lnTo>
                  <a:pt x="12613" y="3898"/>
                </a:lnTo>
                <a:lnTo>
                  <a:pt x="12617" y="3908"/>
                </a:lnTo>
                <a:lnTo>
                  <a:pt x="12623" y="3918"/>
                </a:lnTo>
                <a:lnTo>
                  <a:pt x="12629" y="3932"/>
                </a:lnTo>
                <a:lnTo>
                  <a:pt x="12635" y="3948"/>
                </a:lnTo>
                <a:lnTo>
                  <a:pt x="12640" y="3965"/>
                </a:lnTo>
                <a:lnTo>
                  <a:pt x="12643" y="3985"/>
                </a:lnTo>
                <a:lnTo>
                  <a:pt x="12644" y="4005"/>
                </a:lnTo>
                <a:lnTo>
                  <a:pt x="12644" y="4026"/>
                </a:lnTo>
                <a:lnTo>
                  <a:pt x="12642" y="4051"/>
                </a:lnTo>
                <a:lnTo>
                  <a:pt x="12640" y="4083"/>
                </a:lnTo>
                <a:lnTo>
                  <a:pt x="12636" y="4117"/>
                </a:lnTo>
                <a:lnTo>
                  <a:pt x="12634" y="4152"/>
                </a:lnTo>
                <a:lnTo>
                  <a:pt x="12632" y="4185"/>
                </a:lnTo>
                <a:lnTo>
                  <a:pt x="12633" y="4212"/>
                </a:lnTo>
                <a:lnTo>
                  <a:pt x="12633" y="4222"/>
                </a:lnTo>
                <a:lnTo>
                  <a:pt x="12635" y="4229"/>
                </a:lnTo>
                <a:lnTo>
                  <a:pt x="12636" y="4233"/>
                </a:lnTo>
                <a:lnTo>
                  <a:pt x="12637" y="4235"/>
                </a:lnTo>
                <a:lnTo>
                  <a:pt x="12639" y="4237"/>
                </a:lnTo>
                <a:lnTo>
                  <a:pt x="12641" y="4237"/>
                </a:lnTo>
                <a:lnTo>
                  <a:pt x="12644" y="4235"/>
                </a:lnTo>
                <a:lnTo>
                  <a:pt x="12650" y="4229"/>
                </a:lnTo>
                <a:lnTo>
                  <a:pt x="12656" y="4221"/>
                </a:lnTo>
                <a:lnTo>
                  <a:pt x="12663" y="4211"/>
                </a:lnTo>
                <a:lnTo>
                  <a:pt x="12677" y="4184"/>
                </a:lnTo>
                <a:lnTo>
                  <a:pt x="12691" y="4152"/>
                </a:lnTo>
                <a:lnTo>
                  <a:pt x="12717" y="4094"/>
                </a:lnTo>
                <a:lnTo>
                  <a:pt x="12728" y="4069"/>
                </a:lnTo>
                <a:lnTo>
                  <a:pt x="12731" y="4065"/>
                </a:lnTo>
                <a:lnTo>
                  <a:pt x="12742" y="4058"/>
                </a:lnTo>
                <a:lnTo>
                  <a:pt x="12756" y="4050"/>
                </a:lnTo>
                <a:lnTo>
                  <a:pt x="12771" y="4043"/>
                </a:lnTo>
                <a:lnTo>
                  <a:pt x="12780" y="4039"/>
                </a:lnTo>
                <a:lnTo>
                  <a:pt x="12787" y="4038"/>
                </a:lnTo>
                <a:lnTo>
                  <a:pt x="12794" y="4038"/>
                </a:lnTo>
                <a:lnTo>
                  <a:pt x="12801" y="4040"/>
                </a:lnTo>
                <a:lnTo>
                  <a:pt x="12803" y="4042"/>
                </a:lnTo>
                <a:lnTo>
                  <a:pt x="12805" y="4044"/>
                </a:lnTo>
                <a:lnTo>
                  <a:pt x="12808" y="4047"/>
                </a:lnTo>
                <a:lnTo>
                  <a:pt x="12809" y="4051"/>
                </a:lnTo>
                <a:lnTo>
                  <a:pt x="12811" y="4060"/>
                </a:lnTo>
                <a:lnTo>
                  <a:pt x="12811" y="4073"/>
                </a:lnTo>
                <a:lnTo>
                  <a:pt x="12811" y="4101"/>
                </a:lnTo>
                <a:lnTo>
                  <a:pt x="12811" y="4130"/>
                </a:lnTo>
                <a:lnTo>
                  <a:pt x="12812" y="4158"/>
                </a:lnTo>
                <a:lnTo>
                  <a:pt x="12814" y="4185"/>
                </a:lnTo>
                <a:lnTo>
                  <a:pt x="12816" y="4211"/>
                </a:lnTo>
                <a:lnTo>
                  <a:pt x="12818" y="4234"/>
                </a:lnTo>
                <a:lnTo>
                  <a:pt x="12819" y="4255"/>
                </a:lnTo>
                <a:lnTo>
                  <a:pt x="12819" y="4275"/>
                </a:lnTo>
                <a:lnTo>
                  <a:pt x="12821" y="4285"/>
                </a:lnTo>
                <a:lnTo>
                  <a:pt x="12823" y="4295"/>
                </a:lnTo>
                <a:lnTo>
                  <a:pt x="12827" y="4307"/>
                </a:lnTo>
                <a:lnTo>
                  <a:pt x="12831" y="4320"/>
                </a:lnTo>
                <a:lnTo>
                  <a:pt x="12842" y="4345"/>
                </a:lnTo>
                <a:lnTo>
                  <a:pt x="12856" y="4369"/>
                </a:lnTo>
                <a:lnTo>
                  <a:pt x="12869" y="4390"/>
                </a:lnTo>
                <a:lnTo>
                  <a:pt x="12881" y="4404"/>
                </a:lnTo>
                <a:lnTo>
                  <a:pt x="12885" y="4409"/>
                </a:lnTo>
                <a:lnTo>
                  <a:pt x="12889" y="4411"/>
                </a:lnTo>
                <a:lnTo>
                  <a:pt x="12890" y="4411"/>
                </a:lnTo>
                <a:lnTo>
                  <a:pt x="12891" y="4410"/>
                </a:lnTo>
                <a:lnTo>
                  <a:pt x="12891" y="4409"/>
                </a:lnTo>
                <a:lnTo>
                  <a:pt x="12891" y="4407"/>
                </a:lnTo>
                <a:lnTo>
                  <a:pt x="12892" y="4394"/>
                </a:lnTo>
                <a:lnTo>
                  <a:pt x="12896" y="4377"/>
                </a:lnTo>
                <a:lnTo>
                  <a:pt x="12902" y="4357"/>
                </a:lnTo>
                <a:lnTo>
                  <a:pt x="12908" y="4336"/>
                </a:lnTo>
                <a:lnTo>
                  <a:pt x="12913" y="4315"/>
                </a:lnTo>
                <a:lnTo>
                  <a:pt x="12918" y="4294"/>
                </a:lnTo>
                <a:lnTo>
                  <a:pt x="12922" y="4274"/>
                </a:lnTo>
                <a:lnTo>
                  <a:pt x="12923" y="4256"/>
                </a:lnTo>
                <a:lnTo>
                  <a:pt x="12924" y="4249"/>
                </a:lnTo>
                <a:lnTo>
                  <a:pt x="12924" y="4244"/>
                </a:lnTo>
                <a:lnTo>
                  <a:pt x="12925" y="4239"/>
                </a:lnTo>
                <a:lnTo>
                  <a:pt x="12928" y="4235"/>
                </a:lnTo>
                <a:lnTo>
                  <a:pt x="12930" y="4233"/>
                </a:lnTo>
                <a:lnTo>
                  <a:pt x="12932" y="4232"/>
                </a:lnTo>
                <a:lnTo>
                  <a:pt x="12936" y="4233"/>
                </a:lnTo>
                <a:lnTo>
                  <a:pt x="12939" y="4234"/>
                </a:lnTo>
                <a:lnTo>
                  <a:pt x="12950" y="4239"/>
                </a:lnTo>
                <a:lnTo>
                  <a:pt x="12962" y="4248"/>
                </a:lnTo>
                <a:lnTo>
                  <a:pt x="12977" y="4260"/>
                </a:lnTo>
                <a:lnTo>
                  <a:pt x="12994" y="4275"/>
                </a:lnTo>
                <a:lnTo>
                  <a:pt x="13004" y="4283"/>
                </a:lnTo>
                <a:lnTo>
                  <a:pt x="13013" y="4293"/>
                </a:lnTo>
                <a:lnTo>
                  <a:pt x="13023" y="4302"/>
                </a:lnTo>
                <a:lnTo>
                  <a:pt x="13031" y="4313"/>
                </a:lnTo>
                <a:lnTo>
                  <a:pt x="13045" y="4334"/>
                </a:lnTo>
                <a:lnTo>
                  <a:pt x="13058" y="4354"/>
                </a:lnTo>
                <a:lnTo>
                  <a:pt x="13075" y="4388"/>
                </a:lnTo>
                <a:lnTo>
                  <a:pt x="13083" y="4402"/>
                </a:lnTo>
                <a:lnTo>
                  <a:pt x="13085" y="4409"/>
                </a:lnTo>
                <a:lnTo>
                  <a:pt x="13091" y="4427"/>
                </a:lnTo>
                <a:lnTo>
                  <a:pt x="13099" y="4454"/>
                </a:lnTo>
                <a:lnTo>
                  <a:pt x="13108" y="4484"/>
                </a:lnTo>
                <a:lnTo>
                  <a:pt x="13119" y="4516"/>
                </a:lnTo>
                <a:lnTo>
                  <a:pt x="13128" y="4545"/>
                </a:lnTo>
                <a:lnTo>
                  <a:pt x="13135" y="4569"/>
                </a:lnTo>
                <a:lnTo>
                  <a:pt x="13140" y="4584"/>
                </a:lnTo>
                <a:lnTo>
                  <a:pt x="13141" y="4585"/>
                </a:lnTo>
                <a:lnTo>
                  <a:pt x="13142" y="4586"/>
                </a:lnTo>
                <a:lnTo>
                  <a:pt x="13144" y="4586"/>
                </a:lnTo>
                <a:lnTo>
                  <a:pt x="13145" y="4585"/>
                </a:lnTo>
                <a:lnTo>
                  <a:pt x="13149" y="4582"/>
                </a:lnTo>
                <a:lnTo>
                  <a:pt x="13154" y="4576"/>
                </a:lnTo>
                <a:lnTo>
                  <a:pt x="13165" y="4557"/>
                </a:lnTo>
                <a:lnTo>
                  <a:pt x="13178" y="4534"/>
                </a:lnTo>
                <a:lnTo>
                  <a:pt x="13191" y="4507"/>
                </a:lnTo>
                <a:lnTo>
                  <a:pt x="13201" y="4481"/>
                </a:lnTo>
                <a:lnTo>
                  <a:pt x="13212" y="4460"/>
                </a:lnTo>
                <a:lnTo>
                  <a:pt x="13218" y="4444"/>
                </a:lnTo>
                <a:lnTo>
                  <a:pt x="13222" y="4434"/>
                </a:lnTo>
                <a:lnTo>
                  <a:pt x="13226" y="4426"/>
                </a:lnTo>
                <a:lnTo>
                  <a:pt x="13231" y="4419"/>
                </a:lnTo>
                <a:lnTo>
                  <a:pt x="13236" y="4411"/>
                </a:lnTo>
                <a:lnTo>
                  <a:pt x="13242" y="4406"/>
                </a:lnTo>
                <a:lnTo>
                  <a:pt x="13249" y="4401"/>
                </a:lnTo>
                <a:lnTo>
                  <a:pt x="13259" y="4396"/>
                </a:lnTo>
                <a:lnTo>
                  <a:pt x="13269" y="4393"/>
                </a:lnTo>
                <a:lnTo>
                  <a:pt x="13294" y="4387"/>
                </a:lnTo>
                <a:lnTo>
                  <a:pt x="13319" y="4377"/>
                </a:lnTo>
                <a:lnTo>
                  <a:pt x="13324" y="4375"/>
                </a:lnTo>
                <a:lnTo>
                  <a:pt x="13330" y="4372"/>
                </a:lnTo>
                <a:lnTo>
                  <a:pt x="13335" y="4367"/>
                </a:lnTo>
                <a:lnTo>
                  <a:pt x="13340" y="4361"/>
                </a:lnTo>
                <a:lnTo>
                  <a:pt x="13343" y="4355"/>
                </a:lnTo>
                <a:lnTo>
                  <a:pt x="13347" y="4348"/>
                </a:lnTo>
                <a:lnTo>
                  <a:pt x="13350" y="4341"/>
                </a:lnTo>
                <a:lnTo>
                  <a:pt x="13353" y="4332"/>
                </a:lnTo>
                <a:lnTo>
                  <a:pt x="13359" y="4312"/>
                </a:lnTo>
                <a:lnTo>
                  <a:pt x="13364" y="4291"/>
                </a:lnTo>
                <a:lnTo>
                  <a:pt x="13371" y="4269"/>
                </a:lnTo>
                <a:lnTo>
                  <a:pt x="13375" y="4247"/>
                </a:lnTo>
                <a:lnTo>
                  <a:pt x="13377" y="4235"/>
                </a:lnTo>
                <a:lnTo>
                  <a:pt x="13377" y="4224"/>
                </a:lnTo>
                <a:lnTo>
                  <a:pt x="13376" y="4212"/>
                </a:lnTo>
                <a:lnTo>
                  <a:pt x="13375" y="4199"/>
                </a:lnTo>
                <a:lnTo>
                  <a:pt x="13371" y="4187"/>
                </a:lnTo>
                <a:lnTo>
                  <a:pt x="13367" y="4174"/>
                </a:lnTo>
                <a:lnTo>
                  <a:pt x="13361" y="4161"/>
                </a:lnTo>
                <a:lnTo>
                  <a:pt x="13353" y="4148"/>
                </a:lnTo>
                <a:lnTo>
                  <a:pt x="13321" y="4099"/>
                </a:lnTo>
                <a:lnTo>
                  <a:pt x="13295" y="4059"/>
                </a:lnTo>
                <a:lnTo>
                  <a:pt x="13282" y="4042"/>
                </a:lnTo>
                <a:lnTo>
                  <a:pt x="13270" y="4025"/>
                </a:lnTo>
                <a:lnTo>
                  <a:pt x="13259" y="4011"/>
                </a:lnTo>
                <a:lnTo>
                  <a:pt x="13246" y="3998"/>
                </a:lnTo>
                <a:lnTo>
                  <a:pt x="13239" y="3991"/>
                </a:lnTo>
                <a:lnTo>
                  <a:pt x="13233" y="3983"/>
                </a:lnTo>
                <a:lnTo>
                  <a:pt x="13226" y="3975"/>
                </a:lnTo>
                <a:lnTo>
                  <a:pt x="13220" y="3965"/>
                </a:lnTo>
                <a:lnTo>
                  <a:pt x="13209" y="3946"/>
                </a:lnTo>
                <a:lnTo>
                  <a:pt x="13200" y="3927"/>
                </a:lnTo>
                <a:lnTo>
                  <a:pt x="13187" y="3894"/>
                </a:lnTo>
                <a:lnTo>
                  <a:pt x="13182" y="3880"/>
                </a:lnTo>
                <a:lnTo>
                  <a:pt x="13194" y="3867"/>
                </a:lnTo>
                <a:lnTo>
                  <a:pt x="13222" y="3836"/>
                </a:lnTo>
                <a:lnTo>
                  <a:pt x="13255" y="3801"/>
                </a:lnTo>
                <a:lnTo>
                  <a:pt x="13281" y="3772"/>
                </a:lnTo>
                <a:lnTo>
                  <a:pt x="13286" y="3767"/>
                </a:lnTo>
                <a:lnTo>
                  <a:pt x="13290" y="3763"/>
                </a:lnTo>
                <a:lnTo>
                  <a:pt x="13296" y="3761"/>
                </a:lnTo>
                <a:lnTo>
                  <a:pt x="13301" y="3759"/>
                </a:lnTo>
                <a:lnTo>
                  <a:pt x="13306" y="3759"/>
                </a:lnTo>
                <a:lnTo>
                  <a:pt x="13310" y="3759"/>
                </a:lnTo>
                <a:lnTo>
                  <a:pt x="13316" y="3759"/>
                </a:lnTo>
                <a:lnTo>
                  <a:pt x="13321" y="3761"/>
                </a:lnTo>
                <a:lnTo>
                  <a:pt x="13326" y="3763"/>
                </a:lnTo>
                <a:lnTo>
                  <a:pt x="13329" y="3766"/>
                </a:lnTo>
                <a:lnTo>
                  <a:pt x="13334" y="3769"/>
                </a:lnTo>
                <a:lnTo>
                  <a:pt x="13336" y="3774"/>
                </a:lnTo>
                <a:lnTo>
                  <a:pt x="13340" y="3779"/>
                </a:lnTo>
                <a:lnTo>
                  <a:pt x="13342" y="3783"/>
                </a:lnTo>
                <a:lnTo>
                  <a:pt x="13344" y="3789"/>
                </a:lnTo>
                <a:lnTo>
                  <a:pt x="13344" y="3795"/>
                </a:lnTo>
                <a:lnTo>
                  <a:pt x="13346" y="3801"/>
                </a:lnTo>
                <a:lnTo>
                  <a:pt x="13344" y="3808"/>
                </a:lnTo>
                <a:lnTo>
                  <a:pt x="13343" y="3814"/>
                </a:lnTo>
                <a:lnTo>
                  <a:pt x="13341" y="3820"/>
                </a:lnTo>
                <a:lnTo>
                  <a:pt x="13335" y="3833"/>
                </a:lnTo>
                <a:lnTo>
                  <a:pt x="13328" y="3847"/>
                </a:lnTo>
                <a:lnTo>
                  <a:pt x="13320" y="3863"/>
                </a:lnTo>
                <a:lnTo>
                  <a:pt x="13312" y="3882"/>
                </a:lnTo>
                <a:lnTo>
                  <a:pt x="13309" y="3891"/>
                </a:lnTo>
                <a:lnTo>
                  <a:pt x="13306" y="3903"/>
                </a:lnTo>
                <a:lnTo>
                  <a:pt x="13303" y="3915"/>
                </a:lnTo>
                <a:lnTo>
                  <a:pt x="13301" y="3927"/>
                </a:lnTo>
                <a:lnTo>
                  <a:pt x="13301" y="3939"/>
                </a:lnTo>
                <a:lnTo>
                  <a:pt x="13301" y="3951"/>
                </a:lnTo>
                <a:lnTo>
                  <a:pt x="13303" y="3962"/>
                </a:lnTo>
                <a:lnTo>
                  <a:pt x="13306" y="3971"/>
                </a:lnTo>
                <a:lnTo>
                  <a:pt x="13309" y="3979"/>
                </a:lnTo>
                <a:lnTo>
                  <a:pt x="13314" y="3986"/>
                </a:lnTo>
                <a:lnTo>
                  <a:pt x="13319" y="3992"/>
                </a:lnTo>
                <a:lnTo>
                  <a:pt x="13324" y="3998"/>
                </a:lnTo>
                <a:lnTo>
                  <a:pt x="13330" y="4002"/>
                </a:lnTo>
                <a:lnTo>
                  <a:pt x="13336" y="4004"/>
                </a:lnTo>
                <a:lnTo>
                  <a:pt x="13342" y="4006"/>
                </a:lnTo>
                <a:lnTo>
                  <a:pt x="13347" y="4006"/>
                </a:lnTo>
                <a:lnTo>
                  <a:pt x="13353" y="4006"/>
                </a:lnTo>
                <a:lnTo>
                  <a:pt x="13357" y="4004"/>
                </a:lnTo>
                <a:lnTo>
                  <a:pt x="13362" y="4002"/>
                </a:lnTo>
                <a:lnTo>
                  <a:pt x="13364" y="3998"/>
                </a:lnTo>
                <a:lnTo>
                  <a:pt x="13381" y="3975"/>
                </a:lnTo>
                <a:lnTo>
                  <a:pt x="13398" y="3946"/>
                </a:lnTo>
                <a:lnTo>
                  <a:pt x="13407" y="3934"/>
                </a:lnTo>
                <a:lnTo>
                  <a:pt x="13414" y="3921"/>
                </a:lnTo>
                <a:lnTo>
                  <a:pt x="13418" y="3910"/>
                </a:lnTo>
                <a:lnTo>
                  <a:pt x="13421" y="3903"/>
                </a:lnTo>
                <a:lnTo>
                  <a:pt x="13420" y="3900"/>
                </a:lnTo>
                <a:lnTo>
                  <a:pt x="13416" y="3895"/>
                </a:lnTo>
                <a:lnTo>
                  <a:pt x="13411" y="3891"/>
                </a:lnTo>
                <a:lnTo>
                  <a:pt x="13407" y="3887"/>
                </a:lnTo>
                <a:lnTo>
                  <a:pt x="13401" y="3881"/>
                </a:lnTo>
                <a:lnTo>
                  <a:pt x="13395" y="3871"/>
                </a:lnTo>
                <a:lnTo>
                  <a:pt x="13394" y="3865"/>
                </a:lnTo>
                <a:lnTo>
                  <a:pt x="13391" y="3860"/>
                </a:lnTo>
                <a:lnTo>
                  <a:pt x="13390" y="3851"/>
                </a:lnTo>
                <a:lnTo>
                  <a:pt x="13389" y="3842"/>
                </a:lnTo>
                <a:lnTo>
                  <a:pt x="13389" y="3833"/>
                </a:lnTo>
                <a:lnTo>
                  <a:pt x="13390" y="3823"/>
                </a:lnTo>
                <a:lnTo>
                  <a:pt x="13393" y="3815"/>
                </a:lnTo>
                <a:lnTo>
                  <a:pt x="13396" y="3807"/>
                </a:lnTo>
                <a:lnTo>
                  <a:pt x="13400" y="3800"/>
                </a:lnTo>
                <a:lnTo>
                  <a:pt x="13404" y="3793"/>
                </a:lnTo>
                <a:lnTo>
                  <a:pt x="13410" y="3786"/>
                </a:lnTo>
                <a:lnTo>
                  <a:pt x="13416" y="3780"/>
                </a:lnTo>
                <a:lnTo>
                  <a:pt x="13422" y="3775"/>
                </a:lnTo>
                <a:lnTo>
                  <a:pt x="13428" y="3772"/>
                </a:lnTo>
                <a:lnTo>
                  <a:pt x="13434" y="3768"/>
                </a:lnTo>
                <a:lnTo>
                  <a:pt x="13441" y="3766"/>
                </a:lnTo>
                <a:lnTo>
                  <a:pt x="13447" y="3764"/>
                </a:lnTo>
                <a:lnTo>
                  <a:pt x="13451" y="3764"/>
                </a:lnTo>
                <a:lnTo>
                  <a:pt x="13456" y="3766"/>
                </a:lnTo>
                <a:lnTo>
                  <a:pt x="13461" y="3767"/>
                </a:lnTo>
                <a:lnTo>
                  <a:pt x="13465" y="3769"/>
                </a:lnTo>
                <a:lnTo>
                  <a:pt x="13472" y="3770"/>
                </a:lnTo>
                <a:lnTo>
                  <a:pt x="13482" y="3770"/>
                </a:lnTo>
                <a:lnTo>
                  <a:pt x="13492" y="3769"/>
                </a:lnTo>
                <a:lnTo>
                  <a:pt x="13519" y="3766"/>
                </a:lnTo>
                <a:lnTo>
                  <a:pt x="13549" y="3759"/>
                </a:lnTo>
                <a:lnTo>
                  <a:pt x="13580" y="3749"/>
                </a:lnTo>
                <a:lnTo>
                  <a:pt x="13612" y="3737"/>
                </a:lnTo>
                <a:lnTo>
                  <a:pt x="13627" y="3732"/>
                </a:lnTo>
                <a:lnTo>
                  <a:pt x="13643" y="3725"/>
                </a:lnTo>
                <a:lnTo>
                  <a:pt x="13656" y="3718"/>
                </a:lnTo>
                <a:lnTo>
                  <a:pt x="13667" y="3710"/>
                </a:lnTo>
                <a:lnTo>
                  <a:pt x="13678" y="3703"/>
                </a:lnTo>
                <a:lnTo>
                  <a:pt x="13689" y="3695"/>
                </a:lnTo>
                <a:lnTo>
                  <a:pt x="13699" y="3686"/>
                </a:lnTo>
                <a:lnTo>
                  <a:pt x="13708" y="3676"/>
                </a:lnTo>
                <a:lnTo>
                  <a:pt x="13726" y="3655"/>
                </a:lnTo>
                <a:lnTo>
                  <a:pt x="13743" y="3634"/>
                </a:lnTo>
                <a:lnTo>
                  <a:pt x="13757" y="3613"/>
                </a:lnTo>
                <a:lnTo>
                  <a:pt x="13772" y="3592"/>
                </a:lnTo>
                <a:lnTo>
                  <a:pt x="13785" y="3574"/>
                </a:lnTo>
                <a:lnTo>
                  <a:pt x="13799" y="3560"/>
                </a:lnTo>
                <a:lnTo>
                  <a:pt x="13815" y="3545"/>
                </a:lnTo>
                <a:lnTo>
                  <a:pt x="13839" y="3524"/>
                </a:lnTo>
                <a:lnTo>
                  <a:pt x="13865" y="3498"/>
                </a:lnTo>
                <a:lnTo>
                  <a:pt x="13891" y="3471"/>
                </a:lnTo>
                <a:lnTo>
                  <a:pt x="13903" y="3457"/>
                </a:lnTo>
                <a:lnTo>
                  <a:pt x="13915" y="3443"/>
                </a:lnTo>
                <a:lnTo>
                  <a:pt x="13926" y="3429"/>
                </a:lnTo>
                <a:lnTo>
                  <a:pt x="13935" y="3415"/>
                </a:lnTo>
                <a:lnTo>
                  <a:pt x="13942" y="3402"/>
                </a:lnTo>
                <a:lnTo>
                  <a:pt x="13947" y="3390"/>
                </a:lnTo>
                <a:lnTo>
                  <a:pt x="13949" y="3384"/>
                </a:lnTo>
                <a:lnTo>
                  <a:pt x="13950" y="3378"/>
                </a:lnTo>
                <a:lnTo>
                  <a:pt x="13950" y="3372"/>
                </a:lnTo>
                <a:lnTo>
                  <a:pt x="13950" y="3368"/>
                </a:lnTo>
                <a:lnTo>
                  <a:pt x="13948" y="3348"/>
                </a:lnTo>
                <a:lnTo>
                  <a:pt x="13947" y="3325"/>
                </a:lnTo>
                <a:lnTo>
                  <a:pt x="13946" y="3303"/>
                </a:lnTo>
                <a:lnTo>
                  <a:pt x="13945" y="3278"/>
                </a:lnTo>
                <a:lnTo>
                  <a:pt x="13943" y="3254"/>
                </a:lnTo>
                <a:lnTo>
                  <a:pt x="13939" y="3229"/>
                </a:lnTo>
                <a:lnTo>
                  <a:pt x="13936" y="3217"/>
                </a:lnTo>
                <a:lnTo>
                  <a:pt x="13932" y="3204"/>
                </a:lnTo>
                <a:lnTo>
                  <a:pt x="13928" y="3191"/>
                </a:lnTo>
                <a:lnTo>
                  <a:pt x="13922" y="3180"/>
                </a:lnTo>
                <a:lnTo>
                  <a:pt x="13910" y="3156"/>
                </a:lnTo>
                <a:lnTo>
                  <a:pt x="13898" y="3134"/>
                </a:lnTo>
                <a:lnTo>
                  <a:pt x="13885" y="3115"/>
                </a:lnTo>
                <a:lnTo>
                  <a:pt x="13873" y="3098"/>
                </a:lnTo>
                <a:lnTo>
                  <a:pt x="13851" y="3067"/>
                </a:lnTo>
                <a:lnTo>
                  <a:pt x="13834" y="3044"/>
                </a:lnTo>
                <a:lnTo>
                  <a:pt x="13833" y="3038"/>
                </a:lnTo>
                <a:lnTo>
                  <a:pt x="13833" y="3034"/>
                </a:lnTo>
                <a:lnTo>
                  <a:pt x="13835" y="3029"/>
                </a:lnTo>
                <a:lnTo>
                  <a:pt x="13839" y="3026"/>
                </a:lnTo>
                <a:lnTo>
                  <a:pt x="13851" y="3018"/>
                </a:lnTo>
                <a:lnTo>
                  <a:pt x="13867" y="3011"/>
                </a:lnTo>
                <a:lnTo>
                  <a:pt x="13886" y="3002"/>
                </a:lnTo>
                <a:lnTo>
                  <a:pt x="13906" y="2993"/>
                </a:lnTo>
                <a:lnTo>
                  <a:pt x="13916" y="2988"/>
                </a:lnTo>
                <a:lnTo>
                  <a:pt x="13926" y="2982"/>
                </a:lnTo>
                <a:lnTo>
                  <a:pt x="13934" y="2975"/>
                </a:lnTo>
                <a:lnTo>
                  <a:pt x="13942" y="2968"/>
                </a:lnTo>
                <a:lnTo>
                  <a:pt x="13948" y="2960"/>
                </a:lnTo>
                <a:lnTo>
                  <a:pt x="13953" y="2952"/>
                </a:lnTo>
                <a:lnTo>
                  <a:pt x="13956" y="2945"/>
                </a:lnTo>
                <a:lnTo>
                  <a:pt x="13959" y="2938"/>
                </a:lnTo>
                <a:lnTo>
                  <a:pt x="13959" y="2931"/>
                </a:lnTo>
                <a:lnTo>
                  <a:pt x="13959" y="2924"/>
                </a:lnTo>
                <a:lnTo>
                  <a:pt x="13956" y="2918"/>
                </a:lnTo>
                <a:lnTo>
                  <a:pt x="13954" y="2913"/>
                </a:lnTo>
                <a:lnTo>
                  <a:pt x="13952" y="2907"/>
                </a:lnTo>
                <a:lnTo>
                  <a:pt x="13948" y="2904"/>
                </a:lnTo>
                <a:lnTo>
                  <a:pt x="13943" y="2899"/>
                </a:lnTo>
                <a:lnTo>
                  <a:pt x="13939" y="2897"/>
                </a:lnTo>
                <a:lnTo>
                  <a:pt x="13935" y="2894"/>
                </a:lnTo>
                <a:lnTo>
                  <a:pt x="13930" y="2893"/>
                </a:lnTo>
                <a:lnTo>
                  <a:pt x="13926" y="2892"/>
                </a:lnTo>
                <a:lnTo>
                  <a:pt x="13922" y="2893"/>
                </a:lnTo>
                <a:lnTo>
                  <a:pt x="13902" y="2898"/>
                </a:lnTo>
                <a:lnTo>
                  <a:pt x="13876" y="2904"/>
                </a:lnTo>
                <a:lnTo>
                  <a:pt x="13863" y="2906"/>
                </a:lnTo>
                <a:lnTo>
                  <a:pt x="13851" y="2907"/>
                </a:lnTo>
                <a:lnTo>
                  <a:pt x="13839" y="2907"/>
                </a:lnTo>
                <a:lnTo>
                  <a:pt x="13831" y="2907"/>
                </a:lnTo>
                <a:lnTo>
                  <a:pt x="13824" y="2904"/>
                </a:lnTo>
                <a:lnTo>
                  <a:pt x="13817" y="2900"/>
                </a:lnTo>
                <a:lnTo>
                  <a:pt x="13811" y="2894"/>
                </a:lnTo>
                <a:lnTo>
                  <a:pt x="13804" y="2887"/>
                </a:lnTo>
                <a:lnTo>
                  <a:pt x="13787" y="2871"/>
                </a:lnTo>
                <a:lnTo>
                  <a:pt x="13767" y="2850"/>
                </a:lnTo>
                <a:lnTo>
                  <a:pt x="13761" y="2845"/>
                </a:lnTo>
                <a:lnTo>
                  <a:pt x="13758" y="2839"/>
                </a:lnTo>
                <a:lnTo>
                  <a:pt x="13755" y="2833"/>
                </a:lnTo>
                <a:lnTo>
                  <a:pt x="13755" y="2827"/>
                </a:lnTo>
                <a:lnTo>
                  <a:pt x="13755" y="2822"/>
                </a:lnTo>
                <a:lnTo>
                  <a:pt x="13757" y="2816"/>
                </a:lnTo>
                <a:lnTo>
                  <a:pt x="13759" y="2810"/>
                </a:lnTo>
                <a:lnTo>
                  <a:pt x="13761" y="2805"/>
                </a:lnTo>
                <a:lnTo>
                  <a:pt x="13765" y="2800"/>
                </a:lnTo>
                <a:lnTo>
                  <a:pt x="13768" y="2796"/>
                </a:lnTo>
                <a:lnTo>
                  <a:pt x="13773" y="2792"/>
                </a:lnTo>
                <a:lnTo>
                  <a:pt x="13778" y="2789"/>
                </a:lnTo>
                <a:lnTo>
                  <a:pt x="13782" y="2786"/>
                </a:lnTo>
                <a:lnTo>
                  <a:pt x="13786" y="2785"/>
                </a:lnTo>
                <a:lnTo>
                  <a:pt x="13791" y="2784"/>
                </a:lnTo>
                <a:lnTo>
                  <a:pt x="13795" y="2784"/>
                </a:lnTo>
                <a:lnTo>
                  <a:pt x="13799" y="2785"/>
                </a:lnTo>
                <a:lnTo>
                  <a:pt x="13804" y="2784"/>
                </a:lnTo>
                <a:lnTo>
                  <a:pt x="13809" y="2782"/>
                </a:lnTo>
                <a:lnTo>
                  <a:pt x="13814" y="2779"/>
                </a:lnTo>
                <a:lnTo>
                  <a:pt x="13827" y="2771"/>
                </a:lnTo>
                <a:lnTo>
                  <a:pt x="13841" y="2759"/>
                </a:lnTo>
                <a:lnTo>
                  <a:pt x="13868" y="2736"/>
                </a:lnTo>
                <a:lnTo>
                  <a:pt x="13891" y="2714"/>
                </a:lnTo>
                <a:lnTo>
                  <a:pt x="13900" y="2705"/>
                </a:lnTo>
                <a:lnTo>
                  <a:pt x="13909" y="2698"/>
                </a:lnTo>
                <a:lnTo>
                  <a:pt x="13919" y="2691"/>
                </a:lnTo>
                <a:lnTo>
                  <a:pt x="13928" y="2687"/>
                </a:lnTo>
                <a:lnTo>
                  <a:pt x="13934" y="2684"/>
                </a:lnTo>
                <a:lnTo>
                  <a:pt x="13939" y="2685"/>
                </a:lnTo>
                <a:lnTo>
                  <a:pt x="13940" y="2687"/>
                </a:lnTo>
                <a:lnTo>
                  <a:pt x="13940" y="2689"/>
                </a:lnTo>
                <a:lnTo>
                  <a:pt x="13940" y="2691"/>
                </a:lnTo>
                <a:lnTo>
                  <a:pt x="13937" y="2695"/>
                </a:lnTo>
                <a:lnTo>
                  <a:pt x="13933" y="2707"/>
                </a:lnTo>
                <a:lnTo>
                  <a:pt x="13927" y="2722"/>
                </a:lnTo>
                <a:lnTo>
                  <a:pt x="13922" y="2741"/>
                </a:lnTo>
                <a:lnTo>
                  <a:pt x="13918" y="2758"/>
                </a:lnTo>
                <a:lnTo>
                  <a:pt x="13916" y="2768"/>
                </a:lnTo>
                <a:lnTo>
                  <a:pt x="13915" y="2777"/>
                </a:lnTo>
                <a:lnTo>
                  <a:pt x="13915" y="2784"/>
                </a:lnTo>
                <a:lnTo>
                  <a:pt x="13916" y="2792"/>
                </a:lnTo>
                <a:lnTo>
                  <a:pt x="13918" y="2798"/>
                </a:lnTo>
                <a:lnTo>
                  <a:pt x="13921" y="2803"/>
                </a:lnTo>
                <a:lnTo>
                  <a:pt x="13925" y="2806"/>
                </a:lnTo>
                <a:lnTo>
                  <a:pt x="13930" y="2808"/>
                </a:lnTo>
                <a:lnTo>
                  <a:pt x="13936" y="2808"/>
                </a:lnTo>
                <a:lnTo>
                  <a:pt x="13943" y="2806"/>
                </a:lnTo>
                <a:lnTo>
                  <a:pt x="13952" y="2803"/>
                </a:lnTo>
                <a:lnTo>
                  <a:pt x="13961" y="2799"/>
                </a:lnTo>
                <a:lnTo>
                  <a:pt x="13979" y="2788"/>
                </a:lnTo>
                <a:lnTo>
                  <a:pt x="13997" y="2775"/>
                </a:lnTo>
                <a:lnTo>
                  <a:pt x="14015" y="2762"/>
                </a:lnTo>
                <a:lnTo>
                  <a:pt x="14030" y="2751"/>
                </a:lnTo>
                <a:lnTo>
                  <a:pt x="14037" y="2746"/>
                </a:lnTo>
                <a:lnTo>
                  <a:pt x="14042" y="2744"/>
                </a:lnTo>
                <a:lnTo>
                  <a:pt x="14047" y="2742"/>
                </a:lnTo>
                <a:lnTo>
                  <a:pt x="14049" y="2742"/>
                </a:lnTo>
                <a:lnTo>
                  <a:pt x="14051" y="2744"/>
                </a:lnTo>
                <a:lnTo>
                  <a:pt x="14054" y="2746"/>
                </a:lnTo>
                <a:lnTo>
                  <a:pt x="14057" y="2750"/>
                </a:lnTo>
                <a:lnTo>
                  <a:pt x="14060" y="2755"/>
                </a:lnTo>
                <a:lnTo>
                  <a:pt x="14064" y="2766"/>
                </a:lnTo>
                <a:lnTo>
                  <a:pt x="14068" y="2781"/>
                </a:lnTo>
                <a:lnTo>
                  <a:pt x="14071" y="2796"/>
                </a:lnTo>
                <a:lnTo>
                  <a:pt x="14073" y="2810"/>
                </a:lnTo>
                <a:lnTo>
                  <a:pt x="14073" y="2818"/>
                </a:lnTo>
                <a:lnTo>
                  <a:pt x="14073" y="2824"/>
                </a:lnTo>
                <a:lnTo>
                  <a:pt x="14071" y="2831"/>
                </a:lnTo>
                <a:lnTo>
                  <a:pt x="14069" y="2836"/>
                </a:lnTo>
                <a:lnTo>
                  <a:pt x="14065" y="2847"/>
                </a:lnTo>
                <a:lnTo>
                  <a:pt x="14063" y="2860"/>
                </a:lnTo>
                <a:lnTo>
                  <a:pt x="14061" y="2872"/>
                </a:lnTo>
                <a:lnTo>
                  <a:pt x="14061" y="2884"/>
                </a:lnTo>
                <a:lnTo>
                  <a:pt x="14062" y="2894"/>
                </a:lnTo>
                <a:lnTo>
                  <a:pt x="14064" y="2901"/>
                </a:lnTo>
                <a:lnTo>
                  <a:pt x="14067" y="2905"/>
                </a:lnTo>
                <a:lnTo>
                  <a:pt x="14068" y="2906"/>
                </a:lnTo>
                <a:lnTo>
                  <a:pt x="14070" y="2907"/>
                </a:lnTo>
                <a:lnTo>
                  <a:pt x="14074" y="2907"/>
                </a:lnTo>
                <a:lnTo>
                  <a:pt x="14080" y="2904"/>
                </a:lnTo>
                <a:lnTo>
                  <a:pt x="14088" y="2898"/>
                </a:lnTo>
                <a:lnTo>
                  <a:pt x="14096" y="2891"/>
                </a:lnTo>
                <a:lnTo>
                  <a:pt x="14104" y="2884"/>
                </a:lnTo>
                <a:lnTo>
                  <a:pt x="14112" y="2877"/>
                </a:lnTo>
                <a:lnTo>
                  <a:pt x="14120" y="2872"/>
                </a:lnTo>
                <a:lnTo>
                  <a:pt x="14122" y="2871"/>
                </a:lnTo>
                <a:lnTo>
                  <a:pt x="14125" y="2871"/>
                </a:lnTo>
                <a:lnTo>
                  <a:pt x="14128" y="2872"/>
                </a:lnTo>
                <a:lnTo>
                  <a:pt x="14129" y="2874"/>
                </a:lnTo>
                <a:lnTo>
                  <a:pt x="14139" y="2887"/>
                </a:lnTo>
                <a:lnTo>
                  <a:pt x="14154" y="2907"/>
                </a:lnTo>
                <a:lnTo>
                  <a:pt x="14156" y="2913"/>
                </a:lnTo>
                <a:lnTo>
                  <a:pt x="14159" y="2919"/>
                </a:lnTo>
                <a:lnTo>
                  <a:pt x="14161" y="2926"/>
                </a:lnTo>
                <a:lnTo>
                  <a:pt x="14162" y="2933"/>
                </a:lnTo>
                <a:lnTo>
                  <a:pt x="14163" y="2941"/>
                </a:lnTo>
                <a:lnTo>
                  <a:pt x="14162" y="2950"/>
                </a:lnTo>
                <a:lnTo>
                  <a:pt x="14159" y="2959"/>
                </a:lnTo>
                <a:lnTo>
                  <a:pt x="14157" y="2968"/>
                </a:lnTo>
                <a:lnTo>
                  <a:pt x="14139" y="3001"/>
                </a:lnTo>
                <a:lnTo>
                  <a:pt x="14125" y="3027"/>
                </a:lnTo>
                <a:lnTo>
                  <a:pt x="14123" y="3032"/>
                </a:lnTo>
                <a:lnTo>
                  <a:pt x="14123" y="3038"/>
                </a:lnTo>
                <a:lnTo>
                  <a:pt x="14123" y="3044"/>
                </a:lnTo>
                <a:lnTo>
                  <a:pt x="14124" y="3048"/>
                </a:lnTo>
                <a:lnTo>
                  <a:pt x="14127" y="3054"/>
                </a:lnTo>
                <a:lnTo>
                  <a:pt x="14131" y="3060"/>
                </a:lnTo>
                <a:lnTo>
                  <a:pt x="14137" y="3066"/>
                </a:lnTo>
                <a:lnTo>
                  <a:pt x="14145" y="3072"/>
                </a:lnTo>
                <a:lnTo>
                  <a:pt x="14154" y="3076"/>
                </a:lnTo>
                <a:lnTo>
                  <a:pt x="14162" y="3081"/>
                </a:lnTo>
                <a:lnTo>
                  <a:pt x="14169" y="3083"/>
                </a:lnTo>
                <a:lnTo>
                  <a:pt x="14176" y="3086"/>
                </a:lnTo>
                <a:lnTo>
                  <a:pt x="14182" y="3086"/>
                </a:lnTo>
                <a:lnTo>
                  <a:pt x="14188" y="3086"/>
                </a:lnTo>
                <a:lnTo>
                  <a:pt x="14193" y="3085"/>
                </a:lnTo>
                <a:lnTo>
                  <a:pt x="14199" y="3083"/>
                </a:lnTo>
                <a:lnTo>
                  <a:pt x="14221" y="3071"/>
                </a:lnTo>
                <a:lnTo>
                  <a:pt x="14244" y="3053"/>
                </a:lnTo>
                <a:lnTo>
                  <a:pt x="14251" y="3047"/>
                </a:lnTo>
                <a:lnTo>
                  <a:pt x="14257" y="3040"/>
                </a:lnTo>
                <a:lnTo>
                  <a:pt x="14263" y="3032"/>
                </a:lnTo>
                <a:lnTo>
                  <a:pt x="14269" y="3022"/>
                </a:lnTo>
                <a:lnTo>
                  <a:pt x="14273" y="3012"/>
                </a:lnTo>
                <a:lnTo>
                  <a:pt x="14278" y="3000"/>
                </a:lnTo>
                <a:lnTo>
                  <a:pt x="14282" y="2988"/>
                </a:lnTo>
                <a:lnTo>
                  <a:pt x="14285" y="2977"/>
                </a:lnTo>
                <a:lnTo>
                  <a:pt x="14287" y="2964"/>
                </a:lnTo>
                <a:lnTo>
                  <a:pt x="14290" y="2952"/>
                </a:lnTo>
                <a:lnTo>
                  <a:pt x="14291" y="2940"/>
                </a:lnTo>
                <a:lnTo>
                  <a:pt x="14291" y="2928"/>
                </a:lnTo>
                <a:lnTo>
                  <a:pt x="14291" y="2918"/>
                </a:lnTo>
                <a:lnTo>
                  <a:pt x="14290" y="2908"/>
                </a:lnTo>
                <a:lnTo>
                  <a:pt x="14287" y="2899"/>
                </a:lnTo>
                <a:lnTo>
                  <a:pt x="14284" y="2893"/>
                </a:lnTo>
                <a:lnTo>
                  <a:pt x="14265" y="2863"/>
                </a:lnTo>
                <a:lnTo>
                  <a:pt x="14243" y="2829"/>
                </a:lnTo>
                <a:lnTo>
                  <a:pt x="14233" y="2811"/>
                </a:lnTo>
                <a:lnTo>
                  <a:pt x="14224" y="2795"/>
                </a:lnTo>
                <a:lnTo>
                  <a:pt x="14222" y="2788"/>
                </a:lnTo>
                <a:lnTo>
                  <a:pt x="14219" y="2782"/>
                </a:lnTo>
                <a:lnTo>
                  <a:pt x="14217" y="2776"/>
                </a:lnTo>
                <a:lnTo>
                  <a:pt x="14217" y="2771"/>
                </a:lnTo>
                <a:lnTo>
                  <a:pt x="14218" y="2766"/>
                </a:lnTo>
                <a:lnTo>
                  <a:pt x="14221" y="2763"/>
                </a:lnTo>
                <a:lnTo>
                  <a:pt x="14224" y="2759"/>
                </a:lnTo>
                <a:lnTo>
                  <a:pt x="14229" y="2756"/>
                </a:lnTo>
                <a:lnTo>
                  <a:pt x="14242" y="2751"/>
                </a:lnTo>
                <a:lnTo>
                  <a:pt x="14257" y="2745"/>
                </a:lnTo>
                <a:lnTo>
                  <a:pt x="14271" y="2739"/>
                </a:lnTo>
                <a:lnTo>
                  <a:pt x="14284" y="2731"/>
                </a:lnTo>
                <a:lnTo>
                  <a:pt x="14289" y="2726"/>
                </a:lnTo>
                <a:lnTo>
                  <a:pt x="14293" y="2722"/>
                </a:lnTo>
                <a:lnTo>
                  <a:pt x="14296" y="2716"/>
                </a:lnTo>
                <a:lnTo>
                  <a:pt x="14296" y="2709"/>
                </a:lnTo>
                <a:lnTo>
                  <a:pt x="14297" y="2703"/>
                </a:lnTo>
                <a:lnTo>
                  <a:pt x="14298" y="2696"/>
                </a:lnTo>
                <a:lnTo>
                  <a:pt x="14299" y="2689"/>
                </a:lnTo>
                <a:lnTo>
                  <a:pt x="14302" y="2683"/>
                </a:lnTo>
                <a:lnTo>
                  <a:pt x="14306" y="2671"/>
                </a:lnTo>
                <a:lnTo>
                  <a:pt x="14313" y="2661"/>
                </a:lnTo>
                <a:lnTo>
                  <a:pt x="14322" y="2651"/>
                </a:lnTo>
                <a:lnTo>
                  <a:pt x="14331" y="2643"/>
                </a:lnTo>
                <a:lnTo>
                  <a:pt x="14341" y="2635"/>
                </a:lnTo>
                <a:lnTo>
                  <a:pt x="14352" y="2629"/>
                </a:lnTo>
                <a:lnTo>
                  <a:pt x="14363" y="2622"/>
                </a:lnTo>
                <a:lnTo>
                  <a:pt x="14374" y="2611"/>
                </a:lnTo>
                <a:lnTo>
                  <a:pt x="14385" y="2601"/>
                </a:lnTo>
                <a:lnTo>
                  <a:pt x="14395" y="2589"/>
                </a:lnTo>
                <a:lnTo>
                  <a:pt x="14406" y="2579"/>
                </a:lnTo>
                <a:lnTo>
                  <a:pt x="14414" y="2571"/>
                </a:lnTo>
                <a:lnTo>
                  <a:pt x="14419" y="2570"/>
                </a:lnTo>
                <a:lnTo>
                  <a:pt x="14422" y="2569"/>
                </a:lnTo>
                <a:lnTo>
                  <a:pt x="14425" y="2570"/>
                </a:lnTo>
                <a:lnTo>
                  <a:pt x="14427" y="2573"/>
                </a:lnTo>
                <a:lnTo>
                  <a:pt x="14431" y="2576"/>
                </a:lnTo>
                <a:lnTo>
                  <a:pt x="14434" y="2580"/>
                </a:lnTo>
                <a:lnTo>
                  <a:pt x="14440" y="2583"/>
                </a:lnTo>
                <a:lnTo>
                  <a:pt x="14446" y="2587"/>
                </a:lnTo>
                <a:lnTo>
                  <a:pt x="14460" y="2593"/>
                </a:lnTo>
                <a:lnTo>
                  <a:pt x="14477" y="2597"/>
                </a:lnTo>
                <a:lnTo>
                  <a:pt x="14485" y="2600"/>
                </a:lnTo>
                <a:lnTo>
                  <a:pt x="14493" y="2600"/>
                </a:lnTo>
                <a:lnTo>
                  <a:pt x="14500" y="2600"/>
                </a:lnTo>
                <a:lnTo>
                  <a:pt x="14508" y="2600"/>
                </a:lnTo>
                <a:lnTo>
                  <a:pt x="14515" y="2597"/>
                </a:lnTo>
                <a:lnTo>
                  <a:pt x="14521" y="2595"/>
                </a:lnTo>
                <a:lnTo>
                  <a:pt x="14527" y="2591"/>
                </a:lnTo>
                <a:lnTo>
                  <a:pt x="14531" y="2587"/>
                </a:lnTo>
                <a:lnTo>
                  <a:pt x="14542" y="2573"/>
                </a:lnTo>
                <a:lnTo>
                  <a:pt x="14560" y="2554"/>
                </a:lnTo>
                <a:lnTo>
                  <a:pt x="14582" y="2530"/>
                </a:lnTo>
                <a:lnTo>
                  <a:pt x="14608" y="2503"/>
                </a:lnTo>
                <a:lnTo>
                  <a:pt x="14636" y="2476"/>
                </a:lnTo>
                <a:lnTo>
                  <a:pt x="14664" y="2448"/>
                </a:lnTo>
                <a:lnTo>
                  <a:pt x="14693" y="2422"/>
                </a:lnTo>
                <a:lnTo>
                  <a:pt x="14718" y="2399"/>
                </a:lnTo>
                <a:lnTo>
                  <a:pt x="14729" y="2388"/>
                </a:lnTo>
                <a:lnTo>
                  <a:pt x="14740" y="2378"/>
                </a:lnTo>
                <a:lnTo>
                  <a:pt x="14750" y="2366"/>
                </a:lnTo>
                <a:lnTo>
                  <a:pt x="14758" y="2355"/>
                </a:lnTo>
                <a:lnTo>
                  <a:pt x="14767" y="2344"/>
                </a:lnTo>
                <a:lnTo>
                  <a:pt x="14775" y="2332"/>
                </a:lnTo>
                <a:lnTo>
                  <a:pt x="14782" y="2320"/>
                </a:lnTo>
                <a:lnTo>
                  <a:pt x="14788" y="2308"/>
                </a:lnTo>
                <a:lnTo>
                  <a:pt x="14798" y="2285"/>
                </a:lnTo>
                <a:lnTo>
                  <a:pt x="14808" y="2260"/>
                </a:lnTo>
                <a:lnTo>
                  <a:pt x="14815" y="2236"/>
                </a:lnTo>
                <a:lnTo>
                  <a:pt x="14822" y="2211"/>
                </a:lnTo>
                <a:lnTo>
                  <a:pt x="14835" y="2165"/>
                </a:lnTo>
                <a:lnTo>
                  <a:pt x="14846" y="2125"/>
                </a:lnTo>
                <a:lnTo>
                  <a:pt x="14851" y="2107"/>
                </a:lnTo>
                <a:lnTo>
                  <a:pt x="14853" y="2089"/>
                </a:lnTo>
                <a:lnTo>
                  <a:pt x="14855" y="2080"/>
                </a:lnTo>
                <a:lnTo>
                  <a:pt x="14855" y="2070"/>
                </a:lnTo>
                <a:lnTo>
                  <a:pt x="14855" y="2061"/>
                </a:lnTo>
                <a:lnTo>
                  <a:pt x="14853" y="2051"/>
                </a:lnTo>
                <a:lnTo>
                  <a:pt x="14862" y="2075"/>
                </a:lnTo>
                <a:lnTo>
                  <a:pt x="14868" y="2097"/>
                </a:lnTo>
                <a:lnTo>
                  <a:pt x="14872" y="2118"/>
                </a:lnTo>
                <a:lnTo>
                  <a:pt x="14876" y="2138"/>
                </a:lnTo>
                <a:lnTo>
                  <a:pt x="14878" y="2158"/>
                </a:lnTo>
                <a:lnTo>
                  <a:pt x="14878" y="2177"/>
                </a:lnTo>
                <a:lnTo>
                  <a:pt x="14878" y="2197"/>
                </a:lnTo>
                <a:lnTo>
                  <a:pt x="14877" y="2216"/>
                </a:lnTo>
                <a:lnTo>
                  <a:pt x="14876" y="2238"/>
                </a:lnTo>
                <a:lnTo>
                  <a:pt x="14876" y="2263"/>
                </a:lnTo>
                <a:lnTo>
                  <a:pt x="14876" y="2290"/>
                </a:lnTo>
                <a:lnTo>
                  <a:pt x="14877" y="2317"/>
                </a:lnTo>
                <a:lnTo>
                  <a:pt x="14878" y="2343"/>
                </a:lnTo>
                <a:lnTo>
                  <a:pt x="14881" y="2364"/>
                </a:lnTo>
                <a:lnTo>
                  <a:pt x="14883" y="2380"/>
                </a:lnTo>
                <a:lnTo>
                  <a:pt x="14885" y="2389"/>
                </a:lnTo>
                <a:lnTo>
                  <a:pt x="14889" y="2395"/>
                </a:lnTo>
                <a:lnTo>
                  <a:pt x="14895" y="2402"/>
                </a:lnTo>
                <a:lnTo>
                  <a:pt x="14903" y="2411"/>
                </a:lnTo>
                <a:lnTo>
                  <a:pt x="14911" y="2418"/>
                </a:lnTo>
                <a:lnTo>
                  <a:pt x="14919" y="2424"/>
                </a:lnTo>
                <a:lnTo>
                  <a:pt x="14929" y="2427"/>
                </a:lnTo>
                <a:lnTo>
                  <a:pt x="14932" y="2428"/>
                </a:lnTo>
                <a:lnTo>
                  <a:pt x="14937" y="2429"/>
                </a:lnTo>
                <a:lnTo>
                  <a:pt x="14942" y="2428"/>
                </a:lnTo>
                <a:lnTo>
                  <a:pt x="14945" y="2427"/>
                </a:lnTo>
                <a:lnTo>
                  <a:pt x="14949" y="2425"/>
                </a:lnTo>
                <a:lnTo>
                  <a:pt x="14950" y="2420"/>
                </a:lnTo>
                <a:lnTo>
                  <a:pt x="14951" y="2414"/>
                </a:lnTo>
                <a:lnTo>
                  <a:pt x="14952" y="2407"/>
                </a:lnTo>
                <a:lnTo>
                  <a:pt x="14951" y="2389"/>
                </a:lnTo>
                <a:lnTo>
                  <a:pt x="14949" y="2370"/>
                </a:lnTo>
                <a:lnTo>
                  <a:pt x="14940" y="2331"/>
                </a:lnTo>
                <a:lnTo>
                  <a:pt x="14937" y="2305"/>
                </a:lnTo>
                <a:lnTo>
                  <a:pt x="14938" y="2298"/>
                </a:lnTo>
                <a:lnTo>
                  <a:pt x="14942" y="2290"/>
                </a:lnTo>
                <a:lnTo>
                  <a:pt x="14946" y="2281"/>
                </a:lnTo>
                <a:lnTo>
                  <a:pt x="14953" y="2274"/>
                </a:lnTo>
                <a:lnTo>
                  <a:pt x="14960" y="2267"/>
                </a:lnTo>
                <a:lnTo>
                  <a:pt x="14967" y="2260"/>
                </a:lnTo>
                <a:lnTo>
                  <a:pt x="14974" y="2256"/>
                </a:lnTo>
                <a:lnTo>
                  <a:pt x="14980" y="2253"/>
                </a:lnTo>
                <a:lnTo>
                  <a:pt x="14984" y="2252"/>
                </a:lnTo>
                <a:lnTo>
                  <a:pt x="14985" y="2249"/>
                </a:lnTo>
                <a:lnTo>
                  <a:pt x="14986" y="2244"/>
                </a:lnTo>
                <a:lnTo>
                  <a:pt x="14987" y="2238"/>
                </a:lnTo>
                <a:lnTo>
                  <a:pt x="14986" y="2223"/>
                </a:lnTo>
                <a:lnTo>
                  <a:pt x="14984" y="2205"/>
                </a:lnTo>
                <a:lnTo>
                  <a:pt x="14980" y="2186"/>
                </a:lnTo>
                <a:lnTo>
                  <a:pt x="14974" y="2168"/>
                </a:lnTo>
                <a:lnTo>
                  <a:pt x="14967" y="2150"/>
                </a:lnTo>
                <a:lnTo>
                  <a:pt x="14960" y="2136"/>
                </a:lnTo>
                <a:lnTo>
                  <a:pt x="14945" y="2114"/>
                </a:lnTo>
                <a:lnTo>
                  <a:pt x="14931" y="2097"/>
                </a:lnTo>
                <a:lnTo>
                  <a:pt x="14926" y="2090"/>
                </a:lnTo>
                <a:lnTo>
                  <a:pt x="14924" y="2085"/>
                </a:lnTo>
                <a:lnTo>
                  <a:pt x="14924" y="2083"/>
                </a:lnTo>
                <a:lnTo>
                  <a:pt x="14925" y="2082"/>
                </a:lnTo>
                <a:lnTo>
                  <a:pt x="14926" y="2081"/>
                </a:lnTo>
                <a:lnTo>
                  <a:pt x="14929" y="2080"/>
                </a:lnTo>
                <a:lnTo>
                  <a:pt x="14935" y="2076"/>
                </a:lnTo>
                <a:lnTo>
                  <a:pt x="14942" y="2070"/>
                </a:lnTo>
                <a:lnTo>
                  <a:pt x="14946" y="2063"/>
                </a:lnTo>
                <a:lnTo>
                  <a:pt x="14951" y="2055"/>
                </a:lnTo>
                <a:lnTo>
                  <a:pt x="14954" y="2047"/>
                </a:lnTo>
                <a:lnTo>
                  <a:pt x="14957" y="2040"/>
                </a:lnTo>
                <a:lnTo>
                  <a:pt x="14957" y="2036"/>
                </a:lnTo>
                <a:lnTo>
                  <a:pt x="14956" y="2033"/>
                </a:lnTo>
                <a:lnTo>
                  <a:pt x="14954" y="2030"/>
                </a:lnTo>
                <a:lnTo>
                  <a:pt x="14953" y="2028"/>
                </a:lnTo>
                <a:lnTo>
                  <a:pt x="14949" y="2023"/>
                </a:lnTo>
                <a:lnTo>
                  <a:pt x="14946" y="2017"/>
                </a:lnTo>
                <a:lnTo>
                  <a:pt x="14945" y="2010"/>
                </a:lnTo>
                <a:lnTo>
                  <a:pt x="14943" y="2004"/>
                </a:lnTo>
                <a:lnTo>
                  <a:pt x="14940" y="1998"/>
                </a:lnTo>
                <a:lnTo>
                  <a:pt x="14936" y="1995"/>
                </a:lnTo>
                <a:lnTo>
                  <a:pt x="14933" y="1994"/>
                </a:lnTo>
                <a:lnTo>
                  <a:pt x="14930" y="1993"/>
                </a:lnTo>
                <a:lnTo>
                  <a:pt x="14926" y="1994"/>
                </a:lnTo>
                <a:lnTo>
                  <a:pt x="14922" y="1995"/>
                </a:lnTo>
                <a:close/>
                <a:moveTo>
                  <a:pt x="10894" y="1059"/>
                </a:moveTo>
                <a:lnTo>
                  <a:pt x="10888" y="1065"/>
                </a:lnTo>
                <a:lnTo>
                  <a:pt x="10881" y="1070"/>
                </a:lnTo>
                <a:lnTo>
                  <a:pt x="10874" y="1074"/>
                </a:lnTo>
                <a:lnTo>
                  <a:pt x="10866" y="1077"/>
                </a:lnTo>
                <a:lnTo>
                  <a:pt x="10858" y="1079"/>
                </a:lnTo>
                <a:lnTo>
                  <a:pt x="10849" y="1080"/>
                </a:lnTo>
                <a:lnTo>
                  <a:pt x="10841" y="1080"/>
                </a:lnTo>
                <a:lnTo>
                  <a:pt x="10831" y="1080"/>
                </a:lnTo>
                <a:lnTo>
                  <a:pt x="10822" y="1079"/>
                </a:lnTo>
                <a:lnTo>
                  <a:pt x="10812" y="1078"/>
                </a:lnTo>
                <a:lnTo>
                  <a:pt x="10803" y="1074"/>
                </a:lnTo>
                <a:lnTo>
                  <a:pt x="10794" y="1072"/>
                </a:lnTo>
                <a:lnTo>
                  <a:pt x="10775" y="1064"/>
                </a:lnTo>
                <a:lnTo>
                  <a:pt x="10758" y="1054"/>
                </a:lnTo>
                <a:lnTo>
                  <a:pt x="10741" y="1045"/>
                </a:lnTo>
                <a:lnTo>
                  <a:pt x="10724" y="1037"/>
                </a:lnTo>
                <a:lnTo>
                  <a:pt x="10708" y="1031"/>
                </a:lnTo>
                <a:lnTo>
                  <a:pt x="10692" y="1026"/>
                </a:lnTo>
                <a:lnTo>
                  <a:pt x="10661" y="1019"/>
                </a:lnTo>
                <a:lnTo>
                  <a:pt x="10639" y="1012"/>
                </a:lnTo>
                <a:lnTo>
                  <a:pt x="10635" y="1010"/>
                </a:lnTo>
                <a:lnTo>
                  <a:pt x="10632" y="1006"/>
                </a:lnTo>
                <a:lnTo>
                  <a:pt x="10630" y="1003"/>
                </a:lnTo>
                <a:lnTo>
                  <a:pt x="10629" y="998"/>
                </a:lnTo>
                <a:lnTo>
                  <a:pt x="10630" y="992"/>
                </a:lnTo>
                <a:lnTo>
                  <a:pt x="10632" y="986"/>
                </a:lnTo>
                <a:lnTo>
                  <a:pt x="10633" y="980"/>
                </a:lnTo>
                <a:lnTo>
                  <a:pt x="10635" y="973"/>
                </a:lnTo>
                <a:lnTo>
                  <a:pt x="10642" y="962"/>
                </a:lnTo>
                <a:lnTo>
                  <a:pt x="10650" y="949"/>
                </a:lnTo>
                <a:lnTo>
                  <a:pt x="10655" y="944"/>
                </a:lnTo>
                <a:lnTo>
                  <a:pt x="10660" y="939"/>
                </a:lnTo>
                <a:lnTo>
                  <a:pt x="10666" y="936"/>
                </a:lnTo>
                <a:lnTo>
                  <a:pt x="10670" y="932"/>
                </a:lnTo>
                <a:lnTo>
                  <a:pt x="10700" y="917"/>
                </a:lnTo>
                <a:lnTo>
                  <a:pt x="10740" y="895"/>
                </a:lnTo>
                <a:lnTo>
                  <a:pt x="10785" y="870"/>
                </a:lnTo>
                <a:lnTo>
                  <a:pt x="10830" y="848"/>
                </a:lnTo>
                <a:lnTo>
                  <a:pt x="10839" y="842"/>
                </a:lnTo>
                <a:lnTo>
                  <a:pt x="10849" y="836"/>
                </a:lnTo>
                <a:lnTo>
                  <a:pt x="10857" y="829"/>
                </a:lnTo>
                <a:lnTo>
                  <a:pt x="10865" y="822"/>
                </a:lnTo>
                <a:lnTo>
                  <a:pt x="10879" y="808"/>
                </a:lnTo>
                <a:lnTo>
                  <a:pt x="10891" y="795"/>
                </a:lnTo>
                <a:lnTo>
                  <a:pt x="10903" y="782"/>
                </a:lnTo>
                <a:lnTo>
                  <a:pt x="10915" y="773"/>
                </a:lnTo>
                <a:lnTo>
                  <a:pt x="10921" y="768"/>
                </a:lnTo>
                <a:lnTo>
                  <a:pt x="10928" y="766"/>
                </a:lnTo>
                <a:lnTo>
                  <a:pt x="10935" y="763"/>
                </a:lnTo>
                <a:lnTo>
                  <a:pt x="10942" y="763"/>
                </a:lnTo>
                <a:lnTo>
                  <a:pt x="10963" y="761"/>
                </a:lnTo>
                <a:lnTo>
                  <a:pt x="10994" y="756"/>
                </a:lnTo>
                <a:lnTo>
                  <a:pt x="11033" y="749"/>
                </a:lnTo>
                <a:lnTo>
                  <a:pt x="11074" y="741"/>
                </a:lnTo>
                <a:lnTo>
                  <a:pt x="11115" y="733"/>
                </a:lnTo>
                <a:lnTo>
                  <a:pt x="11152" y="727"/>
                </a:lnTo>
                <a:lnTo>
                  <a:pt x="11167" y="726"/>
                </a:lnTo>
                <a:lnTo>
                  <a:pt x="11180" y="724"/>
                </a:lnTo>
                <a:lnTo>
                  <a:pt x="11189" y="724"/>
                </a:lnTo>
                <a:lnTo>
                  <a:pt x="11196" y="726"/>
                </a:lnTo>
                <a:lnTo>
                  <a:pt x="11209" y="729"/>
                </a:lnTo>
                <a:lnTo>
                  <a:pt x="11228" y="732"/>
                </a:lnTo>
                <a:lnTo>
                  <a:pt x="11252" y="734"/>
                </a:lnTo>
                <a:lnTo>
                  <a:pt x="11278" y="734"/>
                </a:lnTo>
                <a:lnTo>
                  <a:pt x="11290" y="733"/>
                </a:lnTo>
                <a:lnTo>
                  <a:pt x="11303" y="732"/>
                </a:lnTo>
                <a:lnTo>
                  <a:pt x="11315" y="729"/>
                </a:lnTo>
                <a:lnTo>
                  <a:pt x="11327" y="727"/>
                </a:lnTo>
                <a:lnTo>
                  <a:pt x="11337" y="723"/>
                </a:lnTo>
                <a:lnTo>
                  <a:pt x="11346" y="719"/>
                </a:lnTo>
                <a:lnTo>
                  <a:pt x="11354" y="713"/>
                </a:lnTo>
                <a:lnTo>
                  <a:pt x="11359" y="707"/>
                </a:lnTo>
                <a:lnTo>
                  <a:pt x="11364" y="700"/>
                </a:lnTo>
                <a:lnTo>
                  <a:pt x="11370" y="695"/>
                </a:lnTo>
                <a:lnTo>
                  <a:pt x="11377" y="692"/>
                </a:lnTo>
                <a:lnTo>
                  <a:pt x="11386" y="689"/>
                </a:lnTo>
                <a:lnTo>
                  <a:pt x="11394" y="688"/>
                </a:lnTo>
                <a:lnTo>
                  <a:pt x="11402" y="687"/>
                </a:lnTo>
                <a:lnTo>
                  <a:pt x="11411" y="688"/>
                </a:lnTo>
                <a:lnTo>
                  <a:pt x="11420" y="689"/>
                </a:lnTo>
                <a:lnTo>
                  <a:pt x="11427" y="692"/>
                </a:lnTo>
                <a:lnTo>
                  <a:pt x="11434" y="695"/>
                </a:lnTo>
                <a:lnTo>
                  <a:pt x="11440" y="699"/>
                </a:lnTo>
                <a:lnTo>
                  <a:pt x="11444" y="703"/>
                </a:lnTo>
                <a:lnTo>
                  <a:pt x="11448" y="708"/>
                </a:lnTo>
                <a:lnTo>
                  <a:pt x="11450" y="714"/>
                </a:lnTo>
                <a:lnTo>
                  <a:pt x="11449" y="720"/>
                </a:lnTo>
                <a:lnTo>
                  <a:pt x="11447" y="726"/>
                </a:lnTo>
                <a:lnTo>
                  <a:pt x="11437" y="740"/>
                </a:lnTo>
                <a:lnTo>
                  <a:pt x="11423" y="756"/>
                </a:lnTo>
                <a:lnTo>
                  <a:pt x="11407" y="774"/>
                </a:lnTo>
                <a:lnTo>
                  <a:pt x="11388" y="790"/>
                </a:lnTo>
                <a:lnTo>
                  <a:pt x="11377" y="797"/>
                </a:lnTo>
                <a:lnTo>
                  <a:pt x="11367" y="804"/>
                </a:lnTo>
                <a:lnTo>
                  <a:pt x="11357" y="810"/>
                </a:lnTo>
                <a:lnTo>
                  <a:pt x="11347" y="815"/>
                </a:lnTo>
                <a:lnTo>
                  <a:pt x="11336" y="818"/>
                </a:lnTo>
                <a:lnTo>
                  <a:pt x="11327" y="821"/>
                </a:lnTo>
                <a:lnTo>
                  <a:pt x="11316" y="821"/>
                </a:lnTo>
                <a:lnTo>
                  <a:pt x="11307" y="820"/>
                </a:lnTo>
                <a:lnTo>
                  <a:pt x="11297" y="817"/>
                </a:lnTo>
                <a:lnTo>
                  <a:pt x="11286" y="815"/>
                </a:lnTo>
                <a:lnTo>
                  <a:pt x="11273" y="814"/>
                </a:lnTo>
                <a:lnTo>
                  <a:pt x="11258" y="813"/>
                </a:lnTo>
                <a:lnTo>
                  <a:pt x="11226" y="810"/>
                </a:lnTo>
                <a:lnTo>
                  <a:pt x="11191" y="810"/>
                </a:lnTo>
                <a:lnTo>
                  <a:pt x="11155" y="811"/>
                </a:lnTo>
                <a:lnTo>
                  <a:pt x="11121" y="814"/>
                </a:lnTo>
                <a:lnTo>
                  <a:pt x="11090" y="816"/>
                </a:lnTo>
                <a:lnTo>
                  <a:pt x="11065" y="820"/>
                </a:lnTo>
                <a:lnTo>
                  <a:pt x="11053" y="822"/>
                </a:lnTo>
                <a:lnTo>
                  <a:pt x="11043" y="824"/>
                </a:lnTo>
                <a:lnTo>
                  <a:pt x="11031" y="828"/>
                </a:lnTo>
                <a:lnTo>
                  <a:pt x="11020" y="831"/>
                </a:lnTo>
                <a:lnTo>
                  <a:pt x="10999" y="842"/>
                </a:lnTo>
                <a:lnTo>
                  <a:pt x="10978" y="852"/>
                </a:lnTo>
                <a:lnTo>
                  <a:pt x="10937" y="878"/>
                </a:lnTo>
                <a:lnTo>
                  <a:pt x="10897" y="904"/>
                </a:lnTo>
                <a:lnTo>
                  <a:pt x="10889" y="910"/>
                </a:lnTo>
                <a:lnTo>
                  <a:pt x="10881" y="917"/>
                </a:lnTo>
                <a:lnTo>
                  <a:pt x="10875" y="923"/>
                </a:lnTo>
                <a:lnTo>
                  <a:pt x="10870" y="929"/>
                </a:lnTo>
                <a:lnTo>
                  <a:pt x="10865" y="935"/>
                </a:lnTo>
                <a:lnTo>
                  <a:pt x="10863" y="941"/>
                </a:lnTo>
                <a:lnTo>
                  <a:pt x="10862" y="946"/>
                </a:lnTo>
                <a:lnTo>
                  <a:pt x="10861" y="952"/>
                </a:lnTo>
                <a:lnTo>
                  <a:pt x="10861" y="957"/>
                </a:lnTo>
                <a:lnTo>
                  <a:pt x="10862" y="962"/>
                </a:lnTo>
                <a:lnTo>
                  <a:pt x="10863" y="966"/>
                </a:lnTo>
                <a:lnTo>
                  <a:pt x="10865" y="970"/>
                </a:lnTo>
                <a:lnTo>
                  <a:pt x="10868" y="973"/>
                </a:lnTo>
                <a:lnTo>
                  <a:pt x="10870" y="976"/>
                </a:lnTo>
                <a:lnTo>
                  <a:pt x="10874" y="978"/>
                </a:lnTo>
                <a:lnTo>
                  <a:pt x="10877" y="979"/>
                </a:lnTo>
                <a:lnTo>
                  <a:pt x="10882" y="980"/>
                </a:lnTo>
                <a:lnTo>
                  <a:pt x="10885" y="983"/>
                </a:lnTo>
                <a:lnTo>
                  <a:pt x="10889" y="986"/>
                </a:lnTo>
                <a:lnTo>
                  <a:pt x="10892" y="990"/>
                </a:lnTo>
                <a:lnTo>
                  <a:pt x="10897" y="999"/>
                </a:lnTo>
                <a:lnTo>
                  <a:pt x="10902" y="1010"/>
                </a:lnTo>
                <a:lnTo>
                  <a:pt x="10903" y="1017"/>
                </a:lnTo>
                <a:lnTo>
                  <a:pt x="10904" y="1023"/>
                </a:lnTo>
                <a:lnTo>
                  <a:pt x="10904" y="1029"/>
                </a:lnTo>
                <a:lnTo>
                  <a:pt x="10904" y="1036"/>
                </a:lnTo>
                <a:lnTo>
                  <a:pt x="10903" y="1042"/>
                </a:lnTo>
                <a:lnTo>
                  <a:pt x="10901" y="1047"/>
                </a:lnTo>
                <a:lnTo>
                  <a:pt x="10897" y="1053"/>
                </a:lnTo>
                <a:lnTo>
                  <a:pt x="10894" y="1059"/>
                </a:lnTo>
                <a:close/>
                <a:moveTo>
                  <a:pt x="9659" y="1580"/>
                </a:moveTo>
                <a:lnTo>
                  <a:pt x="9659" y="1585"/>
                </a:lnTo>
                <a:lnTo>
                  <a:pt x="9658" y="1589"/>
                </a:lnTo>
                <a:lnTo>
                  <a:pt x="9659" y="1593"/>
                </a:lnTo>
                <a:lnTo>
                  <a:pt x="9660" y="1597"/>
                </a:lnTo>
                <a:lnTo>
                  <a:pt x="9663" y="1605"/>
                </a:lnTo>
                <a:lnTo>
                  <a:pt x="9669" y="1612"/>
                </a:lnTo>
                <a:lnTo>
                  <a:pt x="9676" y="1618"/>
                </a:lnTo>
                <a:lnTo>
                  <a:pt x="9684" y="1624"/>
                </a:lnTo>
                <a:lnTo>
                  <a:pt x="9693" y="1629"/>
                </a:lnTo>
                <a:lnTo>
                  <a:pt x="9703" y="1633"/>
                </a:lnTo>
                <a:lnTo>
                  <a:pt x="9713" y="1637"/>
                </a:lnTo>
                <a:lnTo>
                  <a:pt x="9724" y="1639"/>
                </a:lnTo>
                <a:lnTo>
                  <a:pt x="9734" y="1640"/>
                </a:lnTo>
                <a:lnTo>
                  <a:pt x="9744" y="1640"/>
                </a:lnTo>
                <a:lnTo>
                  <a:pt x="9752" y="1639"/>
                </a:lnTo>
                <a:lnTo>
                  <a:pt x="9760" y="1637"/>
                </a:lnTo>
                <a:lnTo>
                  <a:pt x="9766" y="1633"/>
                </a:lnTo>
                <a:lnTo>
                  <a:pt x="9771" y="1627"/>
                </a:lnTo>
                <a:lnTo>
                  <a:pt x="9773" y="1625"/>
                </a:lnTo>
                <a:lnTo>
                  <a:pt x="9773" y="1622"/>
                </a:lnTo>
                <a:lnTo>
                  <a:pt x="9773" y="1618"/>
                </a:lnTo>
                <a:lnTo>
                  <a:pt x="9773" y="1613"/>
                </a:lnTo>
                <a:lnTo>
                  <a:pt x="9770" y="1606"/>
                </a:lnTo>
                <a:lnTo>
                  <a:pt x="9765" y="1598"/>
                </a:lnTo>
                <a:lnTo>
                  <a:pt x="9758" y="1589"/>
                </a:lnTo>
                <a:lnTo>
                  <a:pt x="9750" y="1582"/>
                </a:lnTo>
                <a:lnTo>
                  <a:pt x="9740" y="1573"/>
                </a:lnTo>
                <a:lnTo>
                  <a:pt x="9731" y="1568"/>
                </a:lnTo>
                <a:lnTo>
                  <a:pt x="9720" y="1562"/>
                </a:lnTo>
                <a:lnTo>
                  <a:pt x="9709" y="1558"/>
                </a:lnTo>
                <a:lnTo>
                  <a:pt x="9698" y="1556"/>
                </a:lnTo>
                <a:lnTo>
                  <a:pt x="9689" y="1556"/>
                </a:lnTo>
                <a:lnTo>
                  <a:pt x="9684" y="1557"/>
                </a:lnTo>
                <a:lnTo>
                  <a:pt x="9679" y="1558"/>
                </a:lnTo>
                <a:lnTo>
                  <a:pt x="9675" y="1561"/>
                </a:lnTo>
                <a:lnTo>
                  <a:pt x="9671" y="1563"/>
                </a:lnTo>
                <a:lnTo>
                  <a:pt x="9667" y="1566"/>
                </a:lnTo>
                <a:lnTo>
                  <a:pt x="9664" y="1570"/>
                </a:lnTo>
                <a:lnTo>
                  <a:pt x="9662" y="1576"/>
                </a:lnTo>
                <a:lnTo>
                  <a:pt x="9659" y="1580"/>
                </a:lnTo>
                <a:close/>
                <a:moveTo>
                  <a:pt x="9524" y="2718"/>
                </a:moveTo>
                <a:lnTo>
                  <a:pt x="9527" y="2722"/>
                </a:lnTo>
                <a:lnTo>
                  <a:pt x="9529" y="2723"/>
                </a:lnTo>
                <a:lnTo>
                  <a:pt x="9532" y="2723"/>
                </a:lnTo>
                <a:lnTo>
                  <a:pt x="9536" y="2722"/>
                </a:lnTo>
                <a:lnTo>
                  <a:pt x="9545" y="2718"/>
                </a:lnTo>
                <a:lnTo>
                  <a:pt x="9555" y="2711"/>
                </a:lnTo>
                <a:lnTo>
                  <a:pt x="9566" y="2704"/>
                </a:lnTo>
                <a:lnTo>
                  <a:pt x="9579" y="2697"/>
                </a:lnTo>
                <a:lnTo>
                  <a:pt x="9585" y="2695"/>
                </a:lnTo>
                <a:lnTo>
                  <a:pt x="9592" y="2692"/>
                </a:lnTo>
                <a:lnTo>
                  <a:pt x="9598" y="2691"/>
                </a:lnTo>
                <a:lnTo>
                  <a:pt x="9604" y="2690"/>
                </a:lnTo>
                <a:lnTo>
                  <a:pt x="9633" y="2692"/>
                </a:lnTo>
                <a:lnTo>
                  <a:pt x="9670" y="2694"/>
                </a:lnTo>
                <a:lnTo>
                  <a:pt x="9679" y="2694"/>
                </a:lnTo>
                <a:lnTo>
                  <a:pt x="9689" y="2692"/>
                </a:lnTo>
                <a:lnTo>
                  <a:pt x="9697" y="2691"/>
                </a:lnTo>
                <a:lnTo>
                  <a:pt x="9704" y="2689"/>
                </a:lnTo>
                <a:lnTo>
                  <a:pt x="9711" y="2685"/>
                </a:lnTo>
                <a:lnTo>
                  <a:pt x="9718" y="2682"/>
                </a:lnTo>
                <a:lnTo>
                  <a:pt x="9723" y="2677"/>
                </a:lnTo>
                <a:lnTo>
                  <a:pt x="9727" y="2671"/>
                </a:lnTo>
                <a:lnTo>
                  <a:pt x="9732" y="2665"/>
                </a:lnTo>
                <a:lnTo>
                  <a:pt x="9737" y="2661"/>
                </a:lnTo>
                <a:lnTo>
                  <a:pt x="9743" y="2656"/>
                </a:lnTo>
                <a:lnTo>
                  <a:pt x="9750" y="2653"/>
                </a:lnTo>
                <a:lnTo>
                  <a:pt x="9757" y="2649"/>
                </a:lnTo>
                <a:lnTo>
                  <a:pt x="9765" y="2645"/>
                </a:lnTo>
                <a:lnTo>
                  <a:pt x="9774" y="2643"/>
                </a:lnTo>
                <a:lnTo>
                  <a:pt x="9784" y="2642"/>
                </a:lnTo>
                <a:lnTo>
                  <a:pt x="9803" y="2640"/>
                </a:lnTo>
                <a:lnTo>
                  <a:pt x="9822" y="2640"/>
                </a:lnTo>
                <a:lnTo>
                  <a:pt x="9842" y="2641"/>
                </a:lnTo>
                <a:lnTo>
                  <a:pt x="9862" y="2643"/>
                </a:lnTo>
                <a:lnTo>
                  <a:pt x="9872" y="2645"/>
                </a:lnTo>
                <a:lnTo>
                  <a:pt x="9881" y="2649"/>
                </a:lnTo>
                <a:lnTo>
                  <a:pt x="9891" y="2651"/>
                </a:lnTo>
                <a:lnTo>
                  <a:pt x="9900" y="2656"/>
                </a:lnTo>
                <a:lnTo>
                  <a:pt x="9918" y="2664"/>
                </a:lnTo>
                <a:lnTo>
                  <a:pt x="9934" y="2674"/>
                </a:lnTo>
                <a:lnTo>
                  <a:pt x="9950" y="2683"/>
                </a:lnTo>
                <a:lnTo>
                  <a:pt x="9966" y="2690"/>
                </a:lnTo>
                <a:lnTo>
                  <a:pt x="9980" y="2697"/>
                </a:lnTo>
                <a:lnTo>
                  <a:pt x="9994" y="2699"/>
                </a:lnTo>
                <a:lnTo>
                  <a:pt x="10010" y="2701"/>
                </a:lnTo>
                <a:lnTo>
                  <a:pt x="10030" y="2701"/>
                </a:lnTo>
                <a:lnTo>
                  <a:pt x="10053" y="2699"/>
                </a:lnTo>
                <a:lnTo>
                  <a:pt x="10077" y="2698"/>
                </a:lnTo>
                <a:lnTo>
                  <a:pt x="10101" y="2696"/>
                </a:lnTo>
                <a:lnTo>
                  <a:pt x="10123" y="2692"/>
                </a:lnTo>
                <a:lnTo>
                  <a:pt x="10143" y="2689"/>
                </a:lnTo>
                <a:lnTo>
                  <a:pt x="10157" y="2685"/>
                </a:lnTo>
                <a:lnTo>
                  <a:pt x="10163" y="2683"/>
                </a:lnTo>
                <a:lnTo>
                  <a:pt x="10168" y="2680"/>
                </a:lnTo>
                <a:lnTo>
                  <a:pt x="10171" y="2675"/>
                </a:lnTo>
                <a:lnTo>
                  <a:pt x="10174" y="2670"/>
                </a:lnTo>
                <a:lnTo>
                  <a:pt x="10175" y="2663"/>
                </a:lnTo>
                <a:lnTo>
                  <a:pt x="10176" y="2656"/>
                </a:lnTo>
                <a:lnTo>
                  <a:pt x="10176" y="2649"/>
                </a:lnTo>
                <a:lnTo>
                  <a:pt x="10175" y="2641"/>
                </a:lnTo>
                <a:lnTo>
                  <a:pt x="10172" y="2633"/>
                </a:lnTo>
                <a:lnTo>
                  <a:pt x="10169" y="2624"/>
                </a:lnTo>
                <a:lnTo>
                  <a:pt x="10165" y="2615"/>
                </a:lnTo>
                <a:lnTo>
                  <a:pt x="10160" y="2607"/>
                </a:lnTo>
                <a:lnTo>
                  <a:pt x="10154" y="2600"/>
                </a:lnTo>
                <a:lnTo>
                  <a:pt x="10147" y="2591"/>
                </a:lnTo>
                <a:lnTo>
                  <a:pt x="10138" y="2584"/>
                </a:lnTo>
                <a:lnTo>
                  <a:pt x="10129" y="2577"/>
                </a:lnTo>
                <a:lnTo>
                  <a:pt x="10110" y="2564"/>
                </a:lnTo>
                <a:lnTo>
                  <a:pt x="10091" y="2550"/>
                </a:lnTo>
                <a:lnTo>
                  <a:pt x="10074" y="2535"/>
                </a:lnTo>
                <a:lnTo>
                  <a:pt x="10056" y="2521"/>
                </a:lnTo>
                <a:lnTo>
                  <a:pt x="10039" y="2507"/>
                </a:lnTo>
                <a:lnTo>
                  <a:pt x="10021" y="2494"/>
                </a:lnTo>
                <a:lnTo>
                  <a:pt x="10003" y="2482"/>
                </a:lnTo>
                <a:lnTo>
                  <a:pt x="9986" y="2474"/>
                </a:lnTo>
                <a:lnTo>
                  <a:pt x="9969" y="2467"/>
                </a:lnTo>
                <a:lnTo>
                  <a:pt x="9956" y="2460"/>
                </a:lnTo>
                <a:lnTo>
                  <a:pt x="9947" y="2454"/>
                </a:lnTo>
                <a:lnTo>
                  <a:pt x="9940" y="2447"/>
                </a:lnTo>
                <a:lnTo>
                  <a:pt x="9938" y="2445"/>
                </a:lnTo>
                <a:lnTo>
                  <a:pt x="9936" y="2441"/>
                </a:lnTo>
                <a:lnTo>
                  <a:pt x="9936" y="2439"/>
                </a:lnTo>
                <a:lnTo>
                  <a:pt x="9938" y="2436"/>
                </a:lnTo>
                <a:lnTo>
                  <a:pt x="9939" y="2433"/>
                </a:lnTo>
                <a:lnTo>
                  <a:pt x="9942" y="2432"/>
                </a:lnTo>
                <a:lnTo>
                  <a:pt x="9946" y="2429"/>
                </a:lnTo>
                <a:lnTo>
                  <a:pt x="9950" y="2427"/>
                </a:lnTo>
                <a:lnTo>
                  <a:pt x="9961" y="2422"/>
                </a:lnTo>
                <a:lnTo>
                  <a:pt x="9972" y="2417"/>
                </a:lnTo>
                <a:lnTo>
                  <a:pt x="9981" y="2408"/>
                </a:lnTo>
                <a:lnTo>
                  <a:pt x="9988" y="2400"/>
                </a:lnTo>
                <a:lnTo>
                  <a:pt x="9990" y="2397"/>
                </a:lnTo>
                <a:lnTo>
                  <a:pt x="9992" y="2393"/>
                </a:lnTo>
                <a:lnTo>
                  <a:pt x="9992" y="2389"/>
                </a:lnTo>
                <a:lnTo>
                  <a:pt x="9992" y="2386"/>
                </a:lnTo>
                <a:lnTo>
                  <a:pt x="9989" y="2384"/>
                </a:lnTo>
                <a:lnTo>
                  <a:pt x="9986" y="2382"/>
                </a:lnTo>
                <a:lnTo>
                  <a:pt x="9981" y="2381"/>
                </a:lnTo>
                <a:lnTo>
                  <a:pt x="9974" y="2380"/>
                </a:lnTo>
                <a:lnTo>
                  <a:pt x="9960" y="2381"/>
                </a:lnTo>
                <a:lnTo>
                  <a:pt x="9946" y="2382"/>
                </a:lnTo>
                <a:lnTo>
                  <a:pt x="9933" y="2386"/>
                </a:lnTo>
                <a:lnTo>
                  <a:pt x="9921" y="2391"/>
                </a:lnTo>
                <a:lnTo>
                  <a:pt x="9911" y="2395"/>
                </a:lnTo>
                <a:lnTo>
                  <a:pt x="9904" y="2402"/>
                </a:lnTo>
                <a:lnTo>
                  <a:pt x="9900" y="2406"/>
                </a:lnTo>
                <a:lnTo>
                  <a:pt x="9898" y="2409"/>
                </a:lnTo>
                <a:lnTo>
                  <a:pt x="9895" y="2414"/>
                </a:lnTo>
                <a:lnTo>
                  <a:pt x="9894" y="2418"/>
                </a:lnTo>
                <a:lnTo>
                  <a:pt x="9892" y="2427"/>
                </a:lnTo>
                <a:lnTo>
                  <a:pt x="9888" y="2436"/>
                </a:lnTo>
                <a:lnTo>
                  <a:pt x="9884" y="2445"/>
                </a:lnTo>
                <a:lnTo>
                  <a:pt x="9878" y="2454"/>
                </a:lnTo>
                <a:lnTo>
                  <a:pt x="9871" y="2462"/>
                </a:lnTo>
                <a:lnTo>
                  <a:pt x="9864" y="2469"/>
                </a:lnTo>
                <a:lnTo>
                  <a:pt x="9857" y="2475"/>
                </a:lnTo>
                <a:lnTo>
                  <a:pt x="9851" y="2479"/>
                </a:lnTo>
                <a:lnTo>
                  <a:pt x="9835" y="2490"/>
                </a:lnTo>
                <a:lnTo>
                  <a:pt x="9815" y="2502"/>
                </a:lnTo>
                <a:lnTo>
                  <a:pt x="9811" y="2505"/>
                </a:lnTo>
                <a:lnTo>
                  <a:pt x="9806" y="2507"/>
                </a:lnTo>
                <a:lnTo>
                  <a:pt x="9801" y="2508"/>
                </a:lnTo>
                <a:lnTo>
                  <a:pt x="9797" y="2508"/>
                </a:lnTo>
                <a:lnTo>
                  <a:pt x="9792" y="2507"/>
                </a:lnTo>
                <a:lnTo>
                  <a:pt x="9788" y="2506"/>
                </a:lnTo>
                <a:lnTo>
                  <a:pt x="9786" y="2502"/>
                </a:lnTo>
                <a:lnTo>
                  <a:pt x="9783" y="2498"/>
                </a:lnTo>
                <a:lnTo>
                  <a:pt x="9770" y="2468"/>
                </a:lnTo>
                <a:lnTo>
                  <a:pt x="9748" y="2431"/>
                </a:lnTo>
                <a:lnTo>
                  <a:pt x="9737" y="2412"/>
                </a:lnTo>
                <a:lnTo>
                  <a:pt x="9726" y="2397"/>
                </a:lnTo>
                <a:lnTo>
                  <a:pt x="9720" y="2391"/>
                </a:lnTo>
                <a:lnTo>
                  <a:pt x="9716" y="2386"/>
                </a:lnTo>
                <a:lnTo>
                  <a:pt x="9712" y="2382"/>
                </a:lnTo>
                <a:lnTo>
                  <a:pt x="9707" y="2380"/>
                </a:lnTo>
                <a:lnTo>
                  <a:pt x="9699" y="2379"/>
                </a:lnTo>
                <a:lnTo>
                  <a:pt x="9691" y="2379"/>
                </a:lnTo>
                <a:lnTo>
                  <a:pt x="9682" y="2380"/>
                </a:lnTo>
                <a:lnTo>
                  <a:pt x="9671" y="2385"/>
                </a:lnTo>
                <a:lnTo>
                  <a:pt x="9662" y="2391"/>
                </a:lnTo>
                <a:lnTo>
                  <a:pt x="9651" y="2399"/>
                </a:lnTo>
                <a:lnTo>
                  <a:pt x="9646" y="2405"/>
                </a:lnTo>
                <a:lnTo>
                  <a:pt x="9642" y="2412"/>
                </a:lnTo>
                <a:lnTo>
                  <a:pt x="9637" y="2419"/>
                </a:lnTo>
                <a:lnTo>
                  <a:pt x="9632" y="2427"/>
                </a:lnTo>
                <a:lnTo>
                  <a:pt x="9613" y="2462"/>
                </a:lnTo>
                <a:lnTo>
                  <a:pt x="9595" y="2494"/>
                </a:lnTo>
                <a:lnTo>
                  <a:pt x="9584" y="2508"/>
                </a:lnTo>
                <a:lnTo>
                  <a:pt x="9575" y="2521"/>
                </a:lnTo>
                <a:lnTo>
                  <a:pt x="9565" y="2532"/>
                </a:lnTo>
                <a:lnTo>
                  <a:pt x="9556" y="2540"/>
                </a:lnTo>
                <a:lnTo>
                  <a:pt x="9546" y="2549"/>
                </a:lnTo>
                <a:lnTo>
                  <a:pt x="9538" y="2560"/>
                </a:lnTo>
                <a:lnTo>
                  <a:pt x="9529" y="2573"/>
                </a:lnTo>
                <a:lnTo>
                  <a:pt x="9523" y="2586"/>
                </a:lnTo>
                <a:lnTo>
                  <a:pt x="9519" y="2593"/>
                </a:lnTo>
                <a:lnTo>
                  <a:pt x="9518" y="2599"/>
                </a:lnTo>
                <a:lnTo>
                  <a:pt x="9516" y="2604"/>
                </a:lnTo>
                <a:lnTo>
                  <a:pt x="9516" y="2610"/>
                </a:lnTo>
                <a:lnTo>
                  <a:pt x="9516" y="2615"/>
                </a:lnTo>
                <a:lnTo>
                  <a:pt x="9518" y="2620"/>
                </a:lnTo>
                <a:lnTo>
                  <a:pt x="9521" y="2622"/>
                </a:lnTo>
                <a:lnTo>
                  <a:pt x="9524" y="2624"/>
                </a:lnTo>
                <a:lnTo>
                  <a:pt x="9529" y="2628"/>
                </a:lnTo>
                <a:lnTo>
                  <a:pt x="9531" y="2631"/>
                </a:lnTo>
                <a:lnTo>
                  <a:pt x="9534" y="2637"/>
                </a:lnTo>
                <a:lnTo>
                  <a:pt x="9535" y="2643"/>
                </a:lnTo>
                <a:lnTo>
                  <a:pt x="9535" y="2658"/>
                </a:lnTo>
                <a:lnTo>
                  <a:pt x="9534" y="2675"/>
                </a:lnTo>
                <a:lnTo>
                  <a:pt x="9528" y="2705"/>
                </a:lnTo>
                <a:lnTo>
                  <a:pt x="9524" y="2718"/>
                </a:lnTo>
                <a:close/>
                <a:moveTo>
                  <a:pt x="10435" y="2389"/>
                </a:moveTo>
                <a:lnTo>
                  <a:pt x="10427" y="2397"/>
                </a:lnTo>
                <a:lnTo>
                  <a:pt x="10419" y="2405"/>
                </a:lnTo>
                <a:lnTo>
                  <a:pt x="10412" y="2412"/>
                </a:lnTo>
                <a:lnTo>
                  <a:pt x="10406" y="2420"/>
                </a:lnTo>
                <a:lnTo>
                  <a:pt x="10400" y="2428"/>
                </a:lnTo>
                <a:lnTo>
                  <a:pt x="10396" y="2436"/>
                </a:lnTo>
                <a:lnTo>
                  <a:pt x="10392" y="2445"/>
                </a:lnTo>
                <a:lnTo>
                  <a:pt x="10389" y="2453"/>
                </a:lnTo>
                <a:lnTo>
                  <a:pt x="10386" y="2461"/>
                </a:lnTo>
                <a:lnTo>
                  <a:pt x="10385" y="2469"/>
                </a:lnTo>
                <a:lnTo>
                  <a:pt x="10384" y="2476"/>
                </a:lnTo>
                <a:lnTo>
                  <a:pt x="10384" y="2485"/>
                </a:lnTo>
                <a:lnTo>
                  <a:pt x="10385" y="2492"/>
                </a:lnTo>
                <a:lnTo>
                  <a:pt x="10386" y="2499"/>
                </a:lnTo>
                <a:lnTo>
                  <a:pt x="10389" y="2506"/>
                </a:lnTo>
                <a:lnTo>
                  <a:pt x="10392" y="2512"/>
                </a:lnTo>
                <a:lnTo>
                  <a:pt x="10413" y="2547"/>
                </a:lnTo>
                <a:lnTo>
                  <a:pt x="10441" y="2594"/>
                </a:lnTo>
                <a:lnTo>
                  <a:pt x="10455" y="2616"/>
                </a:lnTo>
                <a:lnTo>
                  <a:pt x="10471" y="2636"/>
                </a:lnTo>
                <a:lnTo>
                  <a:pt x="10478" y="2643"/>
                </a:lnTo>
                <a:lnTo>
                  <a:pt x="10484" y="2650"/>
                </a:lnTo>
                <a:lnTo>
                  <a:pt x="10490" y="2655"/>
                </a:lnTo>
                <a:lnTo>
                  <a:pt x="10495" y="2657"/>
                </a:lnTo>
                <a:lnTo>
                  <a:pt x="10509" y="2662"/>
                </a:lnTo>
                <a:lnTo>
                  <a:pt x="10527" y="2667"/>
                </a:lnTo>
                <a:lnTo>
                  <a:pt x="10546" y="2672"/>
                </a:lnTo>
                <a:lnTo>
                  <a:pt x="10565" y="2681"/>
                </a:lnTo>
                <a:lnTo>
                  <a:pt x="10573" y="2685"/>
                </a:lnTo>
                <a:lnTo>
                  <a:pt x="10580" y="2690"/>
                </a:lnTo>
                <a:lnTo>
                  <a:pt x="10586" y="2695"/>
                </a:lnTo>
                <a:lnTo>
                  <a:pt x="10591" y="2701"/>
                </a:lnTo>
                <a:lnTo>
                  <a:pt x="10592" y="2704"/>
                </a:lnTo>
                <a:lnTo>
                  <a:pt x="10592" y="2707"/>
                </a:lnTo>
                <a:lnTo>
                  <a:pt x="10593" y="2710"/>
                </a:lnTo>
                <a:lnTo>
                  <a:pt x="10592" y="2714"/>
                </a:lnTo>
                <a:lnTo>
                  <a:pt x="10589" y="2721"/>
                </a:lnTo>
                <a:lnTo>
                  <a:pt x="10583" y="2728"/>
                </a:lnTo>
                <a:lnTo>
                  <a:pt x="10569" y="2743"/>
                </a:lnTo>
                <a:lnTo>
                  <a:pt x="10559" y="2755"/>
                </a:lnTo>
                <a:lnTo>
                  <a:pt x="10548" y="2764"/>
                </a:lnTo>
                <a:lnTo>
                  <a:pt x="10540" y="2771"/>
                </a:lnTo>
                <a:lnTo>
                  <a:pt x="10531" y="2777"/>
                </a:lnTo>
                <a:lnTo>
                  <a:pt x="10522" y="2779"/>
                </a:lnTo>
                <a:lnTo>
                  <a:pt x="10512" y="2781"/>
                </a:lnTo>
                <a:lnTo>
                  <a:pt x="10499" y="2779"/>
                </a:lnTo>
                <a:lnTo>
                  <a:pt x="10497" y="2779"/>
                </a:lnTo>
                <a:lnTo>
                  <a:pt x="10493" y="2781"/>
                </a:lnTo>
                <a:lnTo>
                  <a:pt x="10491" y="2782"/>
                </a:lnTo>
                <a:lnTo>
                  <a:pt x="10488" y="2783"/>
                </a:lnTo>
                <a:lnTo>
                  <a:pt x="10485" y="2789"/>
                </a:lnTo>
                <a:lnTo>
                  <a:pt x="10481" y="2796"/>
                </a:lnTo>
                <a:lnTo>
                  <a:pt x="10480" y="2804"/>
                </a:lnTo>
                <a:lnTo>
                  <a:pt x="10479" y="2815"/>
                </a:lnTo>
                <a:lnTo>
                  <a:pt x="10479" y="2825"/>
                </a:lnTo>
                <a:lnTo>
                  <a:pt x="10480" y="2836"/>
                </a:lnTo>
                <a:lnTo>
                  <a:pt x="10481" y="2847"/>
                </a:lnTo>
                <a:lnTo>
                  <a:pt x="10484" y="2858"/>
                </a:lnTo>
                <a:lnTo>
                  <a:pt x="10486" y="2869"/>
                </a:lnTo>
                <a:lnTo>
                  <a:pt x="10490" y="2878"/>
                </a:lnTo>
                <a:lnTo>
                  <a:pt x="10493" y="2887"/>
                </a:lnTo>
                <a:lnTo>
                  <a:pt x="10498" y="2894"/>
                </a:lnTo>
                <a:lnTo>
                  <a:pt x="10502" y="2899"/>
                </a:lnTo>
                <a:lnTo>
                  <a:pt x="10507" y="2903"/>
                </a:lnTo>
                <a:lnTo>
                  <a:pt x="10536" y="2913"/>
                </a:lnTo>
                <a:lnTo>
                  <a:pt x="10578" y="2927"/>
                </a:lnTo>
                <a:lnTo>
                  <a:pt x="10598" y="2934"/>
                </a:lnTo>
                <a:lnTo>
                  <a:pt x="10618" y="2941"/>
                </a:lnTo>
                <a:lnTo>
                  <a:pt x="10634" y="2946"/>
                </a:lnTo>
                <a:lnTo>
                  <a:pt x="10647" y="2950"/>
                </a:lnTo>
                <a:lnTo>
                  <a:pt x="10660" y="2950"/>
                </a:lnTo>
                <a:lnTo>
                  <a:pt x="10677" y="2950"/>
                </a:lnTo>
                <a:lnTo>
                  <a:pt x="10696" y="2947"/>
                </a:lnTo>
                <a:lnTo>
                  <a:pt x="10716" y="2943"/>
                </a:lnTo>
                <a:lnTo>
                  <a:pt x="10726" y="2940"/>
                </a:lnTo>
                <a:lnTo>
                  <a:pt x="10735" y="2937"/>
                </a:lnTo>
                <a:lnTo>
                  <a:pt x="10743" y="2933"/>
                </a:lnTo>
                <a:lnTo>
                  <a:pt x="10750" y="2930"/>
                </a:lnTo>
                <a:lnTo>
                  <a:pt x="10755" y="2926"/>
                </a:lnTo>
                <a:lnTo>
                  <a:pt x="10760" y="2921"/>
                </a:lnTo>
                <a:lnTo>
                  <a:pt x="10762" y="2917"/>
                </a:lnTo>
                <a:lnTo>
                  <a:pt x="10762" y="2912"/>
                </a:lnTo>
                <a:lnTo>
                  <a:pt x="10757" y="2877"/>
                </a:lnTo>
                <a:lnTo>
                  <a:pt x="10747" y="2827"/>
                </a:lnTo>
                <a:lnTo>
                  <a:pt x="10740" y="2800"/>
                </a:lnTo>
                <a:lnTo>
                  <a:pt x="10731" y="2777"/>
                </a:lnTo>
                <a:lnTo>
                  <a:pt x="10727" y="2766"/>
                </a:lnTo>
                <a:lnTo>
                  <a:pt x="10722" y="2757"/>
                </a:lnTo>
                <a:lnTo>
                  <a:pt x="10716" y="2749"/>
                </a:lnTo>
                <a:lnTo>
                  <a:pt x="10710" y="2742"/>
                </a:lnTo>
                <a:lnTo>
                  <a:pt x="10706" y="2737"/>
                </a:lnTo>
                <a:lnTo>
                  <a:pt x="10703" y="2731"/>
                </a:lnTo>
                <a:lnTo>
                  <a:pt x="10702" y="2726"/>
                </a:lnTo>
                <a:lnTo>
                  <a:pt x="10703" y="2721"/>
                </a:lnTo>
                <a:lnTo>
                  <a:pt x="10706" y="2716"/>
                </a:lnTo>
                <a:lnTo>
                  <a:pt x="10709" y="2711"/>
                </a:lnTo>
                <a:lnTo>
                  <a:pt x="10714" y="2705"/>
                </a:lnTo>
                <a:lnTo>
                  <a:pt x="10717" y="2701"/>
                </a:lnTo>
                <a:lnTo>
                  <a:pt x="10727" y="2690"/>
                </a:lnTo>
                <a:lnTo>
                  <a:pt x="10735" y="2681"/>
                </a:lnTo>
                <a:lnTo>
                  <a:pt x="10737" y="2676"/>
                </a:lnTo>
                <a:lnTo>
                  <a:pt x="10737" y="2671"/>
                </a:lnTo>
                <a:lnTo>
                  <a:pt x="10737" y="2667"/>
                </a:lnTo>
                <a:lnTo>
                  <a:pt x="10734" y="2662"/>
                </a:lnTo>
                <a:lnTo>
                  <a:pt x="10727" y="2655"/>
                </a:lnTo>
                <a:lnTo>
                  <a:pt x="10719" y="2650"/>
                </a:lnTo>
                <a:lnTo>
                  <a:pt x="10709" y="2647"/>
                </a:lnTo>
                <a:lnTo>
                  <a:pt x="10701" y="2643"/>
                </a:lnTo>
                <a:lnTo>
                  <a:pt x="10693" y="2640"/>
                </a:lnTo>
                <a:lnTo>
                  <a:pt x="10684" y="2635"/>
                </a:lnTo>
                <a:lnTo>
                  <a:pt x="10681" y="2633"/>
                </a:lnTo>
                <a:lnTo>
                  <a:pt x="10677" y="2629"/>
                </a:lnTo>
                <a:lnTo>
                  <a:pt x="10674" y="2626"/>
                </a:lnTo>
                <a:lnTo>
                  <a:pt x="10670" y="2620"/>
                </a:lnTo>
                <a:lnTo>
                  <a:pt x="10660" y="2599"/>
                </a:lnTo>
                <a:lnTo>
                  <a:pt x="10649" y="2579"/>
                </a:lnTo>
                <a:lnTo>
                  <a:pt x="10645" y="2569"/>
                </a:lnTo>
                <a:lnTo>
                  <a:pt x="10639" y="2561"/>
                </a:lnTo>
                <a:lnTo>
                  <a:pt x="10632" y="2553"/>
                </a:lnTo>
                <a:lnTo>
                  <a:pt x="10623" y="2544"/>
                </a:lnTo>
                <a:lnTo>
                  <a:pt x="10619" y="2542"/>
                </a:lnTo>
                <a:lnTo>
                  <a:pt x="10614" y="2540"/>
                </a:lnTo>
                <a:lnTo>
                  <a:pt x="10610" y="2540"/>
                </a:lnTo>
                <a:lnTo>
                  <a:pt x="10606" y="2539"/>
                </a:lnTo>
                <a:lnTo>
                  <a:pt x="10599" y="2540"/>
                </a:lnTo>
                <a:lnTo>
                  <a:pt x="10593" y="2541"/>
                </a:lnTo>
                <a:lnTo>
                  <a:pt x="10589" y="2541"/>
                </a:lnTo>
                <a:lnTo>
                  <a:pt x="10588" y="2540"/>
                </a:lnTo>
                <a:lnTo>
                  <a:pt x="10586" y="2539"/>
                </a:lnTo>
                <a:lnTo>
                  <a:pt x="10585" y="2536"/>
                </a:lnTo>
                <a:lnTo>
                  <a:pt x="10582" y="2527"/>
                </a:lnTo>
                <a:lnTo>
                  <a:pt x="10583" y="2512"/>
                </a:lnTo>
                <a:lnTo>
                  <a:pt x="10585" y="2502"/>
                </a:lnTo>
                <a:lnTo>
                  <a:pt x="10587" y="2494"/>
                </a:lnTo>
                <a:lnTo>
                  <a:pt x="10591" y="2485"/>
                </a:lnTo>
                <a:lnTo>
                  <a:pt x="10594" y="2478"/>
                </a:lnTo>
                <a:lnTo>
                  <a:pt x="10600" y="2471"/>
                </a:lnTo>
                <a:lnTo>
                  <a:pt x="10605" y="2463"/>
                </a:lnTo>
                <a:lnTo>
                  <a:pt x="10610" y="2459"/>
                </a:lnTo>
                <a:lnTo>
                  <a:pt x="10618" y="2454"/>
                </a:lnTo>
                <a:lnTo>
                  <a:pt x="10625" y="2451"/>
                </a:lnTo>
                <a:lnTo>
                  <a:pt x="10630" y="2447"/>
                </a:lnTo>
                <a:lnTo>
                  <a:pt x="10637" y="2446"/>
                </a:lnTo>
                <a:lnTo>
                  <a:pt x="10645" y="2445"/>
                </a:lnTo>
                <a:lnTo>
                  <a:pt x="10650" y="2446"/>
                </a:lnTo>
                <a:lnTo>
                  <a:pt x="10656" y="2448"/>
                </a:lnTo>
                <a:lnTo>
                  <a:pt x="10662" y="2451"/>
                </a:lnTo>
                <a:lnTo>
                  <a:pt x="10667" y="2455"/>
                </a:lnTo>
                <a:lnTo>
                  <a:pt x="10672" y="2460"/>
                </a:lnTo>
                <a:lnTo>
                  <a:pt x="10677" y="2465"/>
                </a:lnTo>
                <a:lnTo>
                  <a:pt x="10684" y="2467"/>
                </a:lnTo>
                <a:lnTo>
                  <a:pt x="10692" y="2469"/>
                </a:lnTo>
                <a:lnTo>
                  <a:pt x="10700" y="2471"/>
                </a:lnTo>
                <a:lnTo>
                  <a:pt x="10708" y="2472"/>
                </a:lnTo>
                <a:lnTo>
                  <a:pt x="10716" y="2472"/>
                </a:lnTo>
                <a:lnTo>
                  <a:pt x="10726" y="2472"/>
                </a:lnTo>
                <a:lnTo>
                  <a:pt x="10742" y="2469"/>
                </a:lnTo>
                <a:lnTo>
                  <a:pt x="10757" y="2466"/>
                </a:lnTo>
                <a:lnTo>
                  <a:pt x="10770" y="2461"/>
                </a:lnTo>
                <a:lnTo>
                  <a:pt x="10778" y="2455"/>
                </a:lnTo>
                <a:lnTo>
                  <a:pt x="10781" y="2453"/>
                </a:lnTo>
                <a:lnTo>
                  <a:pt x="10781" y="2449"/>
                </a:lnTo>
                <a:lnTo>
                  <a:pt x="10781" y="2445"/>
                </a:lnTo>
                <a:lnTo>
                  <a:pt x="10780" y="2440"/>
                </a:lnTo>
                <a:lnTo>
                  <a:pt x="10775" y="2429"/>
                </a:lnTo>
                <a:lnTo>
                  <a:pt x="10767" y="2419"/>
                </a:lnTo>
                <a:lnTo>
                  <a:pt x="10757" y="2406"/>
                </a:lnTo>
                <a:lnTo>
                  <a:pt x="10748" y="2394"/>
                </a:lnTo>
                <a:lnTo>
                  <a:pt x="10741" y="2382"/>
                </a:lnTo>
                <a:lnTo>
                  <a:pt x="10734" y="2371"/>
                </a:lnTo>
                <a:lnTo>
                  <a:pt x="10731" y="2366"/>
                </a:lnTo>
                <a:lnTo>
                  <a:pt x="10727" y="2360"/>
                </a:lnTo>
                <a:lnTo>
                  <a:pt x="10721" y="2355"/>
                </a:lnTo>
                <a:lnTo>
                  <a:pt x="10715" y="2351"/>
                </a:lnTo>
                <a:lnTo>
                  <a:pt x="10700" y="2343"/>
                </a:lnTo>
                <a:lnTo>
                  <a:pt x="10682" y="2335"/>
                </a:lnTo>
                <a:lnTo>
                  <a:pt x="10666" y="2331"/>
                </a:lnTo>
                <a:lnTo>
                  <a:pt x="10650" y="2327"/>
                </a:lnTo>
                <a:lnTo>
                  <a:pt x="10643" y="2326"/>
                </a:lnTo>
                <a:lnTo>
                  <a:pt x="10639" y="2326"/>
                </a:lnTo>
                <a:lnTo>
                  <a:pt x="10634" y="2327"/>
                </a:lnTo>
                <a:lnTo>
                  <a:pt x="10630" y="2328"/>
                </a:lnTo>
                <a:lnTo>
                  <a:pt x="10619" y="2339"/>
                </a:lnTo>
                <a:lnTo>
                  <a:pt x="10600" y="2354"/>
                </a:lnTo>
                <a:lnTo>
                  <a:pt x="10579" y="2372"/>
                </a:lnTo>
                <a:lnTo>
                  <a:pt x="10555" y="2389"/>
                </a:lnTo>
                <a:lnTo>
                  <a:pt x="10549" y="2393"/>
                </a:lnTo>
                <a:lnTo>
                  <a:pt x="10542" y="2395"/>
                </a:lnTo>
                <a:lnTo>
                  <a:pt x="10534" y="2397"/>
                </a:lnTo>
                <a:lnTo>
                  <a:pt x="10526" y="2397"/>
                </a:lnTo>
                <a:lnTo>
                  <a:pt x="10509" y="2395"/>
                </a:lnTo>
                <a:lnTo>
                  <a:pt x="10493" y="2392"/>
                </a:lnTo>
                <a:lnTo>
                  <a:pt x="10475" y="2387"/>
                </a:lnTo>
                <a:lnTo>
                  <a:pt x="10460" y="2385"/>
                </a:lnTo>
                <a:lnTo>
                  <a:pt x="10453" y="2385"/>
                </a:lnTo>
                <a:lnTo>
                  <a:pt x="10446" y="2385"/>
                </a:lnTo>
                <a:lnTo>
                  <a:pt x="10441" y="2387"/>
                </a:lnTo>
                <a:lnTo>
                  <a:pt x="10435" y="2389"/>
                </a:lnTo>
                <a:close/>
                <a:moveTo>
                  <a:pt x="7896" y="1755"/>
                </a:moveTo>
                <a:lnTo>
                  <a:pt x="7891" y="1758"/>
                </a:lnTo>
                <a:lnTo>
                  <a:pt x="7887" y="1761"/>
                </a:lnTo>
                <a:lnTo>
                  <a:pt x="7884" y="1766"/>
                </a:lnTo>
                <a:lnTo>
                  <a:pt x="7880" y="1771"/>
                </a:lnTo>
                <a:lnTo>
                  <a:pt x="7878" y="1775"/>
                </a:lnTo>
                <a:lnTo>
                  <a:pt x="7877" y="1781"/>
                </a:lnTo>
                <a:lnTo>
                  <a:pt x="7877" y="1787"/>
                </a:lnTo>
                <a:lnTo>
                  <a:pt x="7877" y="1793"/>
                </a:lnTo>
                <a:lnTo>
                  <a:pt x="7879" y="1806"/>
                </a:lnTo>
                <a:lnTo>
                  <a:pt x="7882" y="1818"/>
                </a:lnTo>
                <a:lnTo>
                  <a:pt x="7887" y="1829"/>
                </a:lnTo>
                <a:lnTo>
                  <a:pt x="7893" y="1840"/>
                </a:lnTo>
                <a:lnTo>
                  <a:pt x="7907" y="1861"/>
                </a:lnTo>
                <a:lnTo>
                  <a:pt x="7926" y="1888"/>
                </a:lnTo>
                <a:lnTo>
                  <a:pt x="7936" y="1902"/>
                </a:lnTo>
                <a:lnTo>
                  <a:pt x="7948" y="1914"/>
                </a:lnTo>
                <a:lnTo>
                  <a:pt x="7955" y="1920"/>
                </a:lnTo>
                <a:lnTo>
                  <a:pt x="7962" y="1926"/>
                </a:lnTo>
                <a:lnTo>
                  <a:pt x="7969" y="1929"/>
                </a:lnTo>
                <a:lnTo>
                  <a:pt x="7976" y="1934"/>
                </a:lnTo>
                <a:lnTo>
                  <a:pt x="8012" y="1948"/>
                </a:lnTo>
                <a:lnTo>
                  <a:pt x="8049" y="1962"/>
                </a:lnTo>
                <a:lnTo>
                  <a:pt x="8056" y="1966"/>
                </a:lnTo>
                <a:lnTo>
                  <a:pt x="8063" y="1969"/>
                </a:lnTo>
                <a:lnTo>
                  <a:pt x="8069" y="1973"/>
                </a:lnTo>
                <a:lnTo>
                  <a:pt x="8073" y="1976"/>
                </a:lnTo>
                <a:lnTo>
                  <a:pt x="8075" y="1980"/>
                </a:lnTo>
                <a:lnTo>
                  <a:pt x="8075" y="1983"/>
                </a:lnTo>
                <a:lnTo>
                  <a:pt x="8073" y="1987"/>
                </a:lnTo>
                <a:lnTo>
                  <a:pt x="8068" y="1990"/>
                </a:lnTo>
                <a:lnTo>
                  <a:pt x="8054" y="2001"/>
                </a:lnTo>
                <a:lnTo>
                  <a:pt x="8035" y="2016"/>
                </a:lnTo>
                <a:lnTo>
                  <a:pt x="8014" y="2035"/>
                </a:lnTo>
                <a:lnTo>
                  <a:pt x="7993" y="2056"/>
                </a:lnTo>
                <a:lnTo>
                  <a:pt x="7973" y="2078"/>
                </a:lnTo>
                <a:lnTo>
                  <a:pt x="7955" y="2098"/>
                </a:lnTo>
                <a:lnTo>
                  <a:pt x="7948" y="2108"/>
                </a:lnTo>
                <a:lnTo>
                  <a:pt x="7942" y="2116"/>
                </a:lnTo>
                <a:lnTo>
                  <a:pt x="7939" y="2124"/>
                </a:lnTo>
                <a:lnTo>
                  <a:pt x="7936" y="2130"/>
                </a:lnTo>
                <a:lnTo>
                  <a:pt x="7935" y="2132"/>
                </a:lnTo>
                <a:lnTo>
                  <a:pt x="7935" y="2135"/>
                </a:lnTo>
                <a:lnTo>
                  <a:pt x="7936" y="2137"/>
                </a:lnTo>
                <a:lnTo>
                  <a:pt x="7938" y="2138"/>
                </a:lnTo>
                <a:lnTo>
                  <a:pt x="7942" y="2142"/>
                </a:lnTo>
                <a:lnTo>
                  <a:pt x="7949" y="2144"/>
                </a:lnTo>
                <a:lnTo>
                  <a:pt x="7966" y="2146"/>
                </a:lnTo>
                <a:lnTo>
                  <a:pt x="7985" y="2148"/>
                </a:lnTo>
                <a:lnTo>
                  <a:pt x="8022" y="2146"/>
                </a:lnTo>
                <a:lnTo>
                  <a:pt x="8040" y="2145"/>
                </a:lnTo>
                <a:lnTo>
                  <a:pt x="8036" y="2150"/>
                </a:lnTo>
                <a:lnTo>
                  <a:pt x="8030" y="2163"/>
                </a:lnTo>
                <a:lnTo>
                  <a:pt x="8028" y="2170"/>
                </a:lnTo>
                <a:lnTo>
                  <a:pt x="8028" y="2177"/>
                </a:lnTo>
                <a:lnTo>
                  <a:pt x="8029" y="2180"/>
                </a:lnTo>
                <a:lnTo>
                  <a:pt x="8030" y="2183"/>
                </a:lnTo>
                <a:lnTo>
                  <a:pt x="8033" y="2185"/>
                </a:lnTo>
                <a:lnTo>
                  <a:pt x="8036" y="2188"/>
                </a:lnTo>
                <a:lnTo>
                  <a:pt x="8040" y="2189"/>
                </a:lnTo>
                <a:lnTo>
                  <a:pt x="8043" y="2189"/>
                </a:lnTo>
                <a:lnTo>
                  <a:pt x="8047" y="2188"/>
                </a:lnTo>
                <a:lnTo>
                  <a:pt x="8050" y="2186"/>
                </a:lnTo>
                <a:lnTo>
                  <a:pt x="8056" y="2182"/>
                </a:lnTo>
                <a:lnTo>
                  <a:pt x="8063" y="2175"/>
                </a:lnTo>
                <a:lnTo>
                  <a:pt x="8070" y="2168"/>
                </a:lnTo>
                <a:lnTo>
                  <a:pt x="8079" y="2161"/>
                </a:lnTo>
                <a:lnTo>
                  <a:pt x="8083" y="2158"/>
                </a:lnTo>
                <a:lnTo>
                  <a:pt x="8089" y="2156"/>
                </a:lnTo>
                <a:lnTo>
                  <a:pt x="8094" y="2155"/>
                </a:lnTo>
                <a:lnTo>
                  <a:pt x="8100" y="2155"/>
                </a:lnTo>
                <a:lnTo>
                  <a:pt x="8113" y="2156"/>
                </a:lnTo>
                <a:lnTo>
                  <a:pt x="8129" y="2158"/>
                </a:lnTo>
                <a:lnTo>
                  <a:pt x="8145" y="2162"/>
                </a:lnTo>
                <a:lnTo>
                  <a:pt x="8163" y="2166"/>
                </a:lnTo>
                <a:lnTo>
                  <a:pt x="8181" y="2171"/>
                </a:lnTo>
                <a:lnTo>
                  <a:pt x="8198" y="2175"/>
                </a:lnTo>
                <a:lnTo>
                  <a:pt x="8214" y="2177"/>
                </a:lnTo>
                <a:lnTo>
                  <a:pt x="8226" y="2178"/>
                </a:lnTo>
                <a:lnTo>
                  <a:pt x="8234" y="2177"/>
                </a:lnTo>
                <a:lnTo>
                  <a:pt x="8239" y="2176"/>
                </a:lnTo>
                <a:lnTo>
                  <a:pt x="8246" y="2173"/>
                </a:lnTo>
                <a:lnTo>
                  <a:pt x="8254" y="2170"/>
                </a:lnTo>
                <a:lnTo>
                  <a:pt x="8261" y="2165"/>
                </a:lnTo>
                <a:lnTo>
                  <a:pt x="8268" y="2161"/>
                </a:lnTo>
                <a:lnTo>
                  <a:pt x="8273" y="2155"/>
                </a:lnTo>
                <a:lnTo>
                  <a:pt x="8281" y="2148"/>
                </a:lnTo>
                <a:lnTo>
                  <a:pt x="8286" y="2142"/>
                </a:lnTo>
                <a:lnTo>
                  <a:pt x="8291" y="2135"/>
                </a:lnTo>
                <a:lnTo>
                  <a:pt x="8296" y="2128"/>
                </a:lnTo>
                <a:lnTo>
                  <a:pt x="8300" y="2121"/>
                </a:lnTo>
                <a:lnTo>
                  <a:pt x="8304" y="2114"/>
                </a:lnTo>
                <a:lnTo>
                  <a:pt x="8305" y="2107"/>
                </a:lnTo>
                <a:lnTo>
                  <a:pt x="8306" y="2099"/>
                </a:lnTo>
                <a:lnTo>
                  <a:pt x="8306" y="2094"/>
                </a:lnTo>
                <a:lnTo>
                  <a:pt x="8305" y="2087"/>
                </a:lnTo>
                <a:lnTo>
                  <a:pt x="8304" y="2081"/>
                </a:lnTo>
                <a:lnTo>
                  <a:pt x="8300" y="2074"/>
                </a:lnTo>
                <a:lnTo>
                  <a:pt x="8298" y="2067"/>
                </a:lnTo>
                <a:lnTo>
                  <a:pt x="8289" y="2051"/>
                </a:lnTo>
                <a:lnTo>
                  <a:pt x="8279" y="2036"/>
                </a:lnTo>
                <a:lnTo>
                  <a:pt x="8266" y="2022"/>
                </a:lnTo>
                <a:lnTo>
                  <a:pt x="8254" y="2009"/>
                </a:lnTo>
                <a:lnTo>
                  <a:pt x="8241" y="1998"/>
                </a:lnTo>
                <a:lnTo>
                  <a:pt x="8226" y="1990"/>
                </a:lnTo>
                <a:lnTo>
                  <a:pt x="8221" y="1986"/>
                </a:lnTo>
                <a:lnTo>
                  <a:pt x="8214" y="1980"/>
                </a:lnTo>
                <a:lnTo>
                  <a:pt x="8207" y="1974"/>
                </a:lnTo>
                <a:lnTo>
                  <a:pt x="8199" y="1966"/>
                </a:lnTo>
                <a:lnTo>
                  <a:pt x="8187" y="1948"/>
                </a:lnTo>
                <a:lnTo>
                  <a:pt x="8172" y="1929"/>
                </a:lnTo>
                <a:lnTo>
                  <a:pt x="8160" y="1909"/>
                </a:lnTo>
                <a:lnTo>
                  <a:pt x="8148" y="1892"/>
                </a:lnTo>
                <a:lnTo>
                  <a:pt x="8137" y="1878"/>
                </a:lnTo>
                <a:lnTo>
                  <a:pt x="8128" y="1868"/>
                </a:lnTo>
                <a:lnTo>
                  <a:pt x="8126" y="1866"/>
                </a:lnTo>
                <a:lnTo>
                  <a:pt x="8124" y="1863"/>
                </a:lnTo>
                <a:lnTo>
                  <a:pt x="8124" y="1861"/>
                </a:lnTo>
                <a:lnTo>
                  <a:pt x="8124" y="1859"/>
                </a:lnTo>
                <a:lnTo>
                  <a:pt x="8127" y="1853"/>
                </a:lnTo>
                <a:lnTo>
                  <a:pt x="8131" y="1847"/>
                </a:lnTo>
                <a:lnTo>
                  <a:pt x="8143" y="1832"/>
                </a:lnTo>
                <a:lnTo>
                  <a:pt x="8160" y="1816"/>
                </a:lnTo>
                <a:lnTo>
                  <a:pt x="8168" y="1808"/>
                </a:lnTo>
                <a:lnTo>
                  <a:pt x="8175" y="1799"/>
                </a:lnTo>
                <a:lnTo>
                  <a:pt x="8182" y="1791"/>
                </a:lnTo>
                <a:lnTo>
                  <a:pt x="8187" y="1782"/>
                </a:lnTo>
                <a:lnTo>
                  <a:pt x="8191" y="1775"/>
                </a:lnTo>
                <a:lnTo>
                  <a:pt x="8192" y="1767"/>
                </a:lnTo>
                <a:lnTo>
                  <a:pt x="8192" y="1764"/>
                </a:lnTo>
                <a:lnTo>
                  <a:pt x="8191" y="1760"/>
                </a:lnTo>
                <a:lnTo>
                  <a:pt x="8190" y="1757"/>
                </a:lnTo>
                <a:lnTo>
                  <a:pt x="8188" y="1754"/>
                </a:lnTo>
                <a:lnTo>
                  <a:pt x="8182" y="1748"/>
                </a:lnTo>
                <a:lnTo>
                  <a:pt x="8175" y="1744"/>
                </a:lnTo>
                <a:lnTo>
                  <a:pt x="8167" y="1740"/>
                </a:lnTo>
                <a:lnTo>
                  <a:pt x="8158" y="1738"/>
                </a:lnTo>
                <a:lnTo>
                  <a:pt x="8138" y="1734"/>
                </a:lnTo>
                <a:lnTo>
                  <a:pt x="8117" y="1732"/>
                </a:lnTo>
                <a:lnTo>
                  <a:pt x="8096" y="1731"/>
                </a:lnTo>
                <a:lnTo>
                  <a:pt x="8076" y="1728"/>
                </a:lnTo>
                <a:lnTo>
                  <a:pt x="8067" y="1726"/>
                </a:lnTo>
                <a:lnTo>
                  <a:pt x="8059" y="1725"/>
                </a:lnTo>
                <a:lnTo>
                  <a:pt x="8050" y="1721"/>
                </a:lnTo>
                <a:lnTo>
                  <a:pt x="8044" y="1718"/>
                </a:lnTo>
                <a:lnTo>
                  <a:pt x="8037" y="1713"/>
                </a:lnTo>
                <a:lnTo>
                  <a:pt x="8033" y="1711"/>
                </a:lnTo>
                <a:lnTo>
                  <a:pt x="8027" y="1710"/>
                </a:lnTo>
                <a:lnTo>
                  <a:pt x="8021" y="1708"/>
                </a:lnTo>
                <a:lnTo>
                  <a:pt x="8015" y="1708"/>
                </a:lnTo>
                <a:lnTo>
                  <a:pt x="8010" y="1710"/>
                </a:lnTo>
                <a:lnTo>
                  <a:pt x="8005" y="1712"/>
                </a:lnTo>
                <a:lnTo>
                  <a:pt x="8000" y="1714"/>
                </a:lnTo>
                <a:lnTo>
                  <a:pt x="7990" y="1721"/>
                </a:lnTo>
                <a:lnTo>
                  <a:pt x="7981" y="1730"/>
                </a:lnTo>
                <a:lnTo>
                  <a:pt x="7972" y="1740"/>
                </a:lnTo>
                <a:lnTo>
                  <a:pt x="7965" y="1751"/>
                </a:lnTo>
                <a:lnTo>
                  <a:pt x="7960" y="1755"/>
                </a:lnTo>
                <a:lnTo>
                  <a:pt x="7956" y="1758"/>
                </a:lnTo>
                <a:lnTo>
                  <a:pt x="7953" y="1760"/>
                </a:lnTo>
                <a:lnTo>
                  <a:pt x="7948" y="1761"/>
                </a:lnTo>
                <a:lnTo>
                  <a:pt x="7940" y="1761"/>
                </a:lnTo>
                <a:lnTo>
                  <a:pt x="7932" y="1760"/>
                </a:lnTo>
                <a:lnTo>
                  <a:pt x="7924" y="1757"/>
                </a:lnTo>
                <a:lnTo>
                  <a:pt x="7914" y="1754"/>
                </a:lnTo>
                <a:lnTo>
                  <a:pt x="7911" y="1753"/>
                </a:lnTo>
                <a:lnTo>
                  <a:pt x="7906" y="1753"/>
                </a:lnTo>
                <a:lnTo>
                  <a:pt x="7901" y="1754"/>
                </a:lnTo>
                <a:lnTo>
                  <a:pt x="7896" y="1755"/>
                </a:lnTo>
                <a:close/>
                <a:moveTo>
                  <a:pt x="7853" y="1896"/>
                </a:moveTo>
                <a:lnTo>
                  <a:pt x="7846" y="1898"/>
                </a:lnTo>
                <a:lnTo>
                  <a:pt x="7841" y="1900"/>
                </a:lnTo>
                <a:lnTo>
                  <a:pt x="7835" y="1903"/>
                </a:lnTo>
                <a:lnTo>
                  <a:pt x="7831" y="1907"/>
                </a:lnTo>
                <a:lnTo>
                  <a:pt x="7824" y="1915"/>
                </a:lnTo>
                <a:lnTo>
                  <a:pt x="7817" y="1925"/>
                </a:lnTo>
                <a:lnTo>
                  <a:pt x="7811" y="1933"/>
                </a:lnTo>
                <a:lnTo>
                  <a:pt x="7804" y="1941"/>
                </a:lnTo>
                <a:lnTo>
                  <a:pt x="7801" y="1943"/>
                </a:lnTo>
                <a:lnTo>
                  <a:pt x="7798" y="1946"/>
                </a:lnTo>
                <a:lnTo>
                  <a:pt x="7793" y="1947"/>
                </a:lnTo>
                <a:lnTo>
                  <a:pt x="7790" y="1948"/>
                </a:lnTo>
                <a:lnTo>
                  <a:pt x="7780" y="1948"/>
                </a:lnTo>
                <a:lnTo>
                  <a:pt x="7771" y="1949"/>
                </a:lnTo>
                <a:lnTo>
                  <a:pt x="7763" y="1953"/>
                </a:lnTo>
                <a:lnTo>
                  <a:pt x="7756" y="1956"/>
                </a:lnTo>
                <a:lnTo>
                  <a:pt x="7752" y="1960"/>
                </a:lnTo>
                <a:lnTo>
                  <a:pt x="7750" y="1962"/>
                </a:lnTo>
                <a:lnTo>
                  <a:pt x="7747" y="1966"/>
                </a:lnTo>
                <a:lnTo>
                  <a:pt x="7745" y="1969"/>
                </a:lnTo>
                <a:lnTo>
                  <a:pt x="7745" y="1974"/>
                </a:lnTo>
                <a:lnTo>
                  <a:pt x="7744" y="1979"/>
                </a:lnTo>
                <a:lnTo>
                  <a:pt x="7744" y="1984"/>
                </a:lnTo>
                <a:lnTo>
                  <a:pt x="7745" y="1990"/>
                </a:lnTo>
                <a:lnTo>
                  <a:pt x="7752" y="2013"/>
                </a:lnTo>
                <a:lnTo>
                  <a:pt x="7758" y="2033"/>
                </a:lnTo>
                <a:lnTo>
                  <a:pt x="7758" y="2041"/>
                </a:lnTo>
                <a:lnTo>
                  <a:pt x="7757" y="2048"/>
                </a:lnTo>
                <a:lnTo>
                  <a:pt x="7756" y="2051"/>
                </a:lnTo>
                <a:lnTo>
                  <a:pt x="7753" y="2055"/>
                </a:lnTo>
                <a:lnTo>
                  <a:pt x="7750" y="2057"/>
                </a:lnTo>
                <a:lnTo>
                  <a:pt x="7745" y="2061"/>
                </a:lnTo>
                <a:lnTo>
                  <a:pt x="7741" y="2063"/>
                </a:lnTo>
                <a:lnTo>
                  <a:pt x="7739" y="2068"/>
                </a:lnTo>
                <a:lnTo>
                  <a:pt x="7737" y="2072"/>
                </a:lnTo>
                <a:lnTo>
                  <a:pt x="7737" y="2077"/>
                </a:lnTo>
                <a:lnTo>
                  <a:pt x="7737" y="2083"/>
                </a:lnTo>
                <a:lnTo>
                  <a:pt x="7738" y="2089"/>
                </a:lnTo>
                <a:lnTo>
                  <a:pt x="7740" y="2096"/>
                </a:lnTo>
                <a:lnTo>
                  <a:pt x="7743" y="2102"/>
                </a:lnTo>
                <a:lnTo>
                  <a:pt x="7746" y="2108"/>
                </a:lnTo>
                <a:lnTo>
                  <a:pt x="7750" y="2114"/>
                </a:lnTo>
                <a:lnTo>
                  <a:pt x="7754" y="2119"/>
                </a:lnTo>
                <a:lnTo>
                  <a:pt x="7759" y="2124"/>
                </a:lnTo>
                <a:lnTo>
                  <a:pt x="7764" y="2129"/>
                </a:lnTo>
                <a:lnTo>
                  <a:pt x="7770" y="2131"/>
                </a:lnTo>
                <a:lnTo>
                  <a:pt x="7776" y="2135"/>
                </a:lnTo>
                <a:lnTo>
                  <a:pt x="7781" y="2136"/>
                </a:lnTo>
                <a:lnTo>
                  <a:pt x="7787" y="2136"/>
                </a:lnTo>
                <a:lnTo>
                  <a:pt x="7793" y="2136"/>
                </a:lnTo>
                <a:lnTo>
                  <a:pt x="7799" y="2135"/>
                </a:lnTo>
                <a:lnTo>
                  <a:pt x="7806" y="2134"/>
                </a:lnTo>
                <a:lnTo>
                  <a:pt x="7818" y="2130"/>
                </a:lnTo>
                <a:lnTo>
                  <a:pt x="7831" y="2124"/>
                </a:lnTo>
                <a:lnTo>
                  <a:pt x="7854" y="2111"/>
                </a:lnTo>
                <a:lnTo>
                  <a:pt x="7877" y="2098"/>
                </a:lnTo>
                <a:lnTo>
                  <a:pt x="7887" y="2092"/>
                </a:lnTo>
                <a:lnTo>
                  <a:pt x="7899" y="2085"/>
                </a:lnTo>
                <a:lnTo>
                  <a:pt x="7911" y="2076"/>
                </a:lnTo>
                <a:lnTo>
                  <a:pt x="7921" y="2067"/>
                </a:lnTo>
                <a:lnTo>
                  <a:pt x="7931" y="2055"/>
                </a:lnTo>
                <a:lnTo>
                  <a:pt x="7938" y="2043"/>
                </a:lnTo>
                <a:lnTo>
                  <a:pt x="7941" y="2036"/>
                </a:lnTo>
                <a:lnTo>
                  <a:pt x="7942" y="2029"/>
                </a:lnTo>
                <a:lnTo>
                  <a:pt x="7943" y="2021"/>
                </a:lnTo>
                <a:lnTo>
                  <a:pt x="7945" y="2014"/>
                </a:lnTo>
                <a:lnTo>
                  <a:pt x="7945" y="1998"/>
                </a:lnTo>
                <a:lnTo>
                  <a:pt x="7943" y="1983"/>
                </a:lnTo>
                <a:lnTo>
                  <a:pt x="7941" y="1969"/>
                </a:lnTo>
                <a:lnTo>
                  <a:pt x="7939" y="1955"/>
                </a:lnTo>
                <a:lnTo>
                  <a:pt x="7935" y="1943"/>
                </a:lnTo>
                <a:lnTo>
                  <a:pt x="7931" y="1933"/>
                </a:lnTo>
                <a:lnTo>
                  <a:pt x="7926" y="1922"/>
                </a:lnTo>
                <a:lnTo>
                  <a:pt x="7920" y="1915"/>
                </a:lnTo>
                <a:lnTo>
                  <a:pt x="7914" y="1908"/>
                </a:lnTo>
                <a:lnTo>
                  <a:pt x="7907" y="1903"/>
                </a:lnTo>
                <a:lnTo>
                  <a:pt x="7899" y="1900"/>
                </a:lnTo>
                <a:lnTo>
                  <a:pt x="7889" y="1896"/>
                </a:lnTo>
                <a:lnTo>
                  <a:pt x="7880" y="1895"/>
                </a:lnTo>
                <a:lnTo>
                  <a:pt x="7872" y="1894"/>
                </a:lnTo>
                <a:lnTo>
                  <a:pt x="7862" y="1895"/>
                </a:lnTo>
                <a:lnTo>
                  <a:pt x="7853" y="1896"/>
                </a:lnTo>
                <a:close/>
                <a:moveTo>
                  <a:pt x="8804" y="2846"/>
                </a:moveTo>
                <a:lnTo>
                  <a:pt x="8802" y="2847"/>
                </a:lnTo>
                <a:lnTo>
                  <a:pt x="8801" y="2851"/>
                </a:lnTo>
                <a:lnTo>
                  <a:pt x="8801" y="2853"/>
                </a:lnTo>
                <a:lnTo>
                  <a:pt x="8802" y="2857"/>
                </a:lnTo>
                <a:lnTo>
                  <a:pt x="8807" y="2864"/>
                </a:lnTo>
                <a:lnTo>
                  <a:pt x="8813" y="2872"/>
                </a:lnTo>
                <a:lnTo>
                  <a:pt x="8822" y="2879"/>
                </a:lnTo>
                <a:lnTo>
                  <a:pt x="8830" y="2887"/>
                </a:lnTo>
                <a:lnTo>
                  <a:pt x="8840" y="2893"/>
                </a:lnTo>
                <a:lnTo>
                  <a:pt x="8848" y="2898"/>
                </a:lnTo>
                <a:lnTo>
                  <a:pt x="8855" y="2901"/>
                </a:lnTo>
                <a:lnTo>
                  <a:pt x="8862" y="2907"/>
                </a:lnTo>
                <a:lnTo>
                  <a:pt x="8869" y="2913"/>
                </a:lnTo>
                <a:lnTo>
                  <a:pt x="8875" y="2920"/>
                </a:lnTo>
                <a:lnTo>
                  <a:pt x="8882" y="2927"/>
                </a:lnTo>
                <a:lnTo>
                  <a:pt x="8888" y="2932"/>
                </a:lnTo>
                <a:lnTo>
                  <a:pt x="8894" y="2937"/>
                </a:lnTo>
                <a:lnTo>
                  <a:pt x="8899" y="2940"/>
                </a:lnTo>
                <a:lnTo>
                  <a:pt x="8908" y="2941"/>
                </a:lnTo>
                <a:lnTo>
                  <a:pt x="8917" y="2941"/>
                </a:lnTo>
                <a:lnTo>
                  <a:pt x="8928" y="2939"/>
                </a:lnTo>
                <a:lnTo>
                  <a:pt x="8937" y="2935"/>
                </a:lnTo>
                <a:lnTo>
                  <a:pt x="8942" y="2933"/>
                </a:lnTo>
                <a:lnTo>
                  <a:pt x="8946" y="2930"/>
                </a:lnTo>
                <a:lnTo>
                  <a:pt x="8950" y="2925"/>
                </a:lnTo>
                <a:lnTo>
                  <a:pt x="8952" y="2920"/>
                </a:lnTo>
                <a:lnTo>
                  <a:pt x="8953" y="2914"/>
                </a:lnTo>
                <a:lnTo>
                  <a:pt x="8955" y="2908"/>
                </a:lnTo>
                <a:lnTo>
                  <a:pt x="8953" y="2901"/>
                </a:lnTo>
                <a:lnTo>
                  <a:pt x="8951" y="2893"/>
                </a:lnTo>
                <a:lnTo>
                  <a:pt x="8949" y="2885"/>
                </a:lnTo>
                <a:lnTo>
                  <a:pt x="8944" y="2877"/>
                </a:lnTo>
                <a:lnTo>
                  <a:pt x="8941" y="2871"/>
                </a:lnTo>
                <a:lnTo>
                  <a:pt x="8936" y="2865"/>
                </a:lnTo>
                <a:lnTo>
                  <a:pt x="8932" y="2862"/>
                </a:lnTo>
                <a:lnTo>
                  <a:pt x="8928" y="2857"/>
                </a:lnTo>
                <a:lnTo>
                  <a:pt x="8923" y="2854"/>
                </a:lnTo>
                <a:lnTo>
                  <a:pt x="8918" y="2852"/>
                </a:lnTo>
                <a:lnTo>
                  <a:pt x="8909" y="2849"/>
                </a:lnTo>
                <a:lnTo>
                  <a:pt x="8901" y="2846"/>
                </a:lnTo>
                <a:lnTo>
                  <a:pt x="8894" y="2846"/>
                </a:lnTo>
                <a:lnTo>
                  <a:pt x="8888" y="2846"/>
                </a:lnTo>
                <a:lnTo>
                  <a:pt x="8872" y="2844"/>
                </a:lnTo>
                <a:lnTo>
                  <a:pt x="8849" y="2840"/>
                </a:lnTo>
                <a:lnTo>
                  <a:pt x="8836" y="2839"/>
                </a:lnTo>
                <a:lnTo>
                  <a:pt x="8824" y="2840"/>
                </a:lnTo>
                <a:lnTo>
                  <a:pt x="8818" y="2840"/>
                </a:lnTo>
                <a:lnTo>
                  <a:pt x="8813" y="2842"/>
                </a:lnTo>
                <a:lnTo>
                  <a:pt x="8808" y="2844"/>
                </a:lnTo>
                <a:lnTo>
                  <a:pt x="8804" y="2846"/>
                </a:lnTo>
                <a:close/>
                <a:moveTo>
                  <a:pt x="8331" y="2765"/>
                </a:moveTo>
                <a:lnTo>
                  <a:pt x="8330" y="2769"/>
                </a:lnTo>
                <a:lnTo>
                  <a:pt x="8329" y="2772"/>
                </a:lnTo>
                <a:lnTo>
                  <a:pt x="8330" y="2775"/>
                </a:lnTo>
                <a:lnTo>
                  <a:pt x="8331" y="2777"/>
                </a:lnTo>
                <a:lnTo>
                  <a:pt x="8337" y="2781"/>
                </a:lnTo>
                <a:lnTo>
                  <a:pt x="8344" y="2782"/>
                </a:lnTo>
                <a:lnTo>
                  <a:pt x="8352" y="2782"/>
                </a:lnTo>
                <a:lnTo>
                  <a:pt x="8359" y="2781"/>
                </a:lnTo>
                <a:lnTo>
                  <a:pt x="8363" y="2778"/>
                </a:lnTo>
                <a:lnTo>
                  <a:pt x="8366" y="2777"/>
                </a:lnTo>
                <a:lnTo>
                  <a:pt x="8369" y="2773"/>
                </a:lnTo>
                <a:lnTo>
                  <a:pt x="8370" y="2771"/>
                </a:lnTo>
                <a:lnTo>
                  <a:pt x="8371" y="2766"/>
                </a:lnTo>
                <a:lnTo>
                  <a:pt x="8372" y="2763"/>
                </a:lnTo>
                <a:lnTo>
                  <a:pt x="8372" y="2758"/>
                </a:lnTo>
                <a:lnTo>
                  <a:pt x="8371" y="2755"/>
                </a:lnTo>
                <a:lnTo>
                  <a:pt x="8370" y="2751"/>
                </a:lnTo>
                <a:lnTo>
                  <a:pt x="8369" y="2748"/>
                </a:lnTo>
                <a:lnTo>
                  <a:pt x="8366" y="2744"/>
                </a:lnTo>
                <a:lnTo>
                  <a:pt x="8364" y="2742"/>
                </a:lnTo>
                <a:lnTo>
                  <a:pt x="8360" y="2741"/>
                </a:lnTo>
                <a:lnTo>
                  <a:pt x="8357" y="2739"/>
                </a:lnTo>
                <a:lnTo>
                  <a:pt x="8353" y="2741"/>
                </a:lnTo>
                <a:lnTo>
                  <a:pt x="8350" y="2742"/>
                </a:lnTo>
                <a:lnTo>
                  <a:pt x="8345" y="2745"/>
                </a:lnTo>
                <a:lnTo>
                  <a:pt x="8340" y="2750"/>
                </a:lnTo>
                <a:lnTo>
                  <a:pt x="8336" y="2757"/>
                </a:lnTo>
                <a:lnTo>
                  <a:pt x="8331" y="2765"/>
                </a:lnTo>
                <a:close/>
                <a:moveTo>
                  <a:pt x="8633" y="2690"/>
                </a:moveTo>
                <a:lnTo>
                  <a:pt x="8626" y="2691"/>
                </a:lnTo>
                <a:lnTo>
                  <a:pt x="8620" y="2694"/>
                </a:lnTo>
                <a:lnTo>
                  <a:pt x="8614" y="2697"/>
                </a:lnTo>
                <a:lnTo>
                  <a:pt x="8609" y="2702"/>
                </a:lnTo>
                <a:lnTo>
                  <a:pt x="8605" y="2708"/>
                </a:lnTo>
                <a:lnTo>
                  <a:pt x="8600" y="2714"/>
                </a:lnTo>
                <a:lnTo>
                  <a:pt x="8596" y="2722"/>
                </a:lnTo>
                <a:lnTo>
                  <a:pt x="8594" y="2729"/>
                </a:lnTo>
                <a:lnTo>
                  <a:pt x="8592" y="2737"/>
                </a:lnTo>
                <a:lnTo>
                  <a:pt x="8591" y="2744"/>
                </a:lnTo>
                <a:lnTo>
                  <a:pt x="8591" y="2752"/>
                </a:lnTo>
                <a:lnTo>
                  <a:pt x="8591" y="2761"/>
                </a:lnTo>
                <a:lnTo>
                  <a:pt x="8592" y="2768"/>
                </a:lnTo>
                <a:lnTo>
                  <a:pt x="8594" y="2773"/>
                </a:lnTo>
                <a:lnTo>
                  <a:pt x="8598" y="2779"/>
                </a:lnTo>
                <a:lnTo>
                  <a:pt x="8601" y="2784"/>
                </a:lnTo>
                <a:lnTo>
                  <a:pt x="8611" y="2792"/>
                </a:lnTo>
                <a:lnTo>
                  <a:pt x="8619" y="2797"/>
                </a:lnTo>
                <a:lnTo>
                  <a:pt x="8623" y="2798"/>
                </a:lnTo>
                <a:lnTo>
                  <a:pt x="8628" y="2799"/>
                </a:lnTo>
                <a:lnTo>
                  <a:pt x="8632" y="2799"/>
                </a:lnTo>
                <a:lnTo>
                  <a:pt x="8636" y="2799"/>
                </a:lnTo>
                <a:lnTo>
                  <a:pt x="8641" y="2797"/>
                </a:lnTo>
                <a:lnTo>
                  <a:pt x="8645" y="2796"/>
                </a:lnTo>
                <a:lnTo>
                  <a:pt x="8649" y="2793"/>
                </a:lnTo>
                <a:lnTo>
                  <a:pt x="8653" y="2790"/>
                </a:lnTo>
                <a:lnTo>
                  <a:pt x="8661" y="2782"/>
                </a:lnTo>
                <a:lnTo>
                  <a:pt x="8669" y="2771"/>
                </a:lnTo>
                <a:lnTo>
                  <a:pt x="8672" y="2764"/>
                </a:lnTo>
                <a:lnTo>
                  <a:pt x="8674" y="2758"/>
                </a:lnTo>
                <a:lnTo>
                  <a:pt x="8675" y="2751"/>
                </a:lnTo>
                <a:lnTo>
                  <a:pt x="8674" y="2744"/>
                </a:lnTo>
                <a:lnTo>
                  <a:pt x="8673" y="2737"/>
                </a:lnTo>
                <a:lnTo>
                  <a:pt x="8672" y="2731"/>
                </a:lnTo>
                <a:lnTo>
                  <a:pt x="8669" y="2724"/>
                </a:lnTo>
                <a:lnTo>
                  <a:pt x="8666" y="2718"/>
                </a:lnTo>
                <a:lnTo>
                  <a:pt x="8659" y="2708"/>
                </a:lnTo>
                <a:lnTo>
                  <a:pt x="8649" y="2698"/>
                </a:lnTo>
                <a:lnTo>
                  <a:pt x="8646" y="2695"/>
                </a:lnTo>
                <a:lnTo>
                  <a:pt x="8641" y="2692"/>
                </a:lnTo>
                <a:lnTo>
                  <a:pt x="8636" y="2691"/>
                </a:lnTo>
                <a:lnTo>
                  <a:pt x="8633" y="2690"/>
                </a:lnTo>
                <a:close/>
                <a:moveTo>
                  <a:pt x="11983" y="4444"/>
                </a:moveTo>
                <a:lnTo>
                  <a:pt x="11981" y="4447"/>
                </a:lnTo>
                <a:lnTo>
                  <a:pt x="11979" y="4449"/>
                </a:lnTo>
                <a:lnTo>
                  <a:pt x="11976" y="4454"/>
                </a:lnTo>
                <a:lnTo>
                  <a:pt x="11974" y="4458"/>
                </a:lnTo>
                <a:lnTo>
                  <a:pt x="11970" y="4471"/>
                </a:lnTo>
                <a:lnTo>
                  <a:pt x="11966" y="4488"/>
                </a:lnTo>
                <a:lnTo>
                  <a:pt x="11962" y="4507"/>
                </a:lnTo>
                <a:lnTo>
                  <a:pt x="11959" y="4527"/>
                </a:lnTo>
                <a:lnTo>
                  <a:pt x="11956" y="4549"/>
                </a:lnTo>
                <a:lnTo>
                  <a:pt x="11954" y="4571"/>
                </a:lnTo>
                <a:lnTo>
                  <a:pt x="11953" y="4595"/>
                </a:lnTo>
                <a:lnTo>
                  <a:pt x="11953" y="4616"/>
                </a:lnTo>
                <a:lnTo>
                  <a:pt x="11954" y="4637"/>
                </a:lnTo>
                <a:lnTo>
                  <a:pt x="11956" y="4657"/>
                </a:lnTo>
                <a:lnTo>
                  <a:pt x="11960" y="4673"/>
                </a:lnTo>
                <a:lnTo>
                  <a:pt x="11965" y="4687"/>
                </a:lnTo>
                <a:lnTo>
                  <a:pt x="11968" y="4692"/>
                </a:lnTo>
                <a:lnTo>
                  <a:pt x="11972" y="4697"/>
                </a:lnTo>
                <a:lnTo>
                  <a:pt x="11975" y="4700"/>
                </a:lnTo>
                <a:lnTo>
                  <a:pt x="11980" y="4703"/>
                </a:lnTo>
                <a:lnTo>
                  <a:pt x="11983" y="4704"/>
                </a:lnTo>
                <a:lnTo>
                  <a:pt x="11988" y="4704"/>
                </a:lnTo>
                <a:lnTo>
                  <a:pt x="11993" y="4704"/>
                </a:lnTo>
                <a:lnTo>
                  <a:pt x="11996" y="4703"/>
                </a:lnTo>
                <a:lnTo>
                  <a:pt x="12001" y="4700"/>
                </a:lnTo>
                <a:lnTo>
                  <a:pt x="12004" y="4697"/>
                </a:lnTo>
                <a:lnTo>
                  <a:pt x="12008" y="4693"/>
                </a:lnTo>
                <a:lnTo>
                  <a:pt x="12012" y="4689"/>
                </a:lnTo>
                <a:lnTo>
                  <a:pt x="12019" y="4678"/>
                </a:lnTo>
                <a:lnTo>
                  <a:pt x="12024" y="4665"/>
                </a:lnTo>
                <a:lnTo>
                  <a:pt x="12030" y="4651"/>
                </a:lnTo>
                <a:lnTo>
                  <a:pt x="12035" y="4637"/>
                </a:lnTo>
                <a:lnTo>
                  <a:pt x="12040" y="4620"/>
                </a:lnTo>
                <a:lnTo>
                  <a:pt x="12043" y="4605"/>
                </a:lnTo>
                <a:lnTo>
                  <a:pt x="12046" y="4591"/>
                </a:lnTo>
                <a:lnTo>
                  <a:pt x="12047" y="4577"/>
                </a:lnTo>
                <a:lnTo>
                  <a:pt x="12048" y="4564"/>
                </a:lnTo>
                <a:lnTo>
                  <a:pt x="12048" y="4552"/>
                </a:lnTo>
                <a:lnTo>
                  <a:pt x="12046" y="4544"/>
                </a:lnTo>
                <a:lnTo>
                  <a:pt x="12043" y="4538"/>
                </a:lnTo>
                <a:lnTo>
                  <a:pt x="12039" y="4527"/>
                </a:lnTo>
                <a:lnTo>
                  <a:pt x="12033" y="4511"/>
                </a:lnTo>
                <a:lnTo>
                  <a:pt x="12027" y="4494"/>
                </a:lnTo>
                <a:lnTo>
                  <a:pt x="12021" y="4475"/>
                </a:lnTo>
                <a:lnTo>
                  <a:pt x="12019" y="4467"/>
                </a:lnTo>
                <a:lnTo>
                  <a:pt x="12014" y="4460"/>
                </a:lnTo>
                <a:lnTo>
                  <a:pt x="12010" y="4453"/>
                </a:lnTo>
                <a:lnTo>
                  <a:pt x="12006" y="4448"/>
                </a:lnTo>
                <a:lnTo>
                  <a:pt x="12001" y="4444"/>
                </a:lnTo>
                <a:lnTo>
                  <a:pt x="11996" y="4442"/>
                </a:lnTo>
                <a:lnTo>
                  <a:pt x="11990" y="4442"/>
                </a:lnTo>
                <a:lnTo>
                  <a:pt x="11983" y="4444"/>
                </a:lnTo>
                <a:close/>
                <a:moveTo>
                  <a:pt x="10539" y="5653"/>
                </a:moveTo>
                <a:lnTo>
                  <a:pt x="10531" y="5650"/>
                </a:lnTo>
                <a:lnTo>
                  <a:pt x="10522" y="5650"/>
                </a:lnTo>
                <a:lnTo>
                  <a:pt x="10515" y="5653"/>
                </a:lnTo>
                <a:lnTo>
                  <a:pt x="10508" y="5656"/>
                </a:lnTo>
                <a:lnTo>
                  <a:pt x="10502" y="5661"/>
                </a:lnTo>
                <a:lnTo>
                  <a:pt x="10498" y="5667"/>
                </a:lnTo>
                <a:lnTo>
                  <a:pt x="10493" y="5675"/>
                </a:lnTo>
                <a:lnTo>
                  <a:pt x="10487" y="5683"/>
                </a:lnTo>
                <a:lnTo>
                  <a:pt x="10478" y="5703"/>
                </a:lnTo>
                <a:lnTo>
                  <a:pt x="10468" y="5723"/>
                </a:lnTo>
                <a:lnTo>
                  <a:pt x="10463" y="5735"/>
                </a:lnTo>
                <a:lnTo>
                  <a:pt x="10458" y="5745"/>
                </a:lnTo>
                <a:lnTo>
                  <a:pt x="10451" y="5756"/>
                </a:lnTo>
                <a:lnTo>
                  <a:pt x="10444" y="5765"/>
                </a:lnTo>
                <a:lnTo>
                  <a:pt x="10428" y="5784"/>
                </a:lnTo>
                <a:lnTo>
                  <a:pt x="10413" y="5802"/>
                </a:lnTo>
                <a:lnTo>
                  <a:pt x="10399" y="5817"/>
                </a:lnTo>
                <a:lnTo>
                  <a:pt x="10385" y="5831"/>
                </a:lnTo>
                <a:lnTo>
                  <a:pt x="10372" y="5842"/>
                </a:lnTo>
                <a:lnTo>
                  <a:pt x="10362" y="5850"/>
                </a:lnTo>
                <a:lnTo>
                  <a:pt x="10356" y="5852"/>
                </a:lnTo>
                <a:lnTo>
                  <a:pt x="10351" y="5855"/>
                </a:lnTo>
                <a:lnTo>
                  <a:pt x="10347" y="5855"/>
                </a:lnTo>
                <a:lnTo>
                  <a:pt x="10344" y="5855"/>
                </a:lnTo>
                <a:lnTo>
                  <a:pt x="10340" y="5855"/>
                </a:lnTo>
                <a:lnTo>
                  <a:pt x="10336" y="5855"/>
                </a:lnTo>
                <a:lnTo>
                  <a:pt x="10329" y="5857"/>
                </a:lnTo>
                <a:lnTo>
                  <a:pt x="10322" y="5859"/>
                </a:lnTo>
                <a:lnTo>
                  <a:pt x="10315" y="5863"/>
                </a:lnTo>
                <a:lnTo>
                  <a:pt x="10306" y="5866"/>
                </a:lnTo>
                <a:lnTo>
                  <a:pt x="10298" y="5872"/>
                </a:lnTo>
                <a:lnTo>
                  <a:pt x="10290" y="5878"/>
                </a:lnTo>
                <a:lnTo>
                  <a:pt x="10283" y="5885"/>
                </a:lnTo>
                <a:lnTo>
                  <a:pt x="10276" y="5893"/>
                </a:lnTo>
                <a:lnTo>
                  <a:pt x="10271" y="5902"/>
                </a:lnTo>
                <a:lnTo>
                  <a:pt x="10266" y="5911"/>
                </a:lnTo>
                <a:lnTo>
                  <a:pt x="10264" y="5921"/>
                </a:lnTo>
                <a:lnTo>
                  <a:pt x="10263" y="5933"/>
                </a:lnTo>
                <a:lnTo>
                  <a:pt x="10265" y="5945"/>
                </a:lnTo>
                <a:lnTo>
                  <a:pt x="10269" y="5958"/>
                </a:lnTo>
                <a:lnTo>
                  <a:pt x="10273" y="5971"/>
                </a:lnTo>
                <a:lnTo>
                  <a:pt x="10278" y="5985"/>
                </a:lnTo>
                <a:lnTo>
                  <a:pt x="10280" y="5998"/>
                </a:lnTo>
                <a:lnTo>
                  <a:pt x="10284" y="6011"/>
                </a:lnTo>
                <a:lnTo>
                  <a:pt x="10285" y="6022"/>
                </a:lnTo>
                <a:lnTo>
                  <a:pt x="10288" y="6035"/>
                </a:lnTo>
                <a:lnTo>
                  <a:pt x="10288" y="6047"/>
                </a:lnTo>
                <a:lnTo>
                  <a:pt x="10288" y="6059"/>
                </a:lnTo>
                <a:lnTo>
                  <a:pt x="10286" y="6071"/>
                </a:lnTo>
                <a:lnTo>
                  <a:pt x="10285" y="6081"/>
                </a:lnTo>
                <a:lnTo>
                  <a:pt x="10284" y="6092"/>
                </a:lnTo>
                <a:lnTo>
                  <a:pt x="10280" y="6101"/>
                </a:lnTo>
                <a:lnTo>
                  <a:pt x="10278" y="6109"/>
                </a:lnTo>
                <a:lnTo>
                  <a:pt x="10273" y="6118"/>
                </a:lnTo>
                <a:lnTo>
                  <a:pt x="10270" y="6126"/>
                </a:lnTo>
                <a:lnTo>
                  <a:pt x="10265" y="6132"/>
                </a:lnTo>
                <a:lnTo>
                  <a:pt x="10261" y="6139"/>
                </a:lnTo>
                <a:lnTo>
                  <a:pt x="10258" y="6147"/>
                </a:lnTo>
                <a:lnTo>
                  <a:pt x="10257" y="6156"/>
                </a:lnTo>
                <a:lnTo>
                  <a:pt x="10257" y="6167"/>
                </a:lnTo>
                <a:lnTo>
                  <a:pt x="10259" y="6189"/>
                </a:lnTo>
                <a:lnTo>
                  <a:pt x="10265" y="6214"/>
                </a:lnTo>
                <a:lnTo>
                  <a:pt x="10272" y="6240"/>
                </a:lnTo>
                <a:lnTo>
                  <a:pt x="10278" y="6266"/>
                </a:lnTo>
                <a:lnTo>
                  <a:pt x="10279" y="6278"/>
                </a:lnTo>
                <a:lnTo>
                  <a:pt x="10282" y="6289"/>
                </a:lnTo>
                <a:lnTo>
                  <a:pt x="10282" y="6301"/>
                </a:lnTo>
                <a:lnTo>
                  <a:pt x="10280" y="6311"/>
                </a:lnTo>
                <a:lnTo>
                  <a:pt x="10279" y="6321"/>
                </a:lnTo>
                <a:lnTo>
                  <a:pt x="10279" y="6329"/>
                </a:lnTo>
                <a:lnTo>
                  <a:pt x="10279" y="6338"/>
                </a:lnTo>
                <a:lnTo>
                  <a:pt x="10280" y="6345"/>
                </a:lnTo>
                <a:lnTo>
                  <a:pt x="10282" y="6354"/>
                </a:lnTo>
                <a:lnTo>
                  <a:pt x="10284" y="6361"/>
                </a:lnTo>
                <a:lnTo>
                  <a:pt x="10286" y="6367"/>
                </a:lnTo>
                <a:lnTo>
                  <a:pt x="10291" y="6372"/>
                </a:lnTo>
                <a:lnTo>
                  <a:pt x="10295" y="6377"/>
                </a:lnTo>
                <a:lnTo>
                  <a:pt x="10300" y="6382"/>
                </a:lnTo>
                <a:lnTo>
                  <a:pt x="10306" y="6386"/>
                </a:lnTo>
                <a:lnTo>
                  <a:pt x="10313" y="6389"/>
                </a:lnTo>
                <a:lnTo>
                  <a:pt x="10320" y="6392"/>
                </a:lnTo>
                <a:lnTo>
                  <a:pt x="10329" y="6394"/>
                </a:lnTo>
                <a:lnTo>
                  <a:pt x="10338" y="6395"/>
                </a:lnTo>
                <a:lnTo>
                  <a:pt x="10349" y="6396"/>
                </a:lnTo>
                <a:lnTo>
                  <a:pt x="10358" y="6395"/>
                </a:lnTo>
                <a:lnTo>
                  <a:pt x="10367" y="6395"/>
                </a:lnTo>
                <a:lnTo>
                  <a:pt x="10376" y="6392"/>
                </a:lnTo>
                <a:lnTo>
                  <a:pt x="10384" y="6391"/>
                </a:lnTo>
                <a:lnTo>
                  <a:pt x="10391" y="6388"/>
                </a:lnTo>
                <a:lnTo>
                  <a:pt x="10398" y="6384"/>
                </a:lnTo>
                <a:lnTo>
                  <a:pt x="10404" y="6381"/>
                </a:lnTo>
                <a:lnTo>
                  <a:pt x="10410" y="6376"/>
                </a:lnTo>
                <a:lnTo>
                  <a:pt x="10416" y="6370"/>
                </a:lnTo>
                <a:lnTo>
                  <a:pt x="10420" y="6364"/>
                </a:lnTo>
                <a:lnTo>
                  <a:pt x="10425" y="6357"/>
                </a:lnTo>
                <a:lnTo>
                  <a:pt x="10430" y="6350"/>
                </a:lnTo>
                <a:lnTo>
                  <a:pt x="10439" y="6332"/>
                </a:lnTo>
                <a:lnTo>
                  <a:pt x="10447" y="6311"/>
                </a:lnTo>
                <a:lnTo>
                  <a:pt x="10455" y="6288"/>
                </a:lnTo>
                <a:lnTo>
                  <a:pt x="10463" y="6266"/>
                </a:lnTo>
                <a:lnTo>
                  <a:pt x="10468" y="6242"/>
                </a:lnTo>
                <a:lnTo>
                  <a:pt x="10473" y="6220"/>
                </a:lnTo>
                <a:lnTo>
                  <a:pt x="10479" y="6199"/>
                </a:lnTo>
                <a:lnTo>
                  <a:pt x="10485" y="6177"/>
                </a:lnTo>
                <a:lnTo>
                  <a:pt x="10492" y="6156"/>
                </a:lnTo>
                <a:lnTo>
                  <a:pt x="10499" y="6136"/>
                </a:lnTo>
                <a:lnTo>
                  <a:pt x="10508" y="6115"/>
                </a:lnTo>
                <a:lnTo>
                  <a:pt x="10517" y="6089"/>
                </a:lnTo>
                <a:lnTo>
                  <a:pt x="10525" y="6062"/>
                </a:lnTo>
                <a:lnTo>
                  <a:pt x="10532" y="6034"/>
                </a:lnTo>
                <a:lnTo>
                  <a:pt x="10539" y="6007"/>
                </a:lnTo>
                <a:lnTo>
                  <a:pt x="10545" y="5983"/>
                </a:lnTo>
                <a:lnTo>
                  <a:pt x="10551" y="5963"/>
                </a:lnTo>
                <a:lnTo>
                  <a:pt x="10555" y="5948"/>
                </a:lnTo>
                <a:lnTo>
                  <a:pt x="10560" y="5936"/>
                </a:lnTo>
                <a:lnTo>
                  <a:pt x="10566" y="5918"/>
                </a:lnTo>
                <a:lnTo>
                  <a:pt x="10572" y="5897"/>
                </a:lnTo>
                <a:lnTo>
                  <a:pt x="10578" y="5873"/>
                </a:lnTo>
                <a:lnTo>
                  <a:pt x="10582" y="5849"/>
                </a:lnTo>
                <a:lnTo>
                  <a:pt x="10586" y="5824"/>
                </a:lnTo>
                <a:lnTo>
                  <a:pt x="10587" y="5801"/>
                </a:lnTo>
                <a:lnTo>
                  <a:pt x="10587" y="5779"/>
                </a:lnTo>
                <a:lnTo>
                  <a:pt x="10585" y="5759"/>
                </a:lnTo>
                <a:lnTo>
                  <a:pt x="10582" y="5739"/>
                </a:lnTo>
                <a:lnTo>
                  <a:pt x="10578" y="5720"/>
                </a:lnTo>
                <a:lnTo>
                  <a:pt x="10572" y="5700"/>
                </a:lnTo>
                <a:lnTo>
                  <a:pt x="10566" y="5683"/>
                </a:lnTo>
                <a:lnTo>
                  <a:pt x="10558" y="5669"/>
                </a:lnTo>
                <a:lnTo>
                  <a:pt x="10554" y="5663"/>
                </a:lnTo>
                <a:lnTo>
                  <a:pt x="10549" y="5658"/>
                </a:lnTo>
                <a:lnTo>
                  <a:pt x="10545" y="5655"/>
                </a:lnTo>
                <a:lnTo>
                  <a:pt x="10539" y="5653"/>
                </a:lnTo>
                <a:close/>
                <a:moveTo>
                  <a:pt x="9815" y="4956"/>
                </a:moveTo>
                <a:lnTo>
                  <a:pt x="9812" y="4953"/>
                </a:lnTo>
                <a:lnTo>
                  <a:pt x="9808" y="4950"/>
                </a:lnTo>
                <a:lnTo>
                  <a:pt x="9804" y="4948"/>
                </a:lnTo>
                <a:lnTo>
                  <a:pt x="9798" y="4947"/>
                </a:lnTo>
                <a:lnTo>
                  <a:pt x="9785" y="4945"/>
                </a:lnTo>
                <a:lnTo>
                  <a:pt x="9770" y="4945"/>
                </a:lnTo>
                <a:lnTo>
                  <a:pt x="9754" y="4947"/>
                </a:lnTo>
                <a:lnTo>
                  <a:pt x="9741" y="4952"/>
                </a:lnTo>
                <a:lnTo>
                  <a:pt x="9736" y="4955"/>
                </a:lnTo>
                <a:lnTo>
                  <a:pt x="9731" y="4959"/>
                </a:lnTo>
                <a:lnTo>
                  <a:pt x="9726" y="4962"/>
                </a:lnTo>
                <a:lnTo>
                  <a:pt x="9724" y="4966"/>
                </a:lnTo>
                <a:lnTo>
                  <a:pt x="9719" y="4979"/>
                </a:lnTo>
                <a:lnTo>
                  <a:pt x="9716" y="4996"/>
                </a:lnTo>
                <a:lnTo>
                  <a:pt x="9712" y="5019"/>
                </a:lnTo>
                <a:lnTo>
                  <a:pt x="9712" y="5042"/>
                </a:lnTo>
                <a:lnTo>
                  <a:pt x="9712" y="5054"/>
                </a:lnTo>
                <a:lnTo>
                  <a:pt x="9713" y="5064"/>
                </a:lnTo>
                <a:lnTo>
                  <a:pt x="9714" y="5075"/>
                </a:lnTo>
                <a:lnTo>
                  <a:pt x="9717" y="5084"/>
                </a:lnTo>
                <a:lnTo>
                  <a:pt x="9720" y="5092"/>
                </a:lnTo>
                <a:lnTo>
                  <a:pt x="9724" y="5100"/>
                </a:lnTo>
                <a:lnTo>
                  <a:pt x="9730" y="5104"/>
                </a:lnTo>
                <a:lnTo>
                  <a:pt x="9736" y="5107"/>
                </a:lnTo>
                <a:lnTo>
                  <a:pt x="9739" y="5108"/>
                </a:lnTo>
                <a:lnTo>
                  <a:pt x="9743" y="5108"/>
                </a:lnTo>
                <a:lnTo>
                  <a:pt x="9746" y="5107"/>
                </a:lnTo>
                <a:lnTo>
                  <a:pt x="9750" y="5105"/>
                </a:lnTo>
                <a:lnTo>
                  <a:pt x="9758" y="5100"/>
                </a:lnTo>
                <a:lnTo>
                  <a:pt x="9766" y="5092"/>
                </a:lnTo>
                <a:lnTo>
                  <a:pt x="9773" y="5084"/>
                </a:lnTo>
                <a:lnTo>
                  <a:pt x="9781" y="5074"/>
                </a:lnTo>
                <a:lnTo>
                  <a:pt x="9790" y="5062"/>
                </a:lnTo>
                <a:lnTo>
                  <a:pt x="9797" y="5049"/>
                </a:lnTo>
                <a:lnTo>
                  <a:pt x="9803" y="5036"/>
                </a:lnTo>
                <a:lnTo>
                  <a:pt x="9808" y="5023"/>
                </a:lnTo>
                <a:lnTo>
                  <a:pt x="9813" y="5010"/>
                </a:lnTo>
                <a:lnTo>
                  <a:pt x="9815" y="4997"/>
                </a:lnTo>
                <a:lnTo>
                  <a:pt x="9818" y="4986"/>
                </a:lnTo>
                <a:lnTo>
                  <a:pt x="9819" y="4974"/>
                </a:lnTo>
                <a:lnTo>
                  <a:pt x="9818" y="4965"/>
                </a:lnTo>
                <a:lnTo>
                  <a:pt x="9815" y="4956"/>
                </a:lnTo>
                <a:close/>
                <a:moveTo>
                  <a:pt x="4741" y="3946"/>
                </a:moveTo>
                <a:lnTo>
                  <a:pt x="4748" y="3948"/>
                </a:lnTo>
                <a:lnTo>
                  <a:pt x="4766" y="3950"/>
                </a:lnTo>
                <a:lnTo>
                  <a:pt x="4789" y="3954"/>
                </a:lnTo>
                <a:lnTo>
                  <a:pt x="4813" y="3955"/>
                </a:lnTo>
                <a:lnTo>
                  <a:pt x="4822" y="3956"/>
                </a:lnTo>
                <a:lnTo>
                  <a:pt x="4831" y="3958"/>
                </a:lnTo>
                <a:lnTo>
                  <a:pt x="4840" y="3962"/>
                </a:lnTo>
                <a:lnTo>
                  <a:pt x="4848" y="3966"/>
                </a:lnTo>
                <a:lnTo>
                  <a:pt x="4863" y="3977"/>
                </a:lnTo>
                <a:lnTo>
                  <a:pt x="4880" y="3989"/>
                </a:lnTo>
                <a:lnTo>
                  <a:pt x="4884" y="3990"/>
                </a:lnTo>
                <a:lnTo>
                  <a:pt x="4890" y="3991"/>
                </a:lnTo>
                <a:lnTo>
                  <a:pt x="4895" y="3992"/>
                </a:lnTo>
                <a:lnTo>
                  <a:pt x="4901" y="3991"/>
                </a:lnTo>
                <a:lnTo>
                  <a:pt x="4912" y="3989"/>
                </a:lnTo>
                <a:lnTo>
                  <a:pt x="4925" y="3984"/>
                </a:lnTo>
                <a:lnTo>
                  <a:pt x="4936" y="3979"/>
                </a:lnTo>
                <a:lnTo>
                  <a:pt x="4948" y="3975"/>
                </a:lnTo>
                <a:lnTo>
                  <a:pt x="4956" y="3971"/>
                </a:lnTo>
                <a:lnTo>
                  <a:pt x="4964" y="3970"/>
                </a:lnTo>
                <a:lnTo>
                  <a:pt x="4966" y="3970"/>
                </a:lnTo>
                <a:lnTo>
                  <a:pt x="4970" y="3971"/>
                </a:lnTo>
                <a:lnTo>
                  <a:pt x="4972" y="3975"/>
                </a:lnTo>
                <a:lnTo>
                  <a:pt x="4976" y="3977"/>
                </a:lnTo>
                <a:lnTo>
                  <a:pt x="4982" y="3984"/>
                </a:lnTo>
                <a:lnTo>
                  <a:pt x="4988" y="3990"/>
                </a:lnTo>
                <a:lnTo>
                  <a:pt x="4991" y="3992"/>
                </a:lnTo>
                <a:lnTo>
                  <a:pt x="4993" y="3993"/>
                </a:lnTo>
                <a:lnTo>
                  <a:pt x="4996" y="3992"/>
                </a:lnTo>
                <a:lnTo>
                  <a:pt x="4998" y="3991"/>
                </a:lnTo>
                <a:lnTo>
                  <a:pt x="4999" y="3988"/>
                </a:lnTo>
                <a:lnTo>
                  <a:pt x="5002" y="3983"/>
                </a:lnTo>
                <a:lnTo>
                  <a:pt x="5003" y="3975"/>
                </a:lnTo>
                <a:lnTo>
                  <a:pt x="5003" y="3965"/>
                </a:lnTo>
                <a:lnTo>
                  <a:pt x="5004" y="3954"/>
                </a:lnTo>
                <a:lnTo>
                  <a:pt x="5003" y="3943"/>
                </a:lnTo>
                <a:lnTo>
                  <a:pt x="5000" y="3934"/>
                </a:lnTo>
                <a:lnTo>
                  <a:pt x="4997" y="3925"/>
                </a:lnTo>
                <a:lnTo>
                  <a:pt x="4993" y="3917"/>
                </a:lnTo>
                <a:lnTo>
                  <a:pt x="4989" y="3909"/>
                </a:lnTo>
                <a:lnTo>
                  <a:pt x="4983" y="3902"/>
                </a:lnTo>
                <a:lnTo>
                  <a:pt x="4977" y="3896"/>
                </a:lnTo>
                <a:lnTo>
                  <a:pt x="4964" y="3885"/>
                </a:lnTo>
                <a:lnTo>
                  <a:pt x="4950" y="3877"/>
                </a:lnTo>
                <a:lnTo>
                  <a:pt x="4937" y="3870"/>
                </a:lnTo>
                <a:lnTo>
                  <a:pt x="4924" y="3865"/>
                </a:lnTo>
                <a:lnTo>
                  <a:pt x="4911" y="3863"/>
                </a:lnTo>
                <a:lnTo>
                  <a:pt x="4899" y="3862"/>
                </a:lnTo>
                <a:lnTo>
                  <a:pt x="4887" y="3862"/>
                </a:lnTo>
                <a:lnTo>
                  <a:pt x="4875" y="3863"/>
                </a:lnTo>
                <a:lnTo>
                  <a:pt x="4853" y="3867"/>
                </a:lnTo>
                <a:lnTo>
                  <a:pt x="4833" y="3870"/>
                </a:lnTo>
                <a:lnTo>
                  <a:pt x="4828" y="3873"/>
                </a:lnTo>
                <a:lnTo>
                  <a:pt x="4822" y="3875"/>
                </a:lnTo>
                <a:lnTo>
                  <a:pt x="4815" y="3880"/>
                </a:lnTo>
                <a:lnTo>
                  <a:pt x="4808" y="3884"/>
                </a:lnTo>
                <a:lnTo>
                  <a:pt x="4793" y="3896"/>
                </a:lnTo>
                <a:lnTo>
                  <a:pt x="4777" y="3910"/>
                </a:lnTo>
                <a:lnTo>
                  <a:pt x="4752" y="3935"/>
                </a:lnTo>
                <a:lnTo>
                  <a:pt x="4741" y="3946"/>
                </a:lnTo>
                <a:close/>
                <a:moveTo>
                  <a:pt x="5103" y="3927"/>
                </a:moveTo>
                <a:lnTo>
                  <a:pt x="5097" y="3929"/>
                </a:lnTo>
                <a:lnTo>
                  <a:pt x="5091" y="3932"/>
                </a:lnTo>
                <a:lnTo>
                  <a:pt x="5087" y="3937"/>
                </a:lnTo>
                <a:lnTo>
                  <a:pt x="5084" y="3944"/>
                </a:lnTo>
                <a:lnTo>
                  <a:pt x="5082" y="3950"/>
                </a:lnTo>
                <a:lnTo>
                  <a:pt x="5080" y="3958"/>
                </a:lnTo>
                <a:lnTo>
                  <a:pt x="5080" y="3965"/>
                </a:lnTo>
                <a:lnTo>
                  <a:pt x="5080" y="3973"/>
                </a:lnTo>
                <a:lnTo>
                  <a:pt x="5083" y="3981"/>
                </a:lnTo>
                <a:lnTo>
                  <a:pt x="5085" y="3988"/>
                </a:lnTo>
                <a:lnTo>
                  <a:pt x="5089" y="3993"/>
                </a:lnTo>
                <a:lnTo>
                  <a:pt x="5093" y="3998"/>
                </a:lnTo>
                <a:lnTo>
                  <a:pt x="5098" y="4002"/>
                </a:lnTo>
                <a:lnTo>
                  <a:pt x="5104" y="4004"/>
                </a:lnTo>
                <a:lnTo>
                  <a:pt x="5111" y="4004"/>
                </a:lnTo>
                <a:lnTo>
                  <a:pt x="5119" y="4003"/>
                </a:lnTo>
                <a:lnTo>
                  <a:pt x="5126" y="3999"/>
                </a:lnTo>
                <a:lnTo>
                  <a:pt x="5132" y="3995"/>
                </a:lnTo>
                <a:lnTo>
                  <a:pt x="5137" y="3989"/>
                </a:lnTo>
                <a:lnTo>
                  <a:pt x="5140" y="3983"/>
                </a:lnTo>
                <a:lnTo>
                  <a:pt x="5141" y="3977"/>
                </a:lnTo>
                <a:lnTo>
                  <a:pt x="5143" y="3970"/>
                </a:lnTo>
                <a:lnTo>
                  <a:pt x="5143" y="3963"/>
                </a:lnTo>
                <a:lnTo>
                  <a:pt x="5140" y="3956"/>
                </a:lnTo>
                <a:lnTo>
                  <a:pt x="5138" y="3949"/>
                </a:lnTo>
                <a:lnTo>
                  <a:pt x="5136" y="3943"/>
                </a:lnTo>
                <a:lnTo>
                  <a:pt x="5131" y="3937"/>
                </a:lnTo>
                <a:lnTo>
                  <a:pt x="5126" y="3932"/>
                </a:lnTo>
                <a:lnTo>
                  <a:pt x="5121" y="3929"/>
                </a:lnTo>
                <a:lnTo>
                  <a:pt x="5116" y="3927"/>
                </a:lnTo>
                <a:lnTo>
                  <a:pt x="5110" y="3925"/>
                </a:lnTo>
                <a:lnTo>
                  <a:pt x="5103" y="3927"/>
                </a:lnTo>
                <a:close/>
                <a:moveTo>
                  <a:pt x="4578" y="3978"/>
                </a:moveTo>
                <a:lnTo>
                  <a:pt x="4572" y="3981"/>
                </a:lnTo>
                <a:lnTo>
                  <a:pt x="4566" y="3984"/>
                </a:lnTo>
                <a:lnTo>
                  <a:pt x="4561" y="3989"/>
                </a:lnTo>
                <a:lnTo>
                  <a:pt x="4559" y="3996"/>
                </a:lnTo>
                <a:lnTo>
                  <a:pt x="4557" y="4002"/>
                </a:lnTo>
                <a:lnTo>
                  <a:pt x="4555" y="4010"/>
                </a:lnTo>
                <a:lnTo>
                  <a:pt x="4554" y="4017"/>
                </a:lnTo>
                <a:lnTo>
                  <a:pt x="4555" y="4025"/>
                </a:lnTo>
                <a:lnTo>
                  <a:pt x="4557" y="4032"/>
                </a:lnTo>
                <a:lnTo>
                  <a:pt x="4560" y="4039"/>
                </a:lnTo>
                <a:lnTo>
                  <a:pt x="4562" y="4045"/>
                </a:lnTo>
                <a:lnTo>
                  <a:pt x="4567" y="4050"/>
                </a:lnTo>
                <a:lnTo>
                  <a:pt x="4573" y="4053"/>
                </a:lnTo>
                <a:lnTo>
                  <a:pt x="4579" y="4056"/>
                </a:lnTo>
                <a:lnTo>
                  <a:pt x="4586" y="4056"/>
                </a:lnTo>
                <a:lnTo>
                  <a:pt x="4593" y="4055"/>
                </a:lnTo>
                <a:lnTo>
                  <a:pt x="4601" y="4051"/>
                </a:lnTo>
                <a:lnTo>
                  <a:pt x="4607" y="4046"/>
                </a:lnTo>
                <a:lnTo>
                  <a:pt x="4612" y="4040"/>
                </a:lnTo>
                <a:lnTo>
                  <a:pt x="4614" y="4035"/>
                </a:lnTo>
                <a:lnTo>
                  <a:pt x="4616" y="4029"/>
                </a:lnTo>
                <a:lnTo>
                  <a:pt x="4618" y="4022"/>
                </a:lnTo>
                <a:lnTo>
                  <a:pt x="4616" y="4015"/>
                </a:lnTo>
                <a:lnTo>
                  <a:pt x="4615" y="4008"/>
                </a:lnTo>
                <a:lnTo>
                  <a:pt x="4613" y="4000"/>
                </a:lnTo>
                <a:lnTo>
                  <a:pt x="4609" y="3995"/>
                </a:lnTo>
                <a:lnTo>
                  <a:pt x="4606" y="3989"/>
                </a:lnTo>
                <a:lnTo>
                  <a:pt x="4601" y="3984"/>
                </a:lnTo>
                <a:lnTo>
                  <a:pt x="4597" y="3981"/>
                </a:lnTo>
                <a:lnTo>
                  <a:pt x="4591" y="3978"/>
                </a:lnTo>
                <a:lnTo>
                  <a:pt x="4584" y="3977"/>
                </a:lnTo>
                <a:lnTo>
                  <a:pt x="4578" y="3978"/>
                </a:lnTo>
                <a:close/>
                <a:moveTo>
                  <a:pt x="4558" y="3588"/>
                </a:moveTo>
                <a:lnTo>
                  <a:pt x="4552" y="3590"/>
                </a:lnTo>
                <a:lnTo>
                  <a:pt x="4546" y="3592"/>
                </a:lnTo>
                <a:lnTo>
                  <a:pt x="4541" y="3595"/>
                </a:lnTo>
                <a:lnTo>
                  <a:pt x="4539" y="3599"/>
                </a:lnTo>
                <a:lnTo>
                  <a:pt x="4537" y="3604"/>
                </a:lnTo>
                <a:lnTo>
                  <a:pt x="4535" y="3608"/>
                </a:lnTo>
                <a:lnTo>
                  <a:pt x="4535" y="3613"/>
                </a:lnTo>
                <a:lnTo>
                  <a:pt x="4535" y="3618"/>
                </a:lnTo>
                <a:lnTo>
                  <a:pt x="4538" y="3622"/>
                </a:lnTo>
                <a:lnTo>
                  <a:pt x="4540" y="3626"/>
                </a:lnTo>
                <a:lnTo>
                  <a:pt x="4544" y="3629"/>
                </a:lnTo>
                <a:lnTo>
                  <a:pt x="4547" y="3633"/>
                </a:lnTo>
                <a:lnTo>
                  <a:pt x="4553" y="3635"/>
                </a:lnTo>
                <a:lnTo>
                  <a:pt x="4559" y="3636"/>
                </a:lnTo>
                <a:lnTo>
                  <a:pt x="4566" y="3636"/>
                </a:lnTo>
                <a:lnTo>
                  <a:pt x="4573" y="3635"/>
                </a:lnTo>
                <a:lnTo>
                  <a:pt x="4581" y="3633"/>
                </a:lnTo>
                <a:lnTo>
                  <a:pt x="4587" y="3631"/>
                </a:lnTo>
                <a:lnTo>
                  <a:pt x="4592" y="3627"/>
                </a:lnTo>
                <a:lnTo>
                  <a:pt x="4594" y="3624"/>
                </a:lnTo>
                <a:lnTo>
                  <a:pt x="4597" y="3620"/>
                </a:lnTo>
                <a:lnTo>
                  <a:pt x="4598" y="3615"/>
                </a:lnTo>
                <a:lnTo>
                  <a:pt x="4597" y="3611"/>
                </a:lnTo>
                <a:lnTo>
                  <a:pt x="4595" y="3607"/>
                </a:lnTo>
                <a:lnTo>
                  <a:pt x="4593" y="3602"/>
                </a:lnTo>
                <a:lnTo>
                  <a:pt x="4589" y="3599"/>
                </a:lnTo>
                <a:lnTo>
                  <a:pt x="4586" y="3595"/>
                </a:lnTo>
                <a:lnTo>
                  <a:pt x="4581" y="3593"/>
                </a:lnTo>
                <a:lnTo>
                  <a:pt x="4577" y="3591"/>
                </a:lnTo>
                <a:lnTo>
                  <a:pt x="4571" y="3588"/>
                </a:lnTo>
                <a:lnTo>
                  <a:pt x="4564" y="3588"/>
                </a:lnTo>
                <a:lnTo>
                  <a:pt x="4558" y="3588"/>
                </a:lnTo>
                <a:close/>
                <a:moveTo>
                  <a:pt x="4268" y="3720"/>
                </a:moveTo>
                <a:lnTo>
                  <a:pt x="4267" y="3728"/>
                </a:lnTo>
                <a:lnTo>
                  <a:pt x="4268" y="3735"/>
                </a:lnTo>
                <a:lnTo>
                  <a:pt x="4269" y="3741"/>
                </a:lnTo>
                <a:lnTo>
                  <a:pt x="4271" y="3746"/>
                </a:lnTo>
                <a:lnTo>
                  <a:pt x="4275" y="3749"/>
                </a:lnTo>
                <a:lnTo>
                  <a:pt x="4279" y="3752"/>
                </a:lnTo>
                <a:lnTo>
                  <a:pt x="4284" y="3753"/>
                </a:lnTo>
                <a:lnTo>
                  <a:pt x="4290" y="3754"/>
                </a:lnTo>
                <a:lnTo>
                  <a:pt x="4317" y="3755"/>
                </a:lnTo>
                <a:lnTo>
                  <a:pt x="4351" y="3753"/>
                </a:lnTo>
                <a:lnTo>
                  <a:pt x="4392" y="3752"/>
                </a:lnTo>
                <a:lnTo>
                  <a:pt x="4437" y="3752"/>
                </a:lnTo>
                <a:lnTo>
                  <a:pt x="4457" y="3753"/>
                </a:lnTo>
                <a:lnTo>
                  <a:pt x="4476" y="3755"/>
                </a:lnTo>
                <a:lnTo>
                  <a:pt x="4483" y="3757"/>
                </a:lnTo>
                <a:lnTo>
                  <a:pt x="4488" y="3760"/>
                </a:lnTo>
                <a:lnTo>
                  <a:pt x="4494" y="3763"/>
                </a:lnTo>
                <a:lnTo>
                  <a:pt x="4498" y="3767"/>
                </a:lnTo>
                <a:lnTo>
                  <a:pt x="4506" y="3776"/>
                </a:lnTo>
                <a:lnTo>
                  <a:pt x="4519" y="3787"/>
                </a:lnTo>
                <a:lnTo>
                  <a:pt x="4534" y="3797"/>
                </a:lnTo>
                <a:lnTo>
                  <a:pt x="4551" y="3809"/>
                </a:lnTo>
                <a:lnTo>
                  <a:pt x="4582" y="3830"/>
                </a:lnTo>
                <a:lnTo>
                  <a:pt x="4606" y="3847"/>
                </a:lnTo>
                <a:lnTo>
                  <a:pt x="4609" y="3850"/>
                </a:lnTo>
                <a:lnTo>
                  <a:pt x="4615" y="3854"/>
                </a:lnTo>
                <a:lnTo>
                  <a:pt x="4620" y="3856"/>
                </a:lnTo>
                <a:lnTo>
                  <a:pt x="4627" y="3858"/>
                </a:lnTo>
                <a:lnTo>
                  <a:pt x="4641" y="3862"/>
                </a:lnTo>
                <a:lnTo>
                  <a:pt x="4655" y="3863"/>
                </a:lnTo>
                <a:lnTo>
                  <a:pt x="4669" y="3863"/>
                </a:lnTo>
                <a:lnTo>
                  <a:pt x="4680" y="3862"/>
                </a:lnTo>
                <a:lnTo>
                  <a:pt x="4685" y="3860"/>
                </a:lnTo>
                <a:lnTo>
                  <a:pt x="4689" y="3857"/>
                </a:lnTo>
                <a:lnTo>
                  <a:pt x="4692" y="3855"/>
                </a:lnTo>
                <a:lnTo>
                  <a:pt x="4693" y="3851"/>
                </a:lnTo>
                <a:lnTo>
                  <a:pt x="4693" y="3848"/>
                </a:lnTo>
                <a:lnTo>
                  <a:pt x="4692" y="3843"/>
                </a:lnTo>
                <a:lnTo>
                  <a:pt x="4690" y="3838"/>
                </a:lnTo>
                <a:lnTo>
                  <a:pt x="4687" y="3833"/>
                </a:lnTo>
                <a:lnTo>
                  <a:pt x="4680" y="3822"/>
                </a:lnTo>
                <a:lnTo>
                  <a:pt x="4669" y="3810"/>
                </a:lnTo>
                <a:lnTo>
                  <a:pt x="4658" y="3800"/>
                </a:lnTo>
                <a:lnTo>
                  <a:pt x="4645" y="3791"/>
                </a:lnTo>
                <a:lnTo>
                  <a:pt x="4639" y="3789"/>
                </a:lnTo>
                <a:lnTo>
                  <a:pt x="4633" y="3787"/>
                </a:lnTo>
                <a:lnTo>
                  <a:pt x="4627" y="3786"/>
                </a:lnTo>
                <a:lnTo>
                  <a:pt x="4621" y="3786"/>
                </a:lnTo>
                <a:lnTo>
                  <a:pt x="4615" y="3787"/>
                </a:lnTo>
                <a:lnTo>
                  <a:pt x="4609" y="3786"/>
                </a:lnTo>
                <a:lnTo>
                  <a:pt x="4602" y="3784"/>
                </a:lnTo>
                <a:lnTo>
                  <a:pt x="4595" y="3782"/>
                </a:lnTo>
                <a:lnTo>
                  <a:pt x="4580" y="3776"/>
                </a:lnTo>
                <a:lnTo>
                  <a:pt x="4564" y="3767"/>
                </a:lnTo>
                <a:lnTo>
                  <a:pt x="4546" y="3756"/>
                </a:lnTo>
                <a:lnTo>
                  <a:pt x="4530" y="3745"/>
                </a:lnTo>
                <a:lnTo>
                  <a:pt x="4515" y="3733"/>
                </a:lnTo>
                <a:lnTo>
                  <a:pt x="4503" y="3720"/>
                </a:lnTo>
                <a:lnTo>
                  <a:pt x="4496" y="3714"/>
                </a:lnTo>
                <a:lnTo>
                  <a:pt x="4488" y="3709"/>
                </a:lnTo>
                <a:lnTo>
                  <a:pt x="4481" y="3705"/>
                </a:lnTo>
                <a:lnTo>
                  <a:pt x="4474" y="3701"/>
                </a:lnTo>
                <a:lnTo>
                  <a:pt x="4458" y="3695"/>
                </a:lnTo>
                <a:lnTo>
                  <a:pt x="4441" y="3692"/>
                </a:lnTo>
                <a:lnTo>
                  <a:pt x="4425" y="3689"/>
                </a:lnTo>
                <a:lnTo>
                  <a:pt x="4410" y="3688"/>
                </a:lnTo>
                <a:lnTo>
                  <a:pt x="4397" y="3687"/>
                </a:lnTo>
                <a:lnTo>
                  <a:pt x="4386" y="3687"/>
                </a:lnTo>
                <a:lnTo>
                  <a:pt x="4375" y="3688"/>
                </a:lnTo>
                <a:lnTo>
                  <a:pt x="4358" y="3693"/>
                </a:lnTo>
                <a:lnTo>
                  <a:pt x="4338" y="3698"/>
                </a:lnTo>
                <a:lnTo>
                  <a:pt x="4318" y="3703"/>
                </a:lnTo>
                <a:lnTo>
                  <a:pt x="4283" y="3715"/>
                </a:lnTo>
                <a:lnTo>
                  <a:pt x="4268" y="3720"/>
                </a:lnTo>
                <a:close/>
                <a:moveTo>
                  <a:pt x="4811" y="676"/>
                </a:moveTo>
                <a:lnTo>
                  <a:pt x="4822" y="685"/>
                </a:lnTo>
                <a:lnTo>
                  <a:pt x="4831" y="689"/>
                </a:lnTo>
                <a:lnTo>
                  <a:pt x="4841" y="692"/>
                </a:lnTo>
                <a:lnTo>
                  <a:pt x="4850" y="692"/>
                </a:lnTo>
                <a:lnTo>
                  <a:pt x="4860" y="692"/>
                </a:lnTo>
                <a:lnTo>
                  <a:pt x="4870" y="693"/>
                </a:lnTo>
                <a:lnTo>
                  <a:pt x="4881" y="693"/>
                </a:lnTo>
                <a:lnTo>
                  <a:pt x="4894" y="695"/>
                </a:lnTo>
                <a:lnTo>
                  <a:pt x="4901" y="697"/>
                </a:lnTo>
                <a:lnTo>
                  <a:pt x="4908" y="702"/>
                </a:lnTo>
                <a:lnTo>
                  <a:pt x="4914" y="707"/>
                </a:lnTo>
                <a:lnTo>
                  <a:pt x="4919" y="712"/>
                </a:lnTo>
                <a:lnTo>
                  <a:pt x="4931" y="724"/>
                </a:lnTo>
                <a:lnTo>
                  <a:pt x="4943" y="740"/>
                </a:lnTo>
                <a:lnTo>
                  <a:pt x="4954" y="754"/>
                </a:lnTo>
                <a:lnTo>
                  <a:pt x="4963" y="767"/>
                </a:lnTo>
                <a:lnTo>
                  <a:pt x="4971" y="777"/>
                </a:lnTo>
                <a:lnTo>
                  <a:pt x="4979" y="783"/>
                </a:lnTo>
                <a:lnTo>
                  <a:pt x="4986" y="786"/>
                </a:lnTo>
                <a:lnTo>
                  <a:pt x="4995" y="787"/>
                </a:lnTo>
                <a:lnTo>
                  <a:pt x="5003" y="787"/>
                </a:lnTo>
                <a:lnTo>
                  <a:pt x="5011" y="784"/>
                </a:lnTo>
                <a:lnTo>
                  <a:pt x="5018" y="781"/>
                </a:lnTo>
                <a:lnTo>
                  <a:pt x="5025" y="776"/>
                </a:lnTo>
                <a:lnTo>
                  <a:pt x="5032" y="771"/>
                </a:lnTo>
                <a:lnTo>
                  <a:pt x="5037" y="764"/>
                </a:lnTo>
                <a:lnTo>
                  <a:pt x="5042" y="755"/>
                </a:lnTo>
                <a:lnTo>
                  <a:pt x="5046" y="743"/>
                </a:lnTo>
                <a:lnTo>
                  <a:pt x="5052" y="729"/>
                </a:lnTo>
                <a:lnTo>
                  <a:pt x="5056" y="715"/>
                </a:lnTo>
                <a:lnTo>
                  <a:pt x="5063" y="690"/>
                </a:lnTo>
                <a:lnTo>
                  <a:pt x="5066" y="680"/>
                </a:lnTo>
                <a:lnTo>
                  <a:pt x="5066" y="690"/>
                </a:lnTo>
                <a:lnTo>
                  <a:pt x="5070" y="713"/>
                </a:lnTo>
                <a:lnTo>
                  <a:pt x="5073" y="726"/>
                </a:lnTo>
                <a:lnTo>
                  <a:pt x="5078" y="739"/>
                </a:lnTo>
                <a:lnTo>
                  <a:pt x="5082" y="743"/>
                </a:lnTo>
                <a:lnTo>
                  <a:pt x="5086" y="748"/>
                </a:lnTo>
                <a:lnTo>
                  <a:pt x="5090" y="753"/>
                </a:lnTo>
                <a:lnTo>
                  <a:pt x="5096" y="755"/>
                </a:lnTo>
                <a:lnTo>
                  <a:pt x="5101" y="757"/>
                </a:lnTo>
                <a:lnTo>
                  <a:pt x="5109" y="759"/>
                </a:lnTo>
                <a:lnTo>
                  <a:pt x="5116" y="759"/>
                </a:lnTo>
                <a:lnTo>
                  <a:pt x="5124" y="759"/>
                </a:lnTo>
                <a:lnTo>
                  <a:pt x="5141" y="757"/>
                </a:lnTo>
                <a:lnTo>
                  <a:pt x="5159" y="755"/>
                </a:lnTo>
                <a:lnTo>
                  <a:pt x="5178" y="753"/>
                </a:lnTo>
                <a:lnTo>
                  <a:pt x="5193" y="750"/>
                </a:lnTo>
                <a:lnTo>
                  <a:pt x="5207" y="749"/>
                </a:lnTo>
                <a:lnTo>
                  <a:pt x="5217" y="749"/>
                </a:lnTo>
                <a:lnTo>
                  <a:pt x="5246" y="754"/>
                </a:lnTo>
                <a:lnTo>
                  <a:pt x="5294" y="763"/>
                </a:lnTo>
                <a:lnTo>
                  <a:pt x="5321" y="769"/>
                </a:lnTo>
                <a:lnTo>
                  <a:pt x="5346" y="776"/>
                </a:lnTo>
                <a:lnTo>
                  <a:pt x="5366" y="782"/>
                </a:lnTo>
                <a:lnTo>
                  <a:pt x="5381" y="789"/>
                </a:lnTo>
                <a:lnTo>
                  <a:pt x="5413" y="803"/>
                </a:lnTo>
                <a:lnTo>
                  <a:pt x="5450" y="817"/>
                </a:lnTo>
                <a:lnTo>
                  <a:pt x="5470" y="825"/>
                </a:lnTo>
                <a:lnTo>
                  <a:pt x="5488" y="836"/>
                </a:lnTo>
                <a:lnTo>
                  <a:pt x="5495" y="842"/>
                </a:lnTo>
                <a:lnTo>
                  <a:pt x="5502" y="848"/>
                </a:lnTo>
                <a:lnTo>
                  <a:pt x="5508" y="855"/>
                </a:lnTo>
                <a:lnTo>
                  <a:pt x="5513" y="862"/>
                </a:lnTo>
                <a:lnTo>
                  <a:pt x="5516" y="870"/>
                </a:lnTo>
                <a:lnTo>
                  <a:pt x="5520" y="881"/>
                </a:lnTo>
                <a:lnTo>
                  <a:pt x="5523" y="894"/>
                </a:lnTo>
                <a:lnTo>
                  <a:pt x="5525" y="908"/>
                </a:lnTo>
                <a:lnTo>
                  <a:pt x="5530" y="938"/>
                </a:lnTo>
                <a:lnTo>
                  <a:pt x="5535" y="970"/>
                </a:lnTo>
                <a:lnTo>
                  <a:pt x="5538" y="1000"/>
                </a:lnTo>
                <a:lnTo>
                  <a:pt x="5541" y="1027"/>
                </a:lnTo>
                <a:lnTo>
                  <a:pt x="5543" y="1038"/>
                </a:lnTo>
                <a:lnTo>
                  <a:pt x="5544" y="1047"/>
                </a:lnTo>
                <a:lnTo>
                  <a:pt x="5547" y="1054"/>
                </a:lnTo>
                <a:lnTo>
                  <a:pt x="5549" y="1059"/>
                </a:lnTo>
                <a:lnTo>
                  <a:pt x="5551" y="1061"/>
                </a:lnTo>
                <a:lnTo>
                  <a:pt x="5555" y="1061"/>
                </a:lnTo>
                <a:lnTo>
                  <a:pt x="5558" y="1060"/>
                </a:lnTo>
                <a:lnTo>
                  <a:pt x="5563" y="1058"/>
                </a:lnTo>
                <a:lnTo>
                  <a:pt x="5571" y="1050"/>
                </a:lnTo>
                <a:lnTo>
                  <a:pt x="5582" y="1038"/>
                </a:lnTo>
                <a:lnTo>
                  <a:pt x="5599" y="1012"/>
                </a:lnTo>
                <a:lnTo>
                  <a:pt x="5612" y="993"/>
                </a:lnTo>
                <a:lnTo>
                  <a:pt x="5615" y="991"/>
                </a:lnTo>
                <a:lnTo>
                  <a:pt x="5617" y="989"/>
                </a:lnTo>
                <a:lnTo>
                  <a:pt x="5622" y="988"/>
                </a:lnTo>
                <a:lnTo>
                  <a:pt x="5625" y="986"/>
                </a:lnTo>
                <a:lnTo>
                  <a:pt x="5636" y="985"/>
                </a:lnTo>
                <a:lnTo>
                  <a:pt x="5648" y="988"/>
                </a:lnTo>
                <a:lnTo>
                  <a:pt x="5660" y="990"/>
                </a:lnTo>
                <a:lnTo>
                  <a:pt x="5672" y="995"/>
                </a:lnTo>
                <a:lnTo>
                  <a:pt x="5677" y="998"/>
                </a:lnTo>
                <a:lnTo>
                  <a:pt x="5682" y="1002"/>
                </a:lnTo>
                <a:lnTo>
                  <a:pt x="5686" y="1005"/>
                </a:lnTo>
                <a:lnTo>
                  <a:pt x="5690" y="1009"/>
                </a:lnTo>
                <a:lnTo>
                  <a:pt x="5705" y="1030"/>
                </a:lnTo>
                <a:lnTo>
                  <a:pt x="5724" y="1058"/>
                </a:lnTo>
                <a:lnTo>
                  <a:pt x="5732" y="1072"/>
                </a:lnTo>
                <a:lnTo>
                  <a:pt x="5738" y="1085"/>
                </a:lnTo>
                <a:lnTo>
                  <a:pt x="5740" y="1091"/>
                </a:lnTo>
                <a:lnTo>
                  <a:pt x="5742" y="1097"/>
                </a:lnTo>
                <a:lnTo>
                  <a:pt x="5743" y="1101"/>
                </a:lnTo>
                <a:lnTo>
                  <a:pt x="5743" y="1106"/>
                </a:lnTo>
                <a:lnTo>
                  <a:pt x="5740" y="1124"/>
                </a:lnTo>
                <a:lnTo>
                  <a:pt x="5736" y="1141"/>
                </a:lnTo>
                <a:lnTo>
                  <a:pt x="5732" y="1147"/>
                </a:lnTo>
                <a:lnTo>
                  <a:pt x="5729" y="1152"/>
                </a:lnTo>
                <a:lnTo>
                  <a:pt x="5726" y="1153"/>
                </a:lnTo>
                <a:lnTo>
                  <a:pt x="5724" y="1153"/>
                </a:lnTo>
                <a:lnTo>
                  <a:pt x="5722" y="1152"/>
                </a:lnTo>
                <a:lnTo>
                  <a:pt x="5719" y="1150"/>
                </a:lnTo>
                <a:lnTo>
                  <a:pt x="5706" y="1142"/>
                </a:lnTo>
                <a:lnTo>
                  <a:pt x="5695" y="1138"/>
                </a:lnTo>
                <a:lnTo>
                  <a:pt x="5691" y="1134"/>
                </a:lnTo>
                <a:lnTo>
                  <a:pt x="5687" y="1130"/>
                </a:lnTo>
                <a:lnTo>
                  <a:pt x="5687" y="1127"/>
                </a:lnTo>
                <a:lnTo>
                  <a:pt x="5687" y="1124"/>
                </a:lnTo>
                <a:lnTo>
                  <a:pt x="5689" y="1120"/>
                </a:lnTo>
                <a:lnTo>
                  <a:pt x="5690" y="1115"/>
                </a:lnTo>
                <a:lnTo>
                  <a:pt x="5693" y="1105"/>
                </a:lnTo>
                <a:lnTo>
                  <a:pt x="5696" y="1093"/>
                </a:lnTo>
                <a:lnTo>
                  <a:pt x="5697" y="1080"/>
                </a:lnTo>
                <a:lnTo>
                  <a:pt x="5698" y="1067"/>
                </a:lnTo>
                <a:lnTo>
                  <a:pt x="5697" y="1056"/>
                </a:lnTo>
                <a:lnTo>
                  <a:pt x="5695" y="1046"/>
                </a:lnTo>
                <a:lnTo>
                  <a:pt x="5693" y="1043"/>
                </a:lnTo>
                <a:lnTo>
                  <a:pt x="5691" y="1039"/>
                </a:lnTo>
                <a:lnTo>
                  <a:pt x="5689" y="1038"/>
                </a:lnTo>
                <a:lnTo>
                  <a:pt x="5685" y="1037"/>
                </a:lnTo>
                <a:lnTo>
                  <a:pt x="5671" y="1037"/>
                </a:lnTo>
                <a:lnTo>
                  <a:pt x="5659" y="1037"/>
                </a:lnTo>
                <a:lnTo>
                  <a:pt x="5651" y="1037"/>
                </a:lnTo>
                <a:lnTo>
                  <a:pt x="5649" y="1037"/>
                </a:lnTo>
                <a:lnTo>
                  <a:pt x="5643" y="1036"/>
                </a:lnTo>
                <a:lnTo>
                  <a:pt x="5628" y="1037"/>
                </a:lnTo>
                <a:lnTo>
                  <a:pt x="5623" y="1038"/>
                </a:lnTo>
                <a:lnTo>
                  <a:pt x="5617" y="1040"/>
                </a:lnTo>
                <a:lnTo>
                  <a:pt x="5612" y="1043"/>
                </a:lnTo>
                <a:lnTo>
                  <a:pt x="5608" y="1046"/>
                </a:lnTo>
                <a:lnTo>
                  <a:pt x="5603" y="1051"/>
                </a:lnTo>
                <a:lnTo>
                  <a:pt x="5597" y="1057"/>
                </a:lnTo>
                <a:lnTo>
                  <a:pt x="5592" y="1064"/>
                </a:lnTo>
                <a:lnTo>
                  <a:pt x="5588" y="1072"/>
                </a:lnTo>
                <a:lnTo>
                  <a:pt x="5584" y="1080"/>
                </a:lnTo>
                <a:lnTo>
                  <a:pt x="5581" y="1090"/>
                </a:lnTo>
                <a:lnTo>
                  <a:pt x="5578" y="1098"/>
                </a:lnTo>
                <a:lnTo>
                  <a:pt x="5577" y="1106"/>
                </a:lnTo>
                <a:lnTo>
                  <a:pt x="5576" y="1114"/>
                </a:lnTo>
                <a:lnTo>
                  <a:pt x="5576" y="1123"/>
                </a:lnTo>
                <a:lnTo>
                  <a:pt x="5577" y="1130"/>
                </a:lnTo>
                <a:lnTo>
                  <a:pt x="5578" y="1137"/>
                </a:lnTo>
                <a:lnTo>
                  <a:pt x="5579" y="1142"/>
                </a:lnTo>
                <a:lnTo>
                  <a:pt x="5582" y="1148"/>
                </a:lnTo>
                <a:lnTo>
                  <a:pt x="5584" y="1153"/>
                </a:lnTo>
                <a:lnTo>
                  <a:pt x="5588" y="1158"/>
                </a:lnTo>
                <a:lnTo>
                  <a:pt x="5590" y="1161"/>
                </a:lnTo>
                <a:lnTo>
                  <a:pt x="5594" y="1164"/>
                </a:lnTo>
                <a:lnTo>
                  <a:pt x="5597" y="1165"/>
                </a:lnTo>
                <a:lnTo>
                  <a:pt x="5599" y="1166"/>
                </a:lnTo>
                <a:lnTo>
                  <a:pt x="5616" y="1166"/>
                </a:lnTo>
                <a:lnTo>
                  <a:pt x="5635" y="1167"/>
                </a:lnTo>
                <a:lnTo>
                  <a:pt x="5643" y="1168"/>
                </a:lnTo>
                <a:lnTo>
                  <a:pt x="5650" y="1171"/>
                </a:lnTo>
                <a:lnTo>
                  <a:pt x="5652" y="1172"/>
                </a:lnTo>
                <a:lnTo>
                  <a:pt x="5653" y="1174"/>
                </a:lnTo>
                <a:lnTo>
                  <a:pt x="5656" y="1177"/>
                </a:lnTo>
                <a:lnTo>
                  <a:pt x="5656" y="1178"/>
                </a:lnTo>
                <a:lnTo>
                  <a:pt x="5653" y="1184"/>
                </a:lnTo>
                <a:lnTo>
                  <a:pt x="5649" y="1192"/>
                </a:lnTo>
                <a:lnTo>
                  <a:pt x="5643" y="1201"/>
                </a:lnTo>
                <a:lnTo>
                  <a:pt x="5636" y="1211"/>
                </a:lnTo>
                <a:lnTo>
                  <a:pt x="5628" y="1221"/>
                </a:lnTo>
                <a:lnTo>
                  <a:pt x="5622" y="1232"/>
                </a:lnTo>
                <a:lnTo>
                  <a:pt x="5619" y="1236"/>
                </a:lnTo>
                <a:lnTo>
                  <a:pt x="5618" y="1241"/>
                </a:lnTo>
                <a:lnTo>
                  <a:pt x="5617" y="1246"/>
                </a:lnTo>
                <a:lnTo>
                  <a:pt x="5617" y="1251"/>
                </a:lnTo>
                <a:lnTo>
                  <a:pt x="5619" y="1261"/>
                </a:lnTo>
                <a:lnTo>
                  <a:pt x="5623" y="1275"/>
                </a:lnTo>
                <a:lnTo>
                  <a:pt x="5629" y="1292"/>
                </a:lnTo>
                <a:lnTo>
                  <a:pt x="5636" y="1309"/>
                </a:lnTo>
                <a:lnTo>
                  <a:pt x="5650" y="1342"/>
                </a:lnTo>
                <a:lnTo>
                  <a:pt x="5660" y="1363"/>
                </a:lnTo>
                <a:lnTo>
                  <a:pt x="5666" y="1369"/>
                </a:lnTo>
                <a:lnTo>
                  <a:pt x="5675" y="1375"/>
                </a:lnTo>
                <a:lnTo>
                  <a:pt x="5685" y="1380"/>
                </a:lnTo>
                <a:lnTo>
                  <a:pt x="5696" y="1386"/>
                </a:lnTo>
                <a:lnTo>
                  <a:pt x="5719" y="1393"/>
                </a:lnTo>
                <a:lnTo>
                  <a:pt x="5736" y="1397"/>
                </a:lnTo>
                <a:lnTo>
                  <a:pt x="5738" y="1398"/>
                </a:lnTo>
                <a:lnTo>
                  <a:pt x="5738" y="1398"/>
                </a:lnTo>
                <a:lnTo>
                  <a:pt x="5738" y="1400"/>
                </a:lnTo>
                <a:lnTo>
                  <a:pt x="5737" y="1401"/>
                </a:lnTo>
                <a:lnTo>
                  <a:pt x="5732" y="1402"/>
                </a:lnTo>
                <a:lnTo>
                  <a:pt x="5726" y="1404"/>
                </a:lnTo>
                <a:lnTo>
                  <a:pt x="5719" y="1408"/>
                </a:lnTo>
                <a:lnTo>
                  <a:pt x="5715" y="1413"/>
                </a:lnTo>
                <a:lnTo>
                  <a:pt x="5712" y="1415"/>
                </a:lnTo>
                <a:lnTo>
                  <a:pt x="5712" y="1418"/>
                </a:lnTo>
                <a:lnTo>
                  <a:pt x="5712" y="1422"/>
                </a:lnTo>
                <a:lnTo>
                  <a:pt x="5713" y="1425"/>
                </a:lnTo>
                <a:lnTo>
                  <a:pt x="5724" y="1447"/>
                </a:lnTo>
                <a:lnTo>
                  <a:pt x="5738" y="1474"/>
                </a:lnTo>
                <a:lnTo>
                  <a:pt x="5745" y="1487"/>
                </a:lnTo>
                <a:lnTo>
                  <a:pt x="5753" y="1497"/>
                </a:lnTo>
                <a:lnTo>
                  <a:pt x="5758" y="1503"/>
                </a:lnTo>
                <a:lnTo>
                  <a:pt x="5763" y="1506"/>
                </a:lnTo>
                <a:lnTo>
                  <a:pt x="5767" y="1511"/>
                </a:lnTo>
                <a:lnTo>
                  <a:pt x="5772" y="1514"/>
                </a:lnTo>
                <a:lnTo>
                  <a:pt x="5784" y="1521"/>
                </a:lnTo>
                <a:lnTo>
                  <a:pt x="5799" y="1530"/>
                </a:lnTo>
                <a:lnTo>
                  <a:pt x="5817" y="1542"/>
                </a:lnTo>
                <a:lnTo>
                  <a:pt x="5834" y="1556"/>
                </a:lnTo>
                <a:lnTo>
                  <a:pt x="5851" y="1570"/>
                </a:lnTo>
                <a:lnTo>
                  <a:pt x="5866" y="1584"/>
                </a:lnTo>
                <a:lnTo>
                  <a:pt x="5872" y="1591"/>
                </a:lnTo>
                <a:lnTo>
                  <a:pt x="5877" y="1597"/>
                </a:lnTo>
                <a:lnTo>
                  <a:pt x="5881" y="1603"/>
                </a:lnTo>
                <a:lnTo>
                  <a:pt x="5884" y="1607"/>
                </a:lnTo>
                <a:lnTo>
                  <a:pt x="5886" y="1611"/>
                </a:lnTo>
                <a:lnTo>
                  <a:pt x="5889" y="1615"/>
                </a:lnTo>
                <a:lnTo>
                  <a:pt x="5893" y="1616"/>
                </a:lnTo>
                <a:lnTo>
                  <a:pt x="5899" y="1616"/>
                </a:lnTo>
                <a:lnTo>
                  <a:pt x="5911" y="1612"/>
                </a:lnTo>
                <a:lnTo>
                  <a:pt x="5922" y="1607"/>
                </a:lnTo>
                <a:lnTo>
                  <a:pt x="5947" y="1595"/>
                </a:lnTo>
                <a:lnTo>
                  <a:pt x="5963" y="1585"/>
                </a:lnTo>
                <a:lnTo>
                  <a:pt x="5966" y="1586"/>
                </a:lnTo>
                <a:lnTo>
                  <a:pt x="5968" y="1588"/>
                </a:lnTo>
                <a:lnTo>
                  <a:pt x="5969" y="1591"/>
                </a:lnTo>
                <a:lnTo>
                  <a:pt x="5971" y="1595"/>
                </a:lnTo>
                <a:lnTo>
                  <a:pt x="5974" y="1605"/>
                </a:lnTo>
                <a:lnTo>
                  <a:pt x="5978" y="1618"/>
                </a:lnTo>
                <a:lnTo>
                  <a:pt x="5982" y="1631"/>
                </a:lnTo>
                <a:lnTo>
                  <a:pt x="5988" y="1643"/>
                </a:lnTo>
                <a:lnTo>
                  <a:pt x="5992" y="1647"/>
                </a:lnTo>
                <a:lnTo>
                  <a:pt x="5996" y="1651"/>
                </a:lnTo>
                <a:lnTo>
                  <a:pt x="6001" y="1653"/>
                </a:lnTo>
                <a:lnTo>
                  <a:pt x="6007" y="1654"/>
                </a:lnTo>
                <a:lnTo>
                  <a:pt x="6019" y="1656"/>
                </a:lnTo>
                <a:lnTo>
                  <a:pt x="6029" y="1654"/>
                </a:lnTo>
                <a:lnTo>
                  <a:pt x="6039" y="1652"/>
                </a:lnTo>
                <a:lnTo>
                  <a:pt x="6047" y="1649"/>
                </a:lnTo>
                <a:lnTo>
                  <a:pt x="6055" y="1644"/>
                </a:lnTo>
                <a:lnTo>
                  <a:pt x="6063" y="1638"/>
                </a:lnTo>
                <a:lnTo>
                  <a:pt x="6073" y="1630"/>
                </a:lnTo>
                <a:lnTo>
                  <a:pt x="6082" y="1620"/>
                </a:lnTo>
                <a:lnTo>
                  <a:pt x="6088" y="1615"/>
                </a:lnTo>
                <a:lnTo>
                  <a:pt x="6091" y="1609"/>
                </a:lnTo>
                <a:lnTo>
                  <a:pt x="6095" y="1604"/>
                </a:lnTo>
                <a:lnTo>
                  <a:pt x="6099" y="1598"/>
                </a:lnTo>
                <a:lnTo>
                  <a:pt x="6102" y="1585"/>
                </a:lnTo>
                <a:lnTo>
                  <a:pt x="6104" y="1573"/>
                </a:lnTo>
                <a:lnTo>
                  <a:pt x="6106" y="1549"/>
                </a:lnTo>
                <a:lnTo>
                  <a:pt x="6107" y="1526"/>
                </a:lnTo>
                <a:lnTo>
                  <a:pt x="6108" y="1516"/>
                </a:lnTo>
                <a:lnTo>
                  <a:pt x="6108" y="1506"/>
                </a:lnTo>
                <a:lnTo>
                  <a:pt x="6109" y="1498"/>
                </a:lnTo>
                <a:lnTo>
                  <a:pt x="6111" y="1491"/>
                </a:lnTo>
                <a:lnTo>
                  <a:pt x="6113" y="1489"/>
                </a:lnTo>
                <a:lnTo>
                  <a:pt x="6115" y="1487"/>
                </a:lnTo>
                <a:lnTo>
                  <a:pt x="6117" y="1485"/>
                </a:lnTo>
                <a:lnTo>
                  <a:pt x="6121" y="1484"/>
                </a:lnTo>
                <a:lnTo>
                  <a:pt x="6124" y="1483"/>
                </a:lnTo>
                <a:lnTo>
                  <a:pt x="6128" y="1483"/>
                </a:lnTo>
                <a:lnTo>
                  <a:pt x="6133" y="1484"/>
                </a:lnTo>
                <a:lnTo>
                  <a:pt x="6138" y="1485"/>
                </a:lnTo>
                <a:lnTo>
                  <a:pt x="6149" y="1488"/>
                </a:lnTo>
                <a:lnTo>
                  <a:pt x="6160" y="1488"/>
                </a:lnTo>
                <a:lnTo>
                  <a:pt x="6163" y="1487"/>
                </a:lnTo>
                <a:lnTo>
                  <a:pt x="6168" y="1485"/>
                </a:lnTo>
                <a:lnTo>
                  <a:pt x="6171" y="1484"/>
                </a:lnTo>
                <a:lnTo>
                  <a:pt x="6174" y="1482"/>
                </a:lnTo>
                <a:lnTo>
                  <a:pt x="6180" y="1476"/>
                </a:lnTo>
                <a:lnTo>
                  <a:pt x="6183" y="1468"/>
                </a:lnTo>
                <a:lnTo>
                  <a:pt x="6184" y="1458"/>
                </a:lnTo>
                <a:lnTo>
                  <a:pt x="6184" y="1448"/>
                </a:lnTo>
                <a:lnTo>
                  <a:pt x="6180" y="1423"/>
                </a:lnTo>
                <a:lnTo>
                  <a:pt x="6175" y="1401"/>
                </a:lnTo>
                <a:lnTo>
                  <a:pt x="6176" y="1395"/>
                </a:lnTo>
                <a:lnTo>
                  <a:pt x="6176" y="1390"/>
                </a:lnTo>
                <a:lnTo>
                  <a:pt x="6178" y="1386"/>
                </a:lnTo>
                <a:lnTo>
                  <a:pt x="6181" y="1381"/>
                </a:lnTo>
                <a:lnTo>
                  <a:pt x="6185" y="1377"/>
                </a:lnTo>
                <a:lnTo>
                  <a:pt x="6190" y="1374"/>
                </a:lnTo>
                <a:lnTo>
                  <a:pt x="6197" y="1371"/>
                </a:lnTo>
                <a:lnTo>
                  <a:pt x="6207" y="1369"/>
                </a:lnTo>
                <a:lnTo>
                  <a:pt x="6216" y="1367"/>
                </a:lnTo>
                <a:lnTo>
                  <a:pt x="6224" y="1364"/>
                </a:lnTo>
                <a:lnTo>
                  <a:pt x="6232" y="1361"/>
                </a:lnTo>
                <a:lnTo>
                  <a:pt x="6241" y="1357"/>
                </a:lnTo>
                <a:lnTo>
                  <a:pt x="6255" y="1349"/>
                </a:lnTo>
                <a:lnTo>
                  <a:pt x="6268" y="1341"/>
                </a:lnTo>
                <a:lnTo>
                  <a:pt x="6281" y="1333"/>
                </a:lnTo>
                <a:lnTo>
                  <a:pt x="6292" y="1326"/>
                </a:lnTo>
                <a:lnTo>
                  <a:pt x="6298" y="1323"/>
                </a:lnTo>
                <a:lnTo>
                  <a:pt x="6304" y="1321"/>
                </a:lnTo>
                <a:lnTo>
                  <a:pt x="6310" y="1320"/>
                </a:lnTo>
                <a:lnTo>
                  <a:pt x="6316" y="1320"/>
                </a:lnTo>
                <a:lnTo>
                  <a:pt x="6347" y="1321"/>
                </a:lnTo>
                <a:lnTo>
                  <a:pt x="6387" y="1326"/>
                </a:lnTo>
                <a:lnTo>
                  <a:pt x="6407" y="1326"/>
                </a:lnTo>
                <a:lnTo>
                  <a:pt x="6424" y="1326"/>
                </a:lnTo>
                <a:lnTo>
                  <a:pt x="6431" y="1326"/>
                </a:lnTo>
                <a:lnTo>
                  <a:pt x="6437" y="1323"/>
                </a:lnTo>
                <a:lnTo>
                  <a:pt x="6441" y="1322"/>
                </a:lnTo>
                <a:lnTo>
                  <a:pt x="6444" y="1320"/>
                </a:lnTo>
                <a:lnTo>
                  <a:pt x="6457" y="1295"/>
                </a:lnTo>
                <a:lnTo>
                  <a:pt x="6477" y="1259"/>
                </a:lnTo>
                <a:lnTo>
                  <a:pt x="6488" y="1240"/>
                </a:lnTo>
                <a:lnTo>
                  <a:pt x="6500" y="1224"/>
                </a:lnTo>
                <a:lnTo>
                  <a:pt x="6506" y="1218"/>
                </a:lnTo>
                <a:lnTo>
                  <a:pt x="6511" y="1212"/>
                </a:lnTo>
                <a:lnTo>
                  <a:pt x="6517" y="1208"/>
                </a:lnTo>
                <a:lnTo>
                  <a:pt x="6522" y="1207"/>
                </a:lnTo>
                <a:lnTo>
                  <a:pt x="6549" y="1207"/>
                </a:lnTo>
                <a:lnTo>
                  <a:pt x="6588" y="1211"/>
                </a:lnTo>
                <a:lnTo>
                  <a:pt x="6611" y="1212"/>
                </a:lnTo>
                <a:lnTo>
                  <a:pt x="6634" y="1212"/>
                </a:lnTo>
                <a:lnTo>
                  <a:pt x="6658" y="1209"/>
                </a:lnTo>
                <a:lnTo>
                  <a:pt x="6682" y="1206"/>
                </a:lnTo>
                <a:lnTo>
                  <a:pt x="6706" y="1200"/>
                </a:lnTo>
                <a:lnTo>
                  <a:pt x="6729" y="1192"/>
                </a:lnTo>
                <a:lnTo>
                  <a:pt x="6753" y="1182"/>
                </a:lnTo>
                <a:lnTo>
                  <a:pt x="6774" y="1172"/>
                </a:lnTo>
                <a:lnTo>
                  <a:pt x="6794" y="1164"/>
                </a:lnTo>
                <a:lnTo>
                  <a:pt x="6810" y="1155"/>
                </a:lnTo>
                <a:lnTo>
                  <a:pt x="6818" y="1153"/>
                </a:lnTo>
                <a:lnTo>
                  <a:pt x="6824" y="1151"/>
                </a:lnTo>
                <a:lnTo>
                  <a:pt x="6830" y="1150"/>
                </a:lnTo>
                <a:lnTo>
                  <a:pt x="6835" y="1150"/>
                </a:lnTo>
                <a:lnTo>
                  <a:pt x="6844" y="1151"/>
                </a:lnTo>
                <a:lnTo>
                  <a:pt x="6855" y="1152"/>
                </a:lnTo>
                <a:lnTo>
                  <a:pt x="6867" y="1152"/>
                </a:lnTo>
                <a:lnTo>
                  <a:pt x="6878" y="1151"/>
                </a:lnTo>
                <a:lnTo>
                  <a:pt x="6888" y="1148"/>
                </a:lnTo>
                <a:lnTo>
                  <a:pt x="6894" y="1145"/>
                </a:lnTo>
                <a:lnTo>
                  <a:pt x="6896" y="1142"/>
                </a:lnTo>
                <a:lnTo>
                  <a:pt x="6896" y="1140"/>
                </a:lnTo>
                <a:lnTo>
                  <a:pt x="6895" y="1138"/>
                </a:lnTo>
                <a:lnTo>
                  <a:pt x="6892" y="1134"/>
                </a:lnTo>
                <a:lnTo>
                  <a:pt x="6878" y="1117"/>
                </a:lnTo>
                <a:lnTo>
                  <a:pt x="6862" y="1096"/>
                </a:lnTo>
                <a:lnTo>
                  <a:pt x="6851" y="1086"/>
                </a:lnTo>
                <a:lnTo>
                  <a:pt x="6841" y="1079"/>
                </a:lnTo>
                <a:lnTo>
                  <a:pt x="6835" y="1076"/>
                </a:lnTo>
                <a:lnTo>
                  <a:pt x="6828" y="1073"/>
                </a:lnTo>
                <a:lnTo>
                  <a:pt x="6822" y="1072"/>
                </a:lnTo>
                <a:lnTo>
                  <a:pt x="6815" y="1072"/>
                </a:lnTo>
                <a:lnTo>
                  <a:pt x="6809" y="1071"/>
                </a:lnTo>
                <a:lnTo>
                  <a:pt x="6803" y="1067"/>
                </a:lnTo>
                <a:lnTo>
                  <a:pt x="6797" y="1063"/>
                </a:lnTo>
                <a:lnTo>
                  <a:pt x="6794" y="1057"/>
                </a:lnTo>
                <a:lnTo>
                  <a:pt x="6789" y="1050"/>
                </a:lnTo>
                <a:lnTo>
                  <a:pt x="6787" y="1042"/>
                </a:lnTo>
                <a:lnTo>
                  <a:pt x="6783" y="1032"/>
                </a:lnTo>
                <a:lnTo>
                  <a:pt x="6782" y="1024"/>
                </a:lnTo>
                <a:lnTo>
                  <a:pt x="6778" y="1005"/>
                </a:lnTo>
                <a:lnTo>
                  <a:pt x="6778" y="990"/>
                </a:lnTo>
                <a:lnTo>
                  <a:pt x="6778" y="984"/>
                </a:lnTo>
                <a:lnTo>
                  <a:pt x="6780" y="979"/>
                </a:lnTo>
                <a:lnTo>
                  <a:pt x="6781" y="976"/>
                </a:lnTo>
                <a:lnTo>
                  <a:pt x="6782" y="975"/>
                </a:lnTo>
                <a:lnTo>
                  <a:pt x="6789" y="977"/>
                </a:lnTo>
                <a:lnTo>
                  <a:pt x="6802" y="982"/>
                </a:lnTo>
                <a:lnTo>
                  <a:pt x="6817" y="989"/>
                </a:lnTo>
                <a:lnTo>
                  <a:pt x="6835" y="997"/>
                </a:lnTo>
                <a:lnTo>
                  <a:pt x="6851" y="1007"/>
                </a:lnTo>
                <a:lnTo>
                  <a:pt x="6865" y="1019"/>
                </a:lnTo>
                <a:lnTo>
                  <a:pt x="6871" y="1025"/>
                </a:lnTo>
                <a:lnTo>
                  <a:pt x="6875" y="1031"/>
                </a:lnTo>
                <a:lnTo>
                  <a:pt x="6877" y="1038"/>
                </a:lnTo>
                <a:lnTo>
                  <a:pt x="6878" y="1044"/>
                </a:lnTo>
                <a:lnTo>
                  <a:pt x="6878" y="1056"/>
                </a:lnTo>
                <a:lnTo>
                  <a:pt x="6881" y="1067"/>
                </a:lnTo>
                <a:lnTo>
                  <a:pt x="6882" y="1073"/>
                </a:lnTo>
                <a:lnTo>
                  <a:pt x="6884" y="1079"/>
                </a:lnTo>
                <a:lnTo>
                  <a:pt x="6888" y="1085"/>
                </a:lnTo>
                <a:lnTo>
                  <a:pt x="6891" y="1090"/>
                </a:lnTo>
                <a:lnTo>
                  <a:pt x="6895" y="1094"/>
                </a:lnTo>
                <a:lnTo>
                  <a:pt x="6899" y="1098"/>
                </a:lnTo>
                <a:lnTo>
                  <a:pt x="6905" y="1101"/>
                </a:lnTo>
                <a:lnTo>
                  <a:pt x="6911" y="1104"/>
                </a:lnTo>
                <a:lnTo>
                  <a:pt x="6917" y="1105"/>
                </a:lnTo>
                <a:lnTo>
                  <a:pt x="6924" y="1105"/>
                </a:lnTo>
                <a:lnTo>
                  <a:pt x="6932" y="1105"/>
                </a:lnTo>
                <a:lnTo>
                  <a:pt x="6942" y="1103"/>
                </a:lnTo>
                <a:lnTo>
                  <a:pt x="6950" y="1100"/>
                </a:lnTo>
                <a:lnTo>
                  <a:pt x="6957" y="1097"/>
                </a:lnTo>
                <a:lnTo>
                  <a:pt x="6963" y="1093"/>
                </a:lnTo>
                <a:lnTo>
                  <a:pt x="6968" y="1088"/>
                </a:lnTo>
                <a:lnTo>
                  <a:pt x="6972" y="1084"/>
                </a:lnTo>
                <a:lnTo>
                  <a:pt x="6975" y="1078"/>
                </a:lnTo>
                <a:lnTo>
                  <a:pt x="6977" y="1072"/>
                </a:lnTo>
                <a:lnTo>
                  <a:pt x="6979" y="1067"/>
                </a:lnTo>
                <a:lnTo>
                  <a:pt x="6980" y="1056"/>
                </a:lnTo>
                <a:lnTo>
                  <a:pt x="6979" y="1046"/>
                </a:lnTo>
                <a:lnTo>
                  <a:pt x="6976" y="1037"/>
                </a:lnTo>
                <a:lnTo>
                  <a:pt x="6973" y="1031"/>
                </a:lnTo>
                <a:lnTo>
                  <a:pt x="6966" y="1018"/>
                </a:lnTo>
                <a:lnTo>
                  <a:pt x="6959" y="1002"/>
                </a:lnTo>
                <a:lnTo>
                  <a:pt x="6953" y="983"/>
                </a:lnTo>
                <a:lnTo>
                  <a:pt x="6946" y="965"/>
                </a:lnTo>
                <a:lnTo>
                  <a:pt x="6942" y="955"/>
                </a:lnTo>
                <a:lnTo>
                  <a:pt x="6938" y="942"/>
                </a:lnTo>
                <a:lnTo>
                  <a:pt x="6935" y="926"/>
                </a:lnTo>
                <a:lnTo>
                  <a:pt x="6932" y="911"/>
                </a:lnTo>
                <a:lnTo>
                  <a:pt x="6932" y="903"/>
                </a:lnTo>
                <a:lnTo>
                  <a:pt x="6934" y="896"/>
                </a:lnTo>
                <a:lnTo>
                  <a:pt x="6936" y="889"/>
                </a:lnTo>
                <a:lnTo>
                  <a:pt x="6938" y="883"/>
                </a:lnTo>
                <a:lnTo>
                  <a:pt x="6943" y="877"/>
                </a:lnTo>
                <a:lnTo>
                  <a:pt x="6949" y="874"/>
                </a:lnTo>
                <a:lnTo>
                  <a:pt x="6956" y="870"/>
                </a:lnTo>
                <a:lnTo>
                  <a:pt x="6964" y="868"/>
                </a:lnTo>
                <a:lnTo>
                  <a:pt x="6975" y="868"/>
                </a:lnTo>
                <a:lnTo>
                  <a:pt x="6985" y="869"/>
                </a:lnTo>
                <a:lnTo>
                  <a:pt x="6997" y="871"/>
                </a:lnTo>
                <a:lnTo>
                  <a:pt x="7009" y="875"/>
                </a:lnTo>
                <a:lnTo>
                  <a:pt x="7033" y="883"/>
                </a:lnTo>
                <a:lnTo>
                  <a:pt x="7057" y="892"/>
                </a:lnTo>
                <a:lnTo>
                  <a:pt x="7067" y="896"/>
                </a:lnTo>
                <a:lnTo>
                  <a:pt x="7078" y="899"/>
                </a:lnTo>
                <a:lnTo>
                  <a:pt x="7086" y="901"/>
                </a:lnTo>
                <a:lnTo>
                  <a:pt x="7094" y="902"/>
                </a:lnTo>
                <a:lnTo>
                  <a:pt x="7098" y="901"/>
                </a:lnTo>
                <a:lnTo>
                  <a:pt x="7100" y="901"/>
                </a:lnTo>
                <a:lnTo>
                  <a:pt x="7103" y="899"/>
                </a:lnTo>
                <a:lnTo>
                  <a:pt x="7105" y="897"/>
                </a:lnTo>
                <a:lnTo>
                  <a:pt x="7107" y="895"/>
                </a:lnTo>
                <a:lnTo>
                  <a:pt x="7108" y="891"/>
                </a:lnTo>
                <a:lnTo>
                  <a:pt x="7108" y="888"/>
                </a:lnTo>
                <a:lnTo>
                  <a:pt x="7108" y="884"/>
                </a:lnTo>
                <a:lnTo>
                  <a:pt x="7108" y="864"/>
                </a:lnTo>
                <a:lnTo>
                  <a:pt x="7107" y="845"/>
                </a:lnTo>
                <a:lnTo>
                  <a:pt x="7108" y="828"/>
                </a:lnTo>
                <a:lnTo>
                  <a:pt x="7110" y="809"/>
                </a:lnTo>
                <a:lnTo>
                  <a:pt x="7112" y="793"/>
                </a:lnTo>
                <a:lnTo>
                  <a:pt x="7114" y="777"/>
                </a:lnTo>
                <a:lnTo>
                  <a:pt x="7118" y="763"/>
                </a:lnTo>
                <a:lnTo>
                  <a:pt x="7124" y="751"/>
                </a:lnTo>
                <a:lnTo>
                  <a:pt x="7137" y="733"/>
                </a:lnTo>
                <a:lnTo>
                  <a:pt x="7150" y="716"/>
                </a:lnTo>
                <a:lnTo>
                  <a:pt x="7154" y="710"/>
                </a:lnTo>
                <a:lnTo>
                  <a:pt x="7157" y="705"/>
                </a:lnTo>
                <a:lnTo>
                  <a:pt x="7158" y="702"/>
                </a:lnTo>
                <a:lnTo>
                  <a:pt x="7157" y="700"/>
                </a:lnTo>
                <a:lnTo>
                  <a:pt x="7155" y="697"/>
                </a:lnTo>
                <a:lnTo>
                  <a:pt x="7152" y="695"/>
                </a:lnTo>
                <a:lnTo>
                  <a:pt x="7146" y="693"/>
                </a:lnTo>
                <a:lnTo>
                  <a:pt x="7139" y="693"/>
                </a:lnTo>
                <a:lnTo>
                  <a:pt x="7132" y="693"/>
                </a:lnTo>
                <a:lnTo>
                  <a:pt x="7125" y="693"/>
                </a:lnTo>
                <a:lnTo>
                  <a:pt x="7120" y="692"/>
                </a:lnTo>
                <a:lnTo>
                  <a:pt x="7117" y="690"/>
                </a:lnTo>
                <a:lnTo>
                  <a:pt x="7113" y="688"/>
                </a:lnTo>
                <a:lnTo>
                  <a:pt x="7110" y="685"/>
                </a:lnTo>
                <a:lnTo>
                  <a:pt x="7106" y="681"/>
                </a:lnTo>
                <a:lnTo>
                  <a:pt x="7103" y="675"/>
                </a:lnTo>
                <a:lnTo>
                  <a:pt x="7100" y="669"/>
                </a:lnTo>
                <a:lnTo>
                  <a:pt x="7097" y="661"/>
                </a:lnTo>
                <a:lnTo>
                  <a:pt x="7094" y="653"/>
                </a:lnTo>
                <a:lnTo>
                  <a:pt x="7092" y="643"/>
                </a:lnTo>
                <a:lnTo>
                  <a:pt x="7092" y="636"/>
                </a:lnTo>
                <a:lnTo>
                  <a:pt x="7092" y="628"/>
                </a:lnTo>
                <a:lnTo>
                  <a:pt x="7093" y="621"/>
                </a:lnTo>
                <a:lnTo>
                  <a:pt x="7094" y="614"/>
                </a:lnTo>
                <a:lnTo>
                  <a:pt x="7097" y="607"/>
                </a:lnTo>
                <a:lnTo>
                  <a:pt x="7100" y="600"/>
                </a:lnTo>
                <a:lnTo>
                  <a:pt x="7107" y="588"/>
                </a:lnTo>
                <a:lnTo>
                  <a:pt x="7114" y="578"/>
                </a:lnTo>
                <a:lnTo>
                  <a:pt x="7123" y="568"/>
                </a:lnTo>
                <a:lnTo>
                  <a:pt x="7131" y="561"/>
                </a:lnTo>
                <a:lnTo>
                  <a:pt x="7141" y="550"/>
                </a:lnTo>
                <a:lnTo>
                  <a:pt x="7159" y="531"/>
                </a:lnTo>
                <a:lnTo>
                  <a:pt x="7180" y="507"/>
                </a:lnTo>
                <a:lnTo>
                  <a:pt x="7206" y="481"/>
                </a:lnTo>
                <a:lnTo>
                  <a:pt x="7232" y="454"/>
                </a:lnTo>
                <a:lnTo>
                  <a:pt x="7259" y="431"/>
                </a:lnTo>
                <a:lnTo>
                  <a:pt x="7272" y="422"/>
                </a:lnTo>
                <a:lnTo>
                  <a:pt x="7285" y="412"/>
                </a:lnTo>
                <a:lnTo>
                  <a:pt x="7296" y="405"/>
                </a:lnTo>
                <a:lnTo>
                  <a:pt x="7308" y="400"/>
                </a:lnTo>
                <a:lnTo>
                  <a:pt x="7318" y="397"/>
                </a:lnTo>
                <a:lnTo>
                  <a:pt x="7328" y="391"/>
                </a:lnTo>
                <a:lnTo>
                  <a:pt x="7336" y="385"/>
                </a:lnTo>
                <a:lnTo>
                  <a:pt x="7346" y="378"/>
                </a:lnTo>
                <a:lnTo>
                  <a:pt x="7353" y="371"/>
                </a:lnTo>
                <a:lnTo>
                  <a:pt x="7360" y="363"/>
                </a:lnTo>
                <a:lnTo>
                  <a:pt x="7366" y="355"/>
                </a:lnTo>
                <a:lnTo>
                  <a:pt x="7372" y="346"/>
                </a:lnTo>
                <a:lnTo>
                  <a:pt x="7375" y="338"/>
                </a:lnTo>
                <a:lnTo>
                  <a:pt x="7377" y="330"/>
                </a:lnTo>
                <a:lnTo>
                  <a:pt x="7379" y="322"/>
                </a:lnTo>
                <a:lnTo>
                  <a:pt x="7379" y="315"/>
                </a:lnTo>
                <a:lnTo>
                  <a:pt x="7377" y="309"/>
                </a:lnTo>
                <a:lnTo>
                  <a:pt x="7374" y="303"/>
                </a:lnTo>
                <a:lnTo>
                  <a:pt x="7369" y="298"/>
                </a:lnTo>
                <a:lnTo>
                  <a:pt x="7363" y="295"/>
                </a:lnTo>
                <a:lnTo>
                  <a:pt x="7347" y="288"/>
                </a:lnTo>
                <a:lnTo>
                  <a:pt x="7328" y="282"/>
                </a:lnTo>
                <a:lnTo>
                  <a:pt x="7307" y="276"/>
                </a:lnTo>
                <a:lnTo>
                  <a:pt x="7285" y="272"/>
                </a:lnTo>
                <a:lnTo>
                  <a:pt x="7273" y="272"/>
                </a:lnTo>
                <a:lnTo>
                  <a:pt x="7261" y="272"/>
                </a:lnTo>
                <a:lnTo>
                  <a:pt x="7249" y="274"/>
                </a:lnTo>
                <a:lnTo>
                  <a:pt x="7238" y="276"/>
                </a:lnTo>
                <a:lnTo>
                  <a:pt x="7227" y="279"/>
                </a:lnTo>
                <a:lnTo>
                  <a:pt x="7217" y="285"/>
                </a:lnTo>
                <a:lnTo>
                  <a:pt x="7206" y="292"/>
                </a:lnTo>
                <a:lnTo>
                  <a:pt x="7197" y="301"/>
                </a:lnTo>
                <a:lnTo>
                  <a:pt x="7178" y="319"/>
                </a:lnTo>
                <a:lnTo>
                  <a:pt x="7161" y="337"/>
                </a:lnTo>
                <a:lnTo>
                  <a:pt x="7145" y="352"/>
                </a:lnTo>
                <a:lnTo>
                  <a:pt x="7130" y="366"/>
                </a:lnTo>
                <a:lnTo>
                  <a:pt x="7121" y="372"/>
                </a:lnTo>
                <a:lnTo>
                  <a:pt x="7113" y="377"/>
                </a:lnTo>
                <a:lnTo>
                  <a:pt x="7105" y="380"/>
                </a:lnTo>
                <a:lnTo>
                  <a:pt x="7097" y="383"/>
                </a:lnTo>
                <a:lnTo>
                  <a:pt x="7087" y="385"/>
                </a:lnTo>
                <a:lnTo>
                  <a:pt x="7078" y="385"/>
                </a:lnTo>
                <a:lnTo>
                  <a:pt x="7069" y="384"/>
                </a:lnTo>
                <a:lnTo>
                  <a:pt x="7058" y="382"/>
                </a:lnTo>
                <a:lnTo>
                  <a:pt x="7047" y="378"/>
                </a:lnTo>
                <a:lnTo>
                  <a:pt x="7038" y="373"/>
                </a:lnTo>
                <a:lnTo>
                  <a:pt x="7030" y="366"/>
                </a:lnTo>
                <a:lnTo>
                  <a:pt x="7023" y="359"/>
                </a:lnTo>
                <a:lnTo>
                  <a:pt x="7016" y="351"/>
                </a:lnTo>
                <a:lnTo>
                  <a:pt x="7009" y="342"/>
                </a:lnTo>
                <a:lnTo>
                  <a:pt x="7004" y="332"/>
                </a:lnTo>
                <a:lnTo>
                  <a:pt x="6998" y="322"/>
                </a:lnTo>
                <a:lnTo>
                  <a:pt x="6989" y="301"/>
                </a:lnTo>
                <a:lnTo>
                  <a:pt x="6979" y="278"/>
                </a:lnTo>
                <a:lnTo>
                  <a:pt x="6975" y="268"/>
                </a:lnTo>
                <a:lnTo>
                  <a:pt x="6969" y="258"/>
                </a:lnTo>
                <a:lnTo>
                  <a:pt x="6964" y="249"/>
                </a:lnTo>
                <a:lnTo>
                  <a:pt x="6958" y="241"/>
                </a:lnTo>
                <a:lnTo>
                  <a:pt x="6950" y="228"/>
                </a:lnTo>
                <a:lnTo>
                  <a:pt x="6943" y="215"/>
                </a:lnTo>
                <a:lnTo>
                  <a:pt x="6938" y="201"/>
                </a:lnTo>
                <a:lnTo>
                  <a:pt x="6934" y="186"/>
                </a:lnTo>
                <a:lnTo>
                  <a:pt x="6928" y="155"/>
                </a:lnTo>
                <a:lnTo>
                  <a:pt x="6924" y="127"/>
                </a:lnTo>
                <a:lnTo>
                  <a:pt x="6922" y="113"/>
                </a:lnTo>
                <a:lnTo>
                  <a:pt x="6919" y="101"/>
                </a:lnTo>
                <a:lnTo>
                  <a:pt x="6917" y="89"/>
                </a:lnTo>
                <a:lnTo>
                  <a:pt x="6914" y="80"/>
                </a:lnTo>
                <a:lnTo>
                  <a:pt x="6909" y="73"/>
                </a:lnTo>
                <a:lnTo>
                  <a:pt x="6904" y="68"/>
                </a:lnTo>
                <a:lnTo>
                  <a:pt x="6901" y="66"/>
                </a:lnTo>
                <a:lnTo>
                  <a:pt x="6897" y="66"/>
                </a:lnTo>
                <a:lnTo>
                  <a:pt x="6892" y="65"/>
                </a:lnTo>
                <a:lnTo>
                  <a:pt x="6888" y="66"/>
                </a:lnTo>
                <a:lnTo>
                  <a:pt x="6858" y="70"/>
                </a:lnTo>
                <a:lnTo>
                  <a:pt x="6843" y="74"/>
                </a:lnTo>
                <a:lnTo>
                  <a:pt x="6837" y="75"/>
                </a:lnTo>
                <a:lnTo>
                  <a:pt x="6837" y="75"/>
                </a:lnTo>
                <a:lnTo>
                  <a:pt x="6827" y="73"/>
                </a:lnTo>
                <a:lnTo>
                  <a:pt x="6802" y="69"/>
                </a:lnTo>
                <a:lnTo>
                  <a:pt x="6787" y="68"/>
                </a:lnTo>
                <a:lnTo>
                  <a:pt x="6771" y="68"/>
                </a:lnTo>
                <a:lnTo>
                  <a:pt x="6755" y="69"/>
                </a:lnTo>
                <a:lnTo>
                  <a:pt x="6741" y="72"/>
                </a:lnTo>
                <a:lnTo>
                  <a:pt x="6723" y="77"/>
                </a:lnTo>
                <a:lnTo>
                  <a:pt x="6707" y="85"/>
                </a:lnTo>
                <a:lnTo>
                  <a:pt x="6693" y="92"/>
                </a:lnTo>
                <a:lnTo>
                  <a:pt x="6679" y="99"/>
                </a:lnTo>
                <a:lnTo>
                  <a:pt x="6666" y="105"/>
                </a:lnTo>
                <a:lnTo>
                  <a:pt x="6654" y="109"/>
                </a:lnTo>
                <a:lnTo>
                  <a:pt x="6649" y="112"/>
                </a:lnTo>
                <a:lnTo>
                  <a:pt x="6643" y="112"/>
                </a:lnTo>
                <a:lnTo>
                  <a:pt x="6638" y="112"/>
                </a:lnTo>
                <a:lnTo>
                  <a:pt x="6633" y="112"/>
                </a:lnTo>
                <a:lnTo>
                  <a:pt x="6622" y="109"/>
                </a:lnTo>
                <a:lnTo>
                  <a:pt x="6613" y="108"/>
                </a:lnTo>
                <a:lnTo>
                  <a:pt x="6604" y="107"/>
                </a:lnTo>
                <a:lnTo>
                  <a:pt x="6593" y="108"/>
                </a:lnTo>
                <a:lnTo>
                  <a:pt x="6575" y="110"/>
                </a:lnTo>
                <a:lnTo>
                  <a:pt x="6559" y="115"/>
                </a:lnTo>
                <a:lnTo>
                  <a:pt x="6532" y="127"/>
                </a:lnTo>
                <a:lnTo>
                  <a:pt x="6515" y="134"/>
                </a:lnTo>
                <a:lnTo>
                  <a:pt x="6494" y="139"/>
                </a:lnTo>
                <a:lnTo>
                  <a:pt x="6472" y="142"/>
                </a:lnTo>
                <a:lnTo>
                  <a:pt x="6452" y="144"/>
                </a:lnTo>
                <a:lnTo>
                  <a:pt x="6432" y="144"/>
                </a:lnTo>
                <a:lnTo>
                  <a:pt x="6413" y="144"/>
                </a:lnTo>
                <a:lnTo>
                  <a:pt x="6394" y="143"/>
                </a:lnTo>
                <a:lnTo>
                  <a:pt x="6378" y="141"/>
                </a:lnTo>
                <a:lnTo>
                  <a:pt x="6362" y="139"/>
                </a:lnTo>
                <a:lnTo>
                  <a:pt x="6333" y="133"/>
                </a:lnTo>
                <a:lnTo>
                  <a:pt x="6311" y="127"/>
                </a:lnTo>
                <a:lnTo>
                  <a:pt x="6295" y="122"/>
                </a:lnTo>
                <a:lnTo>
                  <a:pt x="6284" y="120"/>
                </a:lnTo>
                <a:lnTo>
                  <a:pt x="6284" y="119"/>
                </a:lnTo>
                <a:lnTo>
                  <a:pt x="6292" y="120"/>
                </a:lnTo>
                <a:lnTo>
                  <a:pt x="6309" y="122"/>
                </a:lnTo>
                <a:lnTo>
                  <a:pt x="6330" y="123"/>
                </a:lnTo>
                <a:lnTo>
                  <a:pt x="6356" y="124"/>
                </a:lnTo>
                <a:lnTo>
                  <a:pt x="6384" y="124"/>
                </a:lnTo>
                <a:lnTo>
                  <a:pt x="6413" y="123"/>
                </a:lnTo>
                <a:lnTo>
                  <a:pt x="6443" y="120"/>
                </a:lnTo>
                <a:lnTo>
                  <a:pt x="6466" y="115"/>
                </a:lnTo>
                <a:lnTo>
                  <a:pt x="6492" y="109"/>
                </a:lnTo>
                <a:lnTo>
                  <a:pt x="6519" y="103"/>
                </a:lnTo>
                <a:lnTo>
                  <a:pt x="6547" y="97"/>
                </a:lnTo>
                <a:lnTo>
                  <a:pt x="6575" y="92"/>
                </a:lnTo>
                <a:lnTo>
                  <a:pt x="6601" y="86"/>
                </a:lnTo>
                <a:lnTo>
                  <a:pt x="6625" y="81"/>
                </a:lnTo>
                <a:lnTo>
                  <a:pt x="6645" y="76"/>
                </a:lnTo>
                <a:lnTo>
                  <a:pt x="6653" y="75"/>
                </a:lnTo>
                <a:lnTo>
                  <a:pt x="6659" y="73"/>
                </a:lnTo>
                <a:lnTo>
                  <a:pt x="6663" y="70"/>
                </a:lnTo>
                <a:lnTo>
                  <a:pt x="6666" y="68"/>
                </a:lnTo>
                <a:lnTo>
                  <a:pt x="6667" y="65"/>
                </a:lnTo>
                <a:lnTo>
                  <a:pt x="6668" y="62"/>
                </a:lnTo>
                <a:lnTo>
                  <a:pt x="6667" y="60"/>
                </a:lnTo>
                <a:lnTo>
                  <a:pt x="6665" y="56"/>
                </a:lnTo>
                <a:lnTo>
                  <a:pt x="6660" y="52"/>
                </a:lnTo>
                <a:lnTo>
                  <a:pt x="6652" y="47"/>
                </a:lnTo>
                <a:lnTo>
                  <a:pt x="6645" y="45"/>
                </a:lnTo>
                <a:lnTo>
                  <a:pt x="6638" y="42"/>
                </a:lnTo>
                <a:lnTo>
                  <a:pt x="6613" y="39"/>
                </a:lnTo>
                <a:lnTo>
                  <a:pt x="6586" y="33"/>
                </a:lnTo>
                <a:lnTo>
                  <a:pt x="6558" y="27"/>
                </a:lnTo>
                <a:lnTo>
                  <a:pt x="6527" y="20"/>
                </a:lnTo>
                <a:lnTo>
                  <a:pt x="6498" y="14"/>
                </a:lnTo>
                <a:lnTo>
                  <a:pt x="6467" y="8"/>
                </a:lnTo>
                <a:lnTo>
                  <a:pt x="6438" y="4"/>
                </a:lnTo>
                <a:lnTo>
                  <a:pt x="6409" y="0"/>
                </a:lnTo>
                <a:lnTo>
                  <a:pt x="6389" y="0"/>
                </a:lnTo>
                <a:lnTo>
                  <a:pt x="6369" y="1"/>
                </a:lnTo>
                <a:lnTo>
                  <a:pt x="6351" y="5"/>
                </a:lnTo>
                <a:lnTo>
                  <a:pt x="6332" y="8"/>
                </a:lnTo>
                <a:lnTo>
                  <a:pt x="6315" y="12"/>
                </a:lnTo>
                <a:lnTo>
                  <a:pt x="6297" y="15"/>
                </a:lnTo>
                <a:lnTo>
                  <a:pt x="6277" y="18"/>
                </a:lnTo>
                <a:lnTo>
                  <a:pt x="6256" y="20"/>
                </a:lnTo>
                <a:lnTo>
                  <a:pt x="6228" y="20"/>
                </a:lnTo>
                <a:lnTo>
                  <a:pt x="6200" y="21"/>
                </a:lnTo>
                <a:lnTo>
                  <a:pt x="6170" y="21"/>
                </a:lnTo>
                <a:lnTo>
                  <a:pt x="6141" y="23"/>
                </a:lnTo>
                <a:lnTo>
                  <a:pt x="6127" y="26"/>
                </a:lnTo>
                <a:lnTo>
                  <a:pt x="6113" y="28"/>
                </a:lnTo>
                <a:lnTo>
                  <a:pt x="6099" y="32"/>
                </a:lnTo>
                <a:lnTo>
                  <a:pt x="6084" y="35"/>
                </a:lnTo>
                <a:lnTo>
                  <a:pt x="6072" y="40"/>
                </a:lnTo>
                <a:lnTo>
                  <a:pt x="6060" y="45"/>
                </a:lnTo>
                <a:lnTo>
                  <a:pt x="6048" y="52"/>
                </a:lnTo>
                <a:lnTo>
                  <a:pt x="6036" y="59"/>
                </a:lnTo>
                <a:lnTo>
                  <a:pt x="6027" y="65"/>
                </a:lnTo>
                <a:lnTo>
                  <a:pt x="6017" y="70"/>
                </a:lnTo>
                <a:lnTo>
                  <a:pt x="6007" y="76"/>
                </a:lnTo>
                <a:lnTo>
                  <a:pt x="5998" y="81"/>
                </a:lnTo>
                <a:lnTo>
                  <a:pt x="5978" y="88"/>
                </a:lnTo>
                <a:lnTo>
                  <a:pt x="5959" y="94"/>
                </a:lnTo>
                <a:lnTo>
                  <a:pt x="5929" y="101"/>
                </a:lnTo>
                <a:lnTo>
                  <a:pt x="5915" y="107"/>
                </a:lnTo>
                <a:lnTo>
                  <a:pt x="5905" y="122"/>
                </a:lnTo>
                <a:lnTo>
                  <a:pt x="5894" y="142"/>
                </a:lnTo>
                <a:lnTo>
                  <a:pt x="5884" y="163"/>
                </a:lnTo>
                <a:lnTo>
                  <a:pt x="5873" y="183"/>
                </a:lnTo>
                <a:lnTo>
                  <a:pt x="5868" y="193"/>
                </a:lnTo>
                <a:lnTo>
                  <a:pt x="5862" y="200"/>
                </a:lnTo>
                <a:lnTo>
                  <a:pt x="5858" y="207"/>
                </a:lnTo>
                <a:lnTo>
                  <a:pt x="5853" y="213"/>
                </a:lnTo>
                <a:lnTo>
                  <a:pt x="5847" y="216"/>
                </a:lnTo>
                <a:lnTo>
                  <a:pt x="5843" y="217"/>
                </a:lnTo>
                <a:lnTo>
                  <a:pt x="5838" y="216"/>
                </a:lnTo>
                <a:lnTo>
                  <a:pt x="5833" y="213"/>
                </a:lnTo>
                <a:lnTo>
                  <a:pt x="5828" y="208"/>
                </a:lnTo>
                <a:lnTo>
                  <a:pt x="5824" y="202"/>
                </a:lnTo>
                <a:lnTo>
                  <a:pt x="5820" y="196"/>
                </a:lnTo>
                <a:lnTo>
                  <a:pt x="5816" y="189"/>
                </a:lnTo>
                <a:lnTo>
                  <a:pt x="5810" y="175"/>
                </a:lnTo>
                <a:lnTo>
                  <a:pt x="5803" y="163"/>
                </a:lnTo>
                <a:lnTo>
                  <a:pt x="5799" y="157"/>
                </a:lnTo>
                <a:lnTo>
                  <a:pt x="5796" y="153"/>
                </a:lnTo>
                <a:lnTo>
                  <a:pt x="5792" y="149"/>
                </a:lnTo>
                <a:lnTo>
                  <a:pt x="5788" y="146"/>
                </a:lnTo>
                <a:lnTo>
                  <a:pt x="5784" y="144"/>
                </a:lnTo>
                <a:lnTo>
                  <a:pt x="5779" y="144"/>
                </a:lnTo>
                <a:lnTo>
                  <a:pt x="5773" y="147"/>
                </a:lnTo>
                <a:lnTo>
                  <a:pt x="5767" y="150"/>
                </a:lnTo>
                <a:lnTo>
                  <a:pt x="5761" y="155"/>
                </a:lnTo>
                <a:lnTo>
                  <a:pt x="5757" y="161"/>
                </a:lnTo>
                <a:lnTo>
                  <a:pt x="5754" y="168"/>
                </a:lnTo>
                <a:lnTo>
                  <a:pt x="5752" y="175"/>
                </a:lnTo>
                <a:lnTo>
                  <a:pt x="5750" y="191"/>
                </a:lnTo>
                <a:lnTo>
                  <a:pt x="5750" y="209"/>
                </a:lnTo>
                <a:lnTo>
                  <a:pt x="5750" y="228"/>
                </a:lnTo>
                <a:lnTo>
                  <a:pt x="5749" y="247"/>
                </a:lnTo>
                <a:lnTo>
                  <a:pt x="5746" y="256"/>
                </a:lnTo>
                <a:lnTo>
                  <a:pt x="5744" y="264"/>
                </a:lnTo>
                <a:lnTo>
                  <a:pt x="5740" y="274"/>
                </a:lnTo>
                <a:lnTo>
                  <a:pt x="5736" y="282"/>
                </a:lnTo>
                <a:lnTo>
                  <a:pt x="5730" y="289"/>
                </a:lnTo>
                <a:lnTo>
                  <a:pt x="5723" y="296"/>
                </a:lnTo>
                <a:lnTo>
                  <a:pt x="5715" y="302"/>
                </a:lnTo>
                <a:lnTo>
                  <a:pt x="5705" y="306"/>
                </a:lnTo>
                <a:lnTo>
                  <a:pt x="5696" y="310"/>
                </a:lnTo>
                <a:lnTo>
                  <a:pt x="5686" y="312"/>
                </a:lnTo>
                <a:lnTo>
                  <a:pt x="5676" y="314"/>
                </a:lnTo>
                <a:lnTo>
                  <a:pt x="5666" y="315"/>
                </a:lnTo>
                <a:lnTo>
                  <a:pt x="5656" y="316"/>
                </a:lnTo>
                <a:lnTo>
                  <a:pt x="5646" y="315"/>
                </a:lnTo>
                <a:lnTo>
                  <a:pt x="5636" y="315"/>
                </a:lnTo>
                <a:lnTo>
                  <a:pt x="5628" y="314"/>
                </a:lnTo>
                <a:lnTo>
                  <a:pt x="5619" y="311"/>
                </a:lnTo>
                <a:lnTo>
                  <a:pt x="5611" y="309"/>
                </a:lnTo>
                <a:lnTo>
                  <a:pt x="5605" y="306"/>
                </a:lnTo>
                <a:lnTo>
                  <a:pt x="5599" y="304"/>
                </a:lnTo>
                <a:lnTo>
                  <a:pt x="5591" y="298"/>
                </a:lnTo>
                <a:lnTo>
                  <a:pt x="5581" y="292"/>
                </a:lnTo>
                <a:lnTo>
                  <a:pt x="5569" y="289"/>
                </a:lnTo>
                <a:lnTo>
                  <a:pt x="5555" y="284"/>
                </a:lnTo>
                <a:lnTo>
                  <a:pt x="5537" y="282"/>
                </a:lnTo>
                <a:lnTo>
                  <a:pt x="5515" y="281"/>
                </a:lnTo>
                <a:lnTo>
                  <a:pt x="5488" y="281"/>
                </a:lnTo>
                <a:lnTo>
                  <a:pt x="5454" y="282"/>
                </a:lnTo>
                <a:lnTo>
                  <a:pt x="5436" y="283"/>
                </a:lnTo>
                <a:lnTo>
                  <a:pt x="5417" y="285"/>
                </a:lnTo>
                <a:lnTo>
                  <a:pt x="5400" y="289"/>
                </a:lnTo>
                <a:lnTo>
                  <a:pt x="5382" y="292"/>
                </a:lnTo>
                <a:lnTo>
                  <a:pt x="5365" y="296"/>
                </a:lnTo>
                <a:lnTo>
                  <a:pt x="5348" y="301"/>
                </a:lnTo>
                <a:lnTo>
                  <a:pt x="5333" y="305"/>
                </a:lnTo>
                <a:lnTo>
                  <a:pt x="5319" y="311"/>
                </a:lnTo>
                <a:lnTo>
                  <a:pt x="5306" y="317"/>
                </a:lnTo>
                <a:lnTo>
                  <a:pt x="5295" y="323"/>
                </a:lnTo>
                <a:lnTo>
                  <a:pt x="5286" y="329"/>
                </a:lnTo>
                <a:lnTo>
                  <a:pt x="5278" y="336"/>
                </a:lnTo>
                <a:lnTo>
                  <a:pt x="5273" y="343"/>
                </a:lnTo>
                <a:lnTo>
                  <a:pt x="5269" y="349"/>
                </a:lnTo>
                <a:lnTo>
                  <a:pt x="5269" y="352"/>
                </a:lnTo>
                <a:lnTo>
                  <a:pt x="5269" y="356"/>
                </a:lnTo>
                <a:lnTo>
                  <a:pt x="5271" y="359"/>
                </a:lnTo>
                <a:lnTo>
                  <a:pt x="5272" y="363"/>
                </a:lnTo>
                <a:lnTo>
                  <a:pt x="5275" y="370"/>
                </a:lnTo>
                <a:lnTo>
                  <a:pt x="5276" y="377"/>
                </a:lnTo>
                <a:lnTo>
                  <a:pt x="5276" y="383"/>
                </a:lnTo>
                <a:lnTo>
                  <a:pt x="5274" y="389"/>
                </a:lnTo>
                <a:lnTo>
                  <a:pt x="5272" y="393"/>
                </a:lnTo>
                <a:lnTo>
                  <a:pt x="5267" y="398"/>
                </a:lnTo>
                <a:lnTo>
                  <a:pt x="5262" y="402"/>
                </a:lnTo>
                <a:lnTo>
                  <a:pt x="5257" y="405"/>
                </a:lnTo>
                <a:lnTo>
                  <a:pt x="5251" y="407"/>
                </a:lnTo>
                <a:lnTo>
                  <a:pt x="5244" y="410"/>
                </a:lnTo>
                <a:lnTo>
                  <a:pt x="5238" y="411"/>
                </a:lnTo>
                <a:lnTo>
                  <a:pt x="5232" y="411"/>
                </a:lnTo>
                <a:lnTo>
                  <a:pt x="5226" y="411"/>
                </a:lnTo>
                <a:lnTo>
                  <a:pt x="5220" y="410"/>
                </a:lnTo>
                <a:lnTo>
                  <a:pt x="5215" y="407"/>
                </a:lnTo>
                <a:lnTo>
                  <a:pt x="5212" y="404"/>
                </a:lnTo>
                <a:lnTo>
                  <a:pt x="5208" y="402"/>
                </a:lnTo>
                <a:lnTo>
                  <a:pt x="5202" y="399"/>
                </a:lnTo>
                <a:lnTo>
                  <a:pt x="5197" y="399"/>
                </a:lnTo>
                <a:lnTo>
                  <a:pt x="5190" y="400"/>
                </a:lnTo>
                <a:lnTo>
                  <a:pt x="5183" y="402"/>
                </a:lnTo>
                <a:lnTo>
                  <a:pt x="5174" y="405"/>
                </a:lnTo>
                <a:lnTo>
                  <a:pt x="5166" y="409"/>
                </a:lnTo>
                <a:lnTo>
                  <a:pt x="5159" y="412"/>
                </a:lnTo>
                <a:lnTo>
                  <a:pt x="5151" y="418"/>
                </a:lnTo>
                <a:lnTo>
                  <a:pt x="5144" y="423"/>
                </a:lnTo>
                <a:lnTo>
                  <a:pt x="5137" y="430"/>
                </a:lnTo>
                <a:lnTo>
                  <a:pt x="5132" y="436"/>
                </a:lnTo>
                <a:lnTo>
                  <a:pt x="5127" y="443"/>
                </a:lnTo>
                <a:lnTo>
                  <a:pt x="5124" y="450"/>
                </a:lnTo>
                <a:lnTo>
                  <a:pt x="5121" y="457"/>
                </a:lnTo>
                <a:lnTo>
                  <a:pt x="5121" y="464"/>
                </a:lnTo>
                <a:lnTo>
                  <a:pt x="5123" y="478"/>
                </a:lnTo>
                <a:lnTo>
                  <a:pt x="5121" y="492"/>
                </a:lnTo>
                <a:lnTo>
                  <a:pt x="5120" y="499"/>
                </a:lnTo>
                <a:lnTo>
                  <a:pt x="5118" y="505"/>
                </a:lnTo>
                <a:lnTo>
                  <a:pt x="5116" y="512"/>
                </a:lnTo>
                <a:lnTo>
                  <a:pt x="5112" y="518"/>
                </a:lnTo>
                <a:lnTo>
                  <a:pt x="5109" y="523"/>
                </a:lnTo>
                <a:lnTo>
                  <a:pt x="5105" y="527"/>
                </a:lnTo>
                <a:lnTo>
                  <a:pt x="5100" y="531"/>
                </a:lnTo>
                <a:lnTo>
                  <a:pt x="5096" y="533"/>
                </a:lnTo>
                <a:lnTo>
                  <a:pt x="5090" y="535"/>
                </a:lnTo>
                <a:lnTo>
                  <a:pt x="5083" y="537"/>
                </a:lnTo>
                <a:lnTo>
                  <a:pt x="5076" y="537"/>
                </a:lnTo>
                <a:lnTo>
                  <a:pt x="5069" y="535"/>
                </a:lnTo>
                <a:lnTo>
                  <a:pt x="5062" y="534"/>
                </a:lnTo>
                <a:lnTo>
                  <a:pt x="5053" y="534"/>
                </a:lnTo>
                <a:lnTo>
                  <a:pt x="5046" y="534"/>
                </a:lnTo>
                <a:lnTo>
                  <a:pt x="5040" y="535"/>
                </a:lnTo>
                <a:lnTo>
                  <a:pt x="5033" y="538"/>
                </a:lnTo>
                <a:lnTo>
                  <a:pt x="5029" y="540"/>
                </a:lnTo>
                <a:lnTo>
                  <a:pt x="5023" y="544"/>
                </a:lnTo>
                <a:lnTo>
                  <a:pt x="5018" y="547"/>
                </a:lnTo>
                <a:lnTo>
                  <a:pt x="5013" y="551"/>
                </a:lnTo>
                <a:lnTo>
                  <a:pt x="5009" y="555"/>
                </a:lnTo>
                <a:lnTo>
                  <a:pt x="5005" y="561"/>
                </a:lnTo>
                <a:lnTo>
                  <a:pt x="5003" y="566"/>
                </a:lnTo>
                <a:lnTo>
                  <a:pt x="5000" y="572"/>
                </a:lnTo>
                <a:lnTo>
                  <a:pt x="4998" y="578"/>
                </a:lnTo>
                <a:lnTo>
                  <a:pt x="4997" y="584"/>
                </a:lnTo>
                <a:lnTo>
                  <a:pt x="4996" y="589"/>
                </a:lnTo>
                <a:lnTo>
                  <a:pt x="4995" y="594"/>
                </a:lnTo>
                <a:lnTo>
                  <a:pt x="4991" y="600"/>
                </a:lnTo>
                <a:lnTo>
                  <a:pt x="4986" y="606"/>
                </a:lnTo>
                <a:lnTo>
                  <a:pt x="4979" y="611"/>
                </a:lnTo>
                <a:lnTo>
                  <a:pt x="4964" y="620"/>
                </a:lnTo>
                <a:lnTo>
                  <a:pt x="4946" y="627"/>
                </a:lnTo>
                <a:lnTo>
                  <a:pt x="4929" y="634"/>
                </a:lnTo>
                <a:lnTo>
                  <a:pt x="4912" y="639"/>
                </a:lnTo>
                <a:lnTo>
                  <a:pt x="4901" y="641"/>
                </a:lnTo>
                <a:lnTo>
                  <a:pt x="4894" y="642"/>
                </a:lnTo>
                <a:lnTo>
                  <a:pt x="4871" y="642"/>
                </a:lnTo>
                <a:lnTo>
                  <a:pt x="4834" y="646"/>
                </a:lnTo>
                <a:lnTo>
                  <a:pt x="4824" y="647"/>
                </a:lnTo>
                <a:lnTo>
                  <a:pt x="4816" y="649"/>
                </a:lnTo>
                <a:lnTo>
                  <a:pt x="4810" y="652"/>
                </a:lnTo>
                <a:lnTo>
                  <a:pt x="4804" y="655"/>
                </a:lnTo>
                <a:lnTo>
                  <a:pt x="4803" y="658"/>
                </a:lnTo>
                <a:lnTo>
                  <a:pt x="4802" y="660"/>
                </a:lnTo>
                <a:lnTo>
                  <a:pt x="4802" y="662"/>
                </a:lnTo>
                <a:lnTo>
                  <a:pt x="4802" y="665"/>
                </a:lnTo>
                <a:lnTo>
                  <a:pt x="4806" y="670"/>
                </a:lnTo>
                <a:lnTo>
                  <a:pt x="4811" y="676"/>
                </a:lnTo>
                <a:close/>
                <a:moveTo>
                  <a:pt x="7072" y="1297"/>
                </a:moveTo>
                <a:lnTo>
                  <a:pt x="7063" y="1310"/>
                </a:lnTo>
                <a:lnTo>
                  <a:pt x="7054" y="1322"/>
                </a:lnTo>
                <a:lnTo>
                  <a:pt x="7052" y="1328"/>
                </a:lnTo>
                <a:lnTo>
                  <a:pt x="7052" y="1337"/>
                </a:lnTo>
                <a:lnTo>
                  <a:pt x="7056" y="1349"/>
                </a:lnTo>
                <a:lnTo>
                  <a:pt x="7062" y="1363"/>
                </a:lnTo>
                <a:lnTo>
                  <a:pt x="7069" y="1379"/>
                </a:lnTo>
                <a:lnTo>
                  <a:pt x="7077" y="1393"/>
                </a:lnTo>
                <a:lnTo>
                  <a:pt x="7084" y="1404"/>
                </a:lnTo>
                <a:lnTo>
                  <a:pt x="7090" y="1414"/>
                </a:lnTo>
                <a:lnTo>
                  <a:pt x="7097" y="1421"/>
                </a:lnTo>
                <a:lnTo>
                  <a:pt x="7104" y="1427"/>
                </a:lnTo>
                <a:lnTo>
                  <a:pt x="7107" y="1428"/>
                </a:lnTo>
                <a:lnTo>
                  <a:pt x="7111" y="1429"/>
                </a:lnTo>
                <a:lnTo>
                  <a:pt x="7113" y="1429"/>
                </a:lnTo>
                <a:lnTo>
                  <a:pt x="7117" y="1429"/>
                </a:lnTo>
                <a:lnTo>
                  <a:pt x="7126" y="1428"/>
                </a:lnTo>
                <a:lnTo>
                  <a:pt x="7138" y="1427"/>
                </a:lnTo>
                <a:lnTo>
                  <a:pt x="7152" y="1427"/>
                </a:lnTo>
                <a:lnTo>
                  <a:pt x="7166" y="1428"/>
                </a:lnTo>
                <a:lnTo>
                  <a:pt x="7180" y="1430"/>
                </a:lnTo>
                <a:lnTo>
                  <a:pt x="7193" y="1434"/>
                </a:lnTo>
                <a:lnTo>
                  <a:pt x="7198" y="1436"/>
                </a:lnTo>
                <a:lnTo>
                  <a:pt x="7202" y="1440"/>
                </a:lnTo>
                <a:lnTo>
                  <a:pt x="7205" y="1443"/>
                </a:lnTo>
                <a:lnTo>
                  <a:pt x="7207" y="1448"/>
                </a:lnTo>
                <a:lnTo>
                  <a:pt x="7211" y="1457"/>
                </a:lnTo>
                <a:lnTo>
                  <a:pt x="7217" y="1465"/>
                </a:lnTo>
                <a:lnTo>
                  <a:pt x="7222" y="1472"/>
                </a:lnTo>
                <a:lnTo>
                  <a:pt x="7231" y="1478"/>
                </a:lnTo>
                <a:lnTo>
                  <a:pt x="7235" y="1481"/>
                </a:lnTo>
                <a:lnTo>
                  <a:pt x="7240" y="1483"/>
                </a:lnTo>
                <a:lnTo>
                  <a:pt x="7246" y="1484"/>
                </a:lnTo>
                <a:lnTo>
                  <a:pt x="7252" y="1484"/>
                </a:lnTo>
                <a:lnTo>
                  <a:pt x="7259" y="1484"/>
                </a:lnTo>
                <a:lnTo>
                  <a:pt x="7266" y="1483"/>
                </a:lnTo>
                <a:lnTo>
                  <a:pt x="7273" y="1482"/>
                </a:lnTo>
                <a:lnTo>
                  <a:pt x="7281" y="1479"/>
                </a:lnTo>
                <a:lnTo>
                  <a:pt x="7314" y="1468"/>
                </a:lnTo>
                <a:lnTo>
                  <a:pt x="7341" y="1458"/>
                </a:lnTo>
                <a:lnTo>
                  <a:pt x="7353" y="1454"/>
                </a:lnTo>
                <a:lnTo>
                  <a:pt x="7362" y="1448"/>
                </a:lnTo>
                <a:lnTo>
                  <a:pt x="7369" y="1442"/>
                </a:lnTo>
                <a:lnTo>
                  <a:pt x="7374" y="1435"/>
                </a:lnTo>
                <a:lnTo>
                  <a:pt x="7377" y="1431"/>
                </a:lnTo>
                <a:lnTo>
                  <a:pt x="7381" y="1429"/>
                </a:lnTo>
                <a:lnTo>
                  <a:pt x="7386" y="1427"/>
                </a:lnTo>
                <a:lnTo>
                  <a:pt x="7392" y="1424"/>
                </a:lnTo>
                <a:lnTo>
                  <a:pt x="7406" y="1420"/>
                </a:lnTo>
                <a:lnTo>
                  <a:pt x="7420" y="1417"/>
                </a:lnTo>
                <a:lnTo>
                  <a:pt x="7446" y="1414"/>
                </a:lnTo>
                <a:lnTo>
                  <a:pt x="7457" y="1414"/>
                </a:lnTo>
                <a:lnTo>
                  <a:pt x="7466" y="1404"/>
                </a:lnTo>
                <a:lnTo>
                  <a:pt x="7483" y="1384"/>
                </a:lnTo>
                <a:lnTo>
                  <a:pt x="7491" y="1371"/>
                </a:lnTo>
                <a:lnTo>
                  <a:pt x="7497" y="1360"/>
                </a:lnTo>
                <a:lnTo>
                  <a:pt x="7498" y="1353"/>
                </a:lnTo>
                <a:lnTo>
                  <a:pt x="7498" y="1348"/>
                </a:lnTo>
                <a:lnTo>
                  <a:pt x="7497" y="1342"/>
                </a:lnTo>
                <a:lnTo>
                  <a:pt x="7494" y="1339"/>
                </a:lnTo>
                <a:lnTo>
                  <a:pt x="7484" y="1330"/>
                </a:lnTo>
                <a:lnTo>
                  <a:pt x="7474" y="1323"/>
                </a:lnTo>
                <a:lnTo>
                  <a:pt x="7461" y="1316"/>
                </a:lnTo>
                <a:lnTo>
                  <a:pt x="7447" y="1310"/>
                </a:lnTo>
                <a:lnTo>
                  <a:pt x="7434" y="1306"/>
                </a:lnTo>
                <a:lnTo>
                  <a:pt x="7421" y="1302"/>
                </a:lnTo>
                <a:lnTo>
                  <a:pt x="7408" y="1299"/>
                </a:lnTo>
                <a:lnTo>
                  <a:pt x="7399" y="1297"/>
                </a:lnTo>
                <a:lnTo>
                  <a:pt x="7389" y="1297"/>
                </a:lnTo>
                <a:lnTo>
                  <a:pt x="7380" y="1300"/>
                </a:lnTo>
                <a:lnTo>
                  <a:pt x="7370" y="1303"/>
                </a:lnTo>
                <a:lnTo>
                  <a:pt x="7359" y="1307"/>
                </a:lnTo>
                <a:lnTo>
                  <a:pt x="7347" y="1312"/>
                </a:lnTo>
                <a:lnTo>
                  <a:pt x="7333" y="1315"/>
                </a:lnTo>
                <a:lnTo>
                  <a:pt x="7316" y="1319"/>
                </a:lnTo>
                <a:lnTo>
                  <a:pt x="7298" y="1320"/>
                </a:lnTo>
                <a:lnTo>
                  <a:pt x="7279" y="1320"/>
                </a:lnTo>
                <a:lnTo>
                  <a:pt x="7261" y="1323"/>
                </a:lnTo>
                <a:lnTo>
                  <a:pt x="7246" y="1326"/>
                </a:lnTo>
                <a:lnTo>
                  <a:pt x="7232" y="1329"/>
                </a:lnTo>
                <a:lnTo>
                  <a:pt x="7219" y="1330"/>
                </a:lnTo>
                <a:lnTo>
                  <a:pt x="7207" y="1330"/>
                </a:lnTo>
                <a:lnTo>
                  <a:pt x="7202" y="1328"/>
                </a:lnTo>
                <a:lnTo>
                  <a:pt x="7198" y="1327"/>
                </a:lnTo>
                <a:lnTo>
                  <a:pt x="7193" y="1323"/>
                </a:lnTo>
                <a:lnTo>
                  <a:pt x="7188" y="1320"/>
                </a:lnTo>
                <a:lnTo>
                  <a:pt x="7184" y="1315"/>
                </a:lnTo>
                <a:lnTo>
                  <a:pt x="7178" y="1310"/>
                </a:lnTo>
                <a:lnTo>
                  <a:pt x="7171" y="1307"/>
                </a:lnTo>
                <a:lnTo>
                  <a:pt x="7163" y="1303"/>
                </a:lnTo>
                <a:lnTo>
                  <a:pt x="7145" y="1297"/>
                </a:lnTo>
                <a:lnTo>
                  <a:pt x="7125" y="1293"/>
                </a:lnTo>
                <a:lnTo>
                  <a:pt x="7107" y="1290"/>
                </a:lnTo>
                <a:lnTo>
                  <a:pt x="7091" y="1290"/>
                </a:lnTo>
                <a:lnTo>
                  <a:pt x="7084" y="1292"/>
                </a:lnTo>
                <a:lnTo>
                  <a:pt x="7078" y="1293"/>
                </a:lnTo>
                <a:lnTo>
                  <a:pt x="7074" y="1295"/>
                </a:lnTo>
                <a:lnTo>
                  <a:pt x="7072" y="1297"/>
                </a:lnTo>
                <a:close/>
                <a:moveTo>
                  <a:pt x="3743" y="646"/>
                </a:moveTo>
                <a:lnTo>
                  <a:pt x="3715" y="638"/>
                </a:lnTo>
                <a:lnTo>
                  <a:pt x="3685" y="629"/>
                </a:lnTo>
                <a:lnTo>
                  <a:pt x="3672" y="626"/>
                </a:lnTo>
                <a:lnTo>
                  <a:pt x="3663" y="621"/>
                </a:lnTo>
                <a:lnTo>
                  <a:pt x="3658" y="620"/>
                </a:lnTo>
                <a:lnTo>
                  <a:pt x="3656" y="618"/>
                </a:lnTo>
                <a:lnTo>
                  <a:pt x="3653" y="615"/>
                </a:lnTo>
                <a:lnTo>
                  <a:pt x="3653" y="614"/>
                </a:lnTo>
                <a:lnTo>
                  <a:pt x="3652" y="613"/>
                </a:lnTo>
                <a:lnTo>
                  <a:pt x="3651" y="618"/>
                </a:lnTo>
                <a:lnTo>
                  <a:pt x="3650" y="625"/>
                </a:lnTo>
                <a:lnTo>
                  <a:pt x="3649" y="634"/>
                </a:lnTo>
                <a:lnTo>
                  <a:pt x="3649" y="646"/>
                </a:lnTo>
                <a:lnTo>
                  <a:pt x="3652" y="656"/>
                </a:lnTo>
                <a:lnTo>
                  <a:pt x="3655" y="661"/>
                </a:lnTo>
                <a:lnTo>
                  <a:pt x="3657" y="666"/>
                </a:lnTo>
                <a:lnTo>
                  <a:pt x="3662" y="670"/>
                </a:lnTo>
                <a:lnTo>
                  <a:pt x="3666" y="674"/>
                </a:lnTo>
                <a:lnTo>
                  <a:pt x="3691" y="687"/>
                </a:lnTo>
                <a:lnTo>
                  <a:pt x="3720" y="703"/>
                </a:lnTo>
                <a:lnTo>
                  <a:pt x="3750" y="720"/>
                </a:lnTo>
                <a:lnTo>
                  <a:pt x="3778" y="733"/>
                </a:lnTo>
                <a:lnTo>
                  <a:pt x="3808" y="743"/>
                </a:lnTo>
                <a:lnTo>
                  <a:pt x="3844" y="753"/>
                </a:lnTo>
                <a:lnTo>
                  <a:pt x="3861" y="757"/>
                </a:lnTo>
                <a:lnTo>
                  <a:pt x="3877" y="764"/>
                </a:lnTo>
                <a:lnTo>
                  <a:pt x="3884" y="768"/>
                </a:lnTo>
                <a:lnTo>
                  <a:pt x="3890" y="773"/>
                </a:lnTo>
                <a:lnTo>
                  <a:pt x="3895" y="777"/>
                </a:lnTo>
                <a:lnTo>
                  <a:pt x="3900" y="783"/>
                </a:lnTo>
                <a:lnTo>
                  <a:pt x="3905" y="789"/>
                </a:lnTo>
                <a:lnTo>
                  <a:pt x="3909" y="795"/>
                </a:lnTo>
                <a:lnTo>
                  <a:pt x="3917" y="800"/>
                </a:lnTo>
                <a:lnTo>
                  <a:pt x="3924" y="806"/>
                </a:lnTo>
                <a:lnTo>
                  <a:pt x="3939" y="815"/>
                </a:lnTo>
                <a:lnTo>
                  <a:pt x="3954" y="823"/>
                </a:lnTo>
                <a:lnTo>
                  <a:pt x="3981" y="835"/>
                </a:lnTo>
                <a:lnTo>
                  <a:pt x="3993" y="840"/>
                </a:lnTo>
                <a:lnTo>
                  <a:pt x="4077" y="849"/>
                </a:lnTo>
                <a:lnTo>
                  <a:pt x="4088" y="847"/>
                </a:lnTo>
                <a:lnTo>
                  <a:pt x="4114" y="842"/>
                </a:lnTo>
                <a:lnTo>
                  <a:pt x="4133" y="840"/>
                </a:lnTo>
                <a:lnTo>
                  <a:pt x="4153" y="838"/>
                </a:lnTo>
                <a:lnTo>
                  <a:pt x="4174" y="838"/>
                </a:lnTo>
                <a:lnTo>
                  <a:pt x="4197" y="840"/>
                </a:lnTo>
                <a:lnTo>
                  <a:pt x="4221" y="842"/>
                </a:lnTo>
                <a:lnTo>
                  <a:pt x="4247" y="844"/>
                </a:lnTo>
                <a:lnTo>
                  <a:pt x="4275" y="848"/>
                </a:lnTo>
                <a:lnTo>
                  <a:pt x="4302" y="850"/>
                </a:lnTo>
                <a:lnTo>
                  <a:pt x="4329" y="851"/>
                </a:lnTo>
                <a:lnTo>
                  <a:pt x="4355" y="852"/>
                </a:lnTo>
                <a:lnTo>
                  <a:pt x="4378" y="852"/>
                </a:lnTo>
                <a:lnTo>
                  <a:pt x="4398" y="852"/>
                </a:lnTo>
                <a:lnTo>
                  <a:pt x="4416" y="850"/>
                </a:lnTo>
                <a:lnTo>
                  <a:pt x="4429" y="848"/>
                </a:lnTo>
                <a:lnTo>
                  <a:pt x="4439" y="843"/>
                </a:lnTo>
                <a:lnTo>
                  <a:pt x="4447" y="838"/>
                </a:lnTo>
                <a:lnTo>
                  <a:pt x="4453" y="834"/>
                </a:lnTo>
                <a:lnTo>
                  <a:pt x="4457" y="828"/>
                </a:lnTo>
                <a:lnTo>
                  <a:pt x="4460" y="823"/>
                </a:lnTo>
                <a:lnTo>
                  <a:pt x="4463" y="817"/>
                </a:lnTo>
                <a:lnTo>
                  <a:pt x="4461" y="815"/>
                </a:lnTo>
                <a:lnTo>
                  <a:pt x="4459" y="813"/>
                </a:lnTo>
                <a:lnTo>
                  <a:pt x="4456" y="810"/>
                </a:lnTo>
                <a:lnTo>
                  <a:pt x="4450" y="807"/>
                </a:lnTo>
                <a:lnTo>
                  <a:pt x="4434" y="801"/>
                </a:lnTo>
                <a:lnTo>
                  <a:pt x="4414" y="795"/>
                </a:lnTo>
                <a:lnTo>
                  <a:pt x="4395" y="789"/>
                </a:lnTo>
                <a:lnTo>
                  <a:pt x="4375" y="786"/>
                </a:lnTo>
                <a:lnTo>
                  <a:pt x="4358" y="783"/>
                </a:lnTo>
                <a:lnTo>
                  <a:pt x="4345" y="783"/>
                </a:lnTo>
                <a:lnTo>
                  <a:pt x="4331" y="784"/>
                </a:lnTo>
                <a:lnTo>
                  <a:pt x="4310" y="786"/>
                </a:lnTo>
                <a:lnTo>
                  <a:pt x="4283" y="786"/>
                </a:lnTo>
                <a:lnTo>
                  <a:pt x="4252" y="786"/>
                </a:lnTo>
                <a:lnTo>
                  <a:pt x="4221" y="786"/>
                </a:lnTo>
                <a:lnTo>
                  <a:pt x="4191" y="786"/>
                </a:lnTo>
                <a:lnTo>
                  <a:pt x="4166" y="784"/>
                </a:lnTo>
                <a:lnTo>
                  <a:pt x="4147" y="783"/>
                </a:lnTo>
                <a:lnTo>
                  <a:pt x="4115" y="782"/>
                </a:lnTo>
                <a:lnTo>
                  <a:pt x="4082" y="781"/>
                </a:lnTo>
                <a:lnTo>
                  <a:pt x="4052" y="782"/>
                </a:lnTo>
                <a:lnTo>
                  <a:pt x="4025" y="783"/>
                </a:lnTo>
                <a:lnTo>
                  <a:pt x="4019" y="783"/>
                </a:lnTo>
                <a:lnTo>
                  <a:pt x="4013" y="783"/>
                </a:lnTo>
                <a:lnTo>
                  <a:pt x="4007" y="782"/>
                </a:lnTo>
                <a:lnTo>
                  <a:pt x="4002" y="781"/>
                </a:lnTo>
                <a:lnTo>
                  <a:pt x="3992" y="776"/>
                </a:lnTo>
                <a:lnTo>
                  <a:pt x="3981" y="770"/>
                </a:lnTo>
                <a:lnTo>
                  <a:pt x="3962" y="756"/>
                </a:lnTo>
                <a:lnTo>
                  <a:pt x="3945" y="742"/>
                </a:lnTo>
                <a:lnTo>
                  <a:pt x="3922" y="726"/>
                </a:lnTo>
                <a:lnTo>
                  <a:pt x="3893" y="703"/>
                </a:lnTo>
                <a:lnTo>
                  <a:pt x="3878" y="692"/>
                </a:lnTo>
                <a:lnTo>
                  <a:pt x="3863" y="682"/>
                </a:lnTo>
                <a:lnTo>
                  <a:pt x="3855" y="679"/>
                </a:lnTo>
                <a:lnTo>
                  <a:pt x="3848" y="675"/>
                </a:lnTo>
                <a:lnTo>
                  <a:pt x="3843" y="672"/>
                </a:lnTo>
                <a:lnTo>
                  <a:pt x="3836" y="670"/>
                </a:lnTo>
                <a:lnTo>
                  <a:pt x="3818" y="667"/>
                </a:lnTo>
                <a:lnTo>
                  <a:pt x="3803" y="662"/>
                </a:lnTo>
                <a:lnTo>
                  <a:pt x="3781" y="656"/>
                </a:lnTo>
                <a:lnTo>
                  <a:pt x="3743" y="646"/>
                </a:lnTo>
                <a:close/>
                <a:moveTo>
                  <a:pt x="3722" y="806"/>
                </a:moveTo>
                <a:lnTo>
                  <a:pt x="3722" y="808"/>
                </a:lnTo>
                <a:lnTo>
                  <a:pt x="3722" y="811"/>
                </a:lnTo>
                <a:lnTo>
                  <a:pt x="3722" y="814"/>
                </a:lnTo>
                <a:lnTo>
                  <a:pt x="3723" y="817"/>
                </a:lnTo>
                <a:lnTo>
                  <a:pt x="3727" y="822"/>
                </a:lnTo>
                <a:lnTo>
                  <a:pt x="3733" y="827"/>
                </a:lnTo>
                <a:lnTo>
                  <a:pt x="3740" y="830"/>
                </a:lnTo>
                <a:lnTo>
                  <a:pt x="3750" y="834"/>
                </a:lnTo>
                <a:lnTo>
                  <a:pt x="3759" y="836"/>
                </a:lnTo>
                <a:lnTo>
                  <a:pt x="3769" y="838"/>
                </a:lnTo>
                <a:lnTo>
                  <a:pt x="3779" y="840"/>
                </a:lnTo>
                <a:lnTo>
                  <a:pt x="3789" y="840"/>
                </a:lnTo>
                <a:lnTo>
                  <a:pt x="3797" y="838"/>
                </a:lnTo>
                <a:lnTo>
                  <a:pt x="3804" y="836"/>
                </a:lnTo>
                <a:lnTo>
                  <a:pt x="3810" y="834"/>
                </a:lnTo>
                <a:lnTo>
                  <a:pt x="3814" y="829"/>
                </a:lnTo>
                <a:lnTo>
                  <a:pt x="3816" y="827"/>
                </a:lnTo>
                <a:lnTo>
                  <a:pt x="3816" y="824"/>
                </a:lnTo>
                <a:lnTo>
                  <a:pt x="3816" y="821"/>
                </a:lnTo>
                <a:lnTo>
                  <a:pt x="3814" y="817"/>
                </a:lnTo>
                <a:lnTo>
                  <a:pt x="3812" y="811"/>
                </a:lnTo>
                <a:lnTo>
                  <a:pt x="3807" y="804"/>
                </a:lnTo>
                <a:lnTo>
                  <a:pt x="3803" y="800"/>
                </a:lnTo>
                <a:lnTo>
                  <a:pt x="3797" y="795"/>
                </a:lnTo>
                <a:lnTo>
                  <a:pt x="3790" y="790"/>
                </a:lnTo>
                <a:lnTo>
                  <a:pt x="3783" y="788"/>
                </a:lnTo>
                <a:lnTo>
                  <a:pt x="3776" y="784"/>
                </a:lnTo>
                <a:lnTo>
                  <a:pt x="3769" y="783"/>
                </a:lnTo>
                <a:lnTo>
                  <a:pt x="3760" y="782"/>
                </a:lnTo>
                <a:lnTo>
                  <a:pt x="3753" y="783"/>
                </a:lnTo>
                <a:lnTo>
                  <a:pt x="3746" y="784"/>
                </a:lnTo>
                <a:lnTo>
                  <a:pt x="3740" y="786"/>
                </a:lnTo>
                <a:lnTo>
                  <a:pt x="3735" y="789"/>
                </a:lnTo>
                <a:lnTo>
                  <a:pt x="3729" y="794"/>
                </a:lnTo>
                <a:lnTo>
                  <a:pt x="3725" y="798"/>
                </a:lnTo>
                <a:lnTo>
                  <a:pt x="3722" y="806"/>
                </a:lnTo>
                <a:close/>
                <a:moveTo>
                  <a:pt x="3730" y="937"/>
                </a:moveTo>
                <a:lnTo>
                  <a:pt x="3732" y="941"/>
                </a:lnTo>
                <a:lnTo>
                  <a:pt x="3736" y="944"/>
                </a:lnTo>
                <a:lnTo>
                  <a:pt x="3740" y="949"/>
                </a:lnTo>
                <a:lnTo>
                  <a:pt x="3747" y="952"/>
                </a:lnTo>
                <a:lnTo>
                  <a:pt x="3756" y="955"/>
                </a:lnTo>
                <a:lnTo>
                  <a:pt x="3765" y="957"/>
                </a:lnTo>
                <a:lnTo>
                  <a:pt x="3776" y="957"/>
                </a:lnTo>
                <a:lnTo>
                  <a:pt x="3789" y="956"/>
                </a:lnTo>
                <a:lnTo>
                  <a:pt x="3817" y="951"/>
                </a:lnTo>
                <a:lnTo>
                  <a:pt x="3846" y="946"/>
                </a:lnTo>
                <a:lnTo>
                  <a:pt x="3874" y="943"/>
                </a:lnTo>
                <a:lnTo>
                  <a:pt x="3897" y="941"/>
                </a:lnTo>
                <a:lnTo>
                  <a:pt x="3901" y="939"/>
                </a:lnTo>
                <a:lnTo>
                  <a:pt x="3905" y="937"/>
                </a:lnTo>
                <a:lnTo>
                  <a:pt x="3908" y="935"/>
                </a:lnTo>
                <a:lnTo>
                  <a:pt x="3911" y="931"/>
                </a:lnTo>
                <a:lnTo>
                  <a:pt x="3913" y="926"/>
                </a:lnTo>
                <a:lnTo>
                  <a:pt x="3915" y="923"/>
                </a:lnTo>
                <a:lnTo>
                  <a:pt x="3917" y="918"/>
                </a:lnTo>
                <a:lnTo>
                  <a:pt x="3918" y="914"/>
                </a:lnTo>
                <a:lnTo>
                  <a:pt x="3918" y="909"/>
                </a:lnTo>
                <a:lnTo>
                  <a:pt x="3917" y="904"/>
                </a:lnTo>
                <a:lnTo>
                  <a:pt x="3915" y="899"/>
                </a:lnTo>
                <a:lnTo>
                  <a:pt x="3914" y="896"/>
                </a:lnTo>
                <a:lnTo>
                  <a:pt x="3912" y="892"/>
                </a:lnTo>
                <a:lnTo>
                  <a:pt x="3908" y="890"/>
                </a:lnTo>
                <a:lnTo>
                  <a:pt x="3905" y="888"/>
                </a:lnTo>
                <a:lnTo>
                  <a:pt x="3900" y="887"/>
                </a:lnTo>
                <a:lnTo>
                  <a:pt x="3890" y="884"/>
                </a:lnTo>
                <a:lnTo>
                  <a:pt x="3880" y="881"/>
                </a:lnTo>
                <a:lnTo>
                  <a:pt x="3872" y="876"/>
                </a:lnTo>
                <a:lnTo>
                  <a:pt x="3863" y="871"/>
                </a:lnTo>
                <a:lnTo>
                  <a:pt x="3854" y="867"/>
                </a:lnTo>
                <a:lnTo>
                  <a:pt x="3846" y="864"/>
                </a:lnTo>
                <a:lnTo>
                  <a:pt x="3841" y="863"/>
                </a:lnTo>
                <a:lnTo>
                  <a:pt x="3837" y="863"/>
                </a:lnTo>
                <a:lnTo>
                  <a:pt x="3832" y="863"/>
                </a:lnTo>
                <a:lnTo>
                  <a:pt x="3828" y="865"/>
                </a:lnTo>
                <a:lnTo>
                  <a:pt x="3817" y="870"/>
                </a:lnTo>
                <a:lnTo>
                  <a:pt x="3801" y="877"/>
                </a:lnTo>
                <a:lnTo>
                  <a:pt x="3784" y="887"/>
                </a:lnTo>
                <a:lnTo>
                  <a:pt x="3767" y="896"/>
                </a:lnTo>
                <a:lnTo>
                  <a:pt x="3751" y="906"/>
                </a:lnTo>
                <a:lnTo>
                  <a:pt x="3738" y="918"/>
                </a:lnTo>
                <a:lnTo>
                  <a:pt x="3733" y="923"/>
                </a:lnTo>
                <a:lnTo>
                  <a:pt x="3731" y="928"/>
                </a:lnTo>
                <a:lnTo>
                  <a:pt x="3730" y="932"/>
                </a:lnTo>
                <a:lnTo>
                  <a:pt x="3730" y="937"/>
                </a:lnTo>
                <a:close/>
                <a:moveTo>
                  <a:pt x="3430" y="909"/>
                </a:moveTo>
                <a:lnTo>
                  <a:pt x="3427" y="911"/>
                </a:lnTo>
                <a:lnTo>
                  <a:pt x="3424" y="915"/>
                </a:lnTo>
                <a:lnTo>
                  <a:pt x="3422" y="919"/>
                </a:lnTo>
                <a:lnTo>
                  <a:pt x="3421" y="924"/>
                </a:lnTo>
                <a:lnTo>
                  <a:pt x="3421" y="933"/>
                </a:lnTo>
                <a:lnTo>
                  <a:pt x="3423" y="944"/>
                </a:lnTo>
                <a:lnTo>
                  <a:pt x="3424" y="949"/>
                </a:lnTo>
                <a:lnTo>
                  <a:pt x="3427" y="953"/>
                </a:lnTo>
                <a:lnTo>
                  <a:pt x="3429" y="958"/>
                </a:lnTo>
                <a:lnTo>
                  <a:pt x="3433" y="962"/>
                </a:lnTo>
                <a:lnTo>
                  <a:pt x="3437" y="965"/>
                </a:lnTo>
                <a:lnTo>
                  <a:pt x="3441" y="969"/>
                </a:lnTo>
                <a:lnTo>
                  <a:pt x="3446" y="970"/>
                </a:lnTo>
                <a:lnTo>
                  <a:pt x="3451" y="971"/>
                </a:lnTo>
                <a:lnTo>
                  <a:pt x="3463" y="971"/>
                </a:lnTo>
                <a:lnTo>
                  <a:pt x="3476" y="970"/>
                </a:lnTo>
                <a:lnTo>
                  <a:pt x="3489" y="966"/>
                </a:lnTo>
                <a:lnTo>
                  <a:pt x="3503" y="964"/>
                </a:lnTo>
                <a:lnTo>
                  <a:pt x="3515" y="962"/>
                </a:lnTo>
                <a:lnTo>
                  <a:pt x="3524" y="962"/>
                </a:lnTo>
                <a:lnTo>
                  <a:pt x="3529" y="962"/>
                </a:lnTo>
                <a:lnTo>
                  <a:pt x="3533" y="963"/>
                </a:lnTo>
                <a:lnTo>
                  <a:pt x="3535" y="965"/>
                </a:lnTo>
                <a:lnTo>
                  <a:pt x="3536" y="969"/>
                </a:lnTo>
                <a:lnTo>
                  <a:pt x="3538" y="978"/>
                </a:lnTo>
                <a:lnTo>
                  <a:pt x="3543" y="992"/>
                </a:lnTo>
                <a:lnTo>
                  <a:pt x="3549" y="1007"/>
                </a:lnTo>
                <a:lnTo>
                  <a:pt x="3556" y="1024"/>
                </a:lnTo>
                <a:lnTo>
                  <a:pt x="3561" y="1031"/>
                </a:lnTo>
                <a:lnTo>
                  <a:pt x="3565" y="1037"/>
                </a:lnTo>
                <a:lnTo>
                  <a:pt x="3571" y="1043"/>
                </a:lnTo>
                <a:lnTo>
                  <a:pt x="3577" y="1046"/>
                </a:lnTo>
                <a:lnTo>
                  <a:pt x="3584" y="1049"/>
                </a:lnTo>
                <a:lnTo>
                  <a:pt x="3591" y="1049"/>
                </a:lnTo>
                <a:lnTo>
                  <a:pt x="3599" y="1047"/>
                </a:lnTo>
                <a:lnTo>
                  <a:pt x="3608" y="1044"/>
                </a:lnTo>
                <a:lnTo>
                  <a:pt x="3623" y="1033"/>
                </a:lnTo>
                <a:lnTo>
                  <a:pt x="3635" y="1023"/>
                </a:lnTo>
                <a:lnTo>
                  <a:pt x="3644" y="1015"/>
                </a:lnTo>
                <a:lnTo>
                  <a:pt x="3650" y="1006"/>
                </a:lnTo>
                <a:lnTo>
                  <a:pt x="3655" y="999"/>
                </a:lnTo>
                <a:lnTo>
                  <a:pt x="3658" y="993"/>
                </a:lnTo>
                <a:lnTo>
                  <a:pt x="3662" y="990"/>
                </a:lnTo>
                <a:lnTo>
                  <a:pt x="3666" y="988"/>
                </a:lnTo>
                <a:lnTo>
                  <a:pt x="3669" y="986"/>
                </a:lnTo>
                <a:lnTo>
                  <a:pt x="3670" y="983"/>
                </a:lnTo>
                <a:lnTo>
                  <a:pt x="3671" y="979"/>
                </a:lnTo>
                <a:lnTo>
                  <a:pt x="3671" y="975"/>
                </a:lnTo>
                <a:lnTo>
                  <a:pt x="3670" y="962"/>
                </a:lnTo>
                <a:lnTo>
                  <a:pt x="3668" y="948"/>
                </a:lnTo>
                <a:lnTo>
                  <a:pt x="3663" y="933"/>
                </a:lnTo>
                <a:lnTo>
                  <a:pt x="3657" y="919"/>
                </a:lnTo>
                <a:lnTo>
                  <a:pt x="3653" y="912"/>
                </a:lnTo>
                <a:lnTo>
                  <a:pt x="3650" y="908"/>
                </a:lnTo>
                <a:lnTo>
                  <a:pt x="3646" y="903"/>
                </a:lnTo>
                <a:lnTo>
                  <a:pt x="3643" y="899"/>
                </a:lnTo>
                <a:lnTo>
                  <a:pt x="3638" y="897"/>
                </a:lnTo>
                <a:lnTo>
                  <a:pt x="3632" y="895"/>
                </a:lnTo>
                <a:lnTo>
                  <a:pt x="3626" y="892"/>
                </a:lnTo>
                <a:lnTo>
                  <a:pt x="3619" y="892"/>
                </a:lnTo>
                <a:lnTo>
                  <a:pt x="3603" y="891"/>
                </a:lnTo>
                <a:lnTo>
                  <a:pt x="3587" y="891"/>
                </a:lnTo>
                <a:lnTo>
                  <a:pt x="3570" y="894"/>
                </a:lnTo>
                <a:lnTo>
                  <a:pt x="3555" y="896"/>
                </a:lnTo>
                <a:lnTo>
                  <a:pt x="3543" y="899"/>
                </a:lnTo>
                <a:lnTo>
                  <a:pt x="3534" y="903"/>
                </a:lnTo>
                <a:lnTo>
                  <a:pt x="3530" y="904"/>
                </a:lnTo>
                <a:lnTo>
                  <a:pt x="3525" y="904"/>
                </a:lnTo>
                <a:lnTo>
                  <a:pt x="3520" y="904"/>
                </a:lnTo>
                <a:lnTo>
                  <a:pt x="3514" y="904"/>
                </a:lnTo>
                <a:lnTo>
                  <a:pt x="3501" y="903"/>
                </a:lnTo>
                <a:lnTo>
                  <a:pt x="3486" y="901"/>
                </a:lnTo>
                <a:lnTo>
                  <a:pt x="3470" y="899"/>
                </a:lnTo>
                <a:lnTo>
                  <a:pt x="3456" y="899"/>
                </a:lnTo>
                <a:lnTo>
                  <a:pt x="3449" y="901"/>
                </a:lnTo>
                <a:lnTo>
                  <a:pt x="3442" y="903"/>
                </a:lnTo>
                <a:lnTo>
                  <a:pt x="3436" y="905"/>
                </a:lnTo>
                <a:lnTo>
                  <a:pt x="3430" y="909"/>
                </a:lnTo>
                <a:close/>
                <a:moveTo>
                  <a:pt x="3332" y="742"/>
                </a:moveTo>
                <a:lnTo>
                  <a:pt x="3328" y="747"/>
                </a:lnTo>
                <a:lnTo>
                  <a:pt x="3326" y="753"/>
                </a:lnTo>
                <a:lnTo>
                  <a:pt x="3325" y="759"/>
                </a:lnTo>
                <a:lnTo>
                  <a:pt x="3323" y="764"/>
                </a:lnTo>
                <a:lnTo>
                  <a:pt x="3322" y="778"/>
                </a:lnTo>
                <a:lnTo>
                  <a:pt x="3323" y="794"/>
                </a:lnTo>
                <a:lnTo>
                  <a:pt x="3325" y="808"/>
                </a:lnTo>
                <a:lnTo>
                  <a:pt x="3326" y="820"/>
                </a:lnTo>
                <a:lnTo>
                  <a:pt x="3326" y="824"/>
                </a:lnTo>
                <a:lnTo>
                  <a:pt x="3326" y="829"/>
                </a:lnTo>
                <a:lnTo>
                  <a:pt x="3325" y="831"/>
                </a:lnTo>
                <a:lnTo>
                  <a:pt x="3323" y="834"/>
                </a:lnTo>
                <a:lnTo>
                  <a:pt x="3322" y="837"/>
                </a:lnTo>
                <a:lnTo>
                  <a:pt x="3321" y="842"/>
                </a:lnTo>
                <a:lnTo>
                  <a:pt x="3322" y="847"/>
                </a:lnTo>
                <a:lnTo>
                  <a:pt x="3325" y="852"/>
                </a:lnTo>
                <a:lnTo>
                  <a:pt x="3329" y="857"/>
                </a:lnTo>
                <a:lnTo>
                  <a:pt x="3334" y="861"/>
                </a:lnTo>
                <a:lnTo>
                  <a:pt x="3338" y="862"/>
                </a:lnTo>
                <a:lnTo>
                  <a:pt x="3340" y="863"/>
                </a:lnTo>
                <a:lnTo>
                  <a:pt x="3343" y="862"/>
                </a:lnTo>
                <a:lnTo>
                  <a:pt x="3348" y="862"/>
                </a:lnTo>
                <a:lnTo>
                  <a:pt x="3352" y="860"/>
                </a:lnTo>
                <a:lnTo>
                  <a:pt x="3355" y="857"/>
                </a:lnTo>
                <a:lnTo>
                  <a:pt x="3359" y="854"/>
                </a:lnTo>
                <a:lnTo>
                  <a:pt x="3362" y="849"/>
                </a:lnTo>
                <a:lnTo>
                  <a:pt x="3368" y="838"/>
                </a:lnTo>
                <a:lnTo>
                  <a:pt x="3374" y="827"/>
                </a:lnTo>
                <a:lnTo>
                  <a:pt x="3379" y="815"/>
                </a:lnTo>
                <a:lnTo>
                  <a:pt x="3385" y="806"/>
                </a:lnTo>
                <a:lnTo>
                  <a:pt x="3387" y="802"/>
                </a:lnTo>
                <a:lnTo>
                  <a:pt x="3389" y="798"/>
                </a:lnTo>
                <a:lnTo>
                  <a:pt x="3393" y="796"/>
                </a:lnTo>
                <a:lnTo>
                  <a:pt x="3395" y="796"/>
                </a:lnTo>
                <a:lnTo>
                  <a:pt x="3417" y="793"/>
                </a:lnTo>
                <a:lnTo>
                  <a:pt x="3453" y="789"/>
                </a:lnTo>
                <a:lnTo>
                  <a:pt x="3461" y="789"/>
                </a:lnTo>
                <a:lnTo>
                  <a:pt x="3470" y="789"/>
                </a:lnTo>
                <a:lnTo>
                  <a:pt x="3478" y="790"/>
                </a:lnTo>
                <a:lnTo>
                  <a:pt x="3487" y="791"/>
                </a:lnTo>
                <a:lnTo>
                  <a:pt x="3493" y="795"/>
                </a:lnTo>
                <a:lnTo>
                  <a:pt x="3498" y="798"/>
                </a:lnTo>
                <a:lnTo>
                  <a:pt x="3503" y="803"/>
                </a:lnTo>
                <a:lnTo>
                  <a:pt x="3507" y="808"/>
                </a:lnTo>
                <a:lnTo>
                  <a:pt x="3511" y="820"/>
                </a:lnTo>
                <a:lnTo>
                  <a:pt x="3515" y="825"/>
                </a:lnTo>
                <a:lnTo>
                  <a:pt x="3518" y="830"/>
                </a:lnTo>
                <a:lnTo>
                  <a:pt x="3523" y="831"/>
                </a:lnTo>
                <a:lnTo>
                  <a:pt x="3536" y="830"/>
                </a:lnTo>
                <a:lnTo>
                  <a:pt x="3557" y="830"/>
                </a:lnTo>
                <a:lnTo>
                  <a:pt x="3564" y="830"/>
                </a:lnTo>
                <a:lnTo>
                  <a:pt x="3571" y="829"/>
                </a:lnTo>
                <a:lnTo>
                  <a:pt x="3577" y="828"/>
                </a:lnTo>
                <a:lnTo>
                  <a:pt x="3583" y="824"/>
                </a:lnTo>
                <a:lnTo>
                  <a:pt x="3595" y="817"/>
                </a:lnTo>
                <a:lnTo>
                  <a:pt x="3605" y="808"/>
                </a:lnTo>
                <a:lnTo>
                  <a:pt x="3614" y="797"/>
                </a:lnTo>
                <a:lnTo>
                  <a:pt x="3619" y="787"/>
                </a:lnTo>
                <a:lnTo>
                  <a:pt x="3624" y="778"/>
                </a:lnTo>
                <a:lnTo>
                  <a:pt x="3626" y="770"/>
                </a:lnTo>
                <a:lnTo>
                  <a:pt x="3626" y="764"/>
                </a:lnTo>
                <a:lnTo>
                  <a:pt x="3624" y="757"/>
                </a:lnTo>
                <a:lnTo>
                  <a:pt x="3619" y="749"/>
                </a:lnTo>
                <a:lnTo>
                  <a:pt x="3611" y="742"/>
                </a:lnTo>
                <a:lnTo>
                  <a:pt x="3608" y="739"/>
                </a:lnTo>
                <a:lnTo>
                  <a:pt x="3602" y="736"/>
                </a:lnTo>
                <a:lnTo>
                  <a:pt x="3596" y="734"/>
                </a:lnTo>
                <a:lnTo>
                  <a:pt x="3590" y="732"/>
                </a:lnTo>
                <a:lnTo>
                  <a:pt x="3583" y="730"/>
                </a:lnTo>
                <a:lnTo>
                  <a:pt x="3575" y="729"/>
                </a:lnTo>
                <a:lnTo>
                  <a:pt x="3567" y="729"/>
                </a:lnTo>
                <a:lnTo>
                  <a:pt x="3557" y="730"/>
                </a:lnTo>
                <a:lnTo>
                  <a:pt x="3534" y="732"/>
                </a:lnTo>
                <a:lnTo>
                  <a:pt x="3504" y="732"/>
                </a:lnTo>
                <a:lnTo>
                  <a:pt x="3469" y="732"/>
                </a:lnTo>
                <a:lnTo>
                  <a:pt x="3434" y="730"/>
                </a:lnTo>
                <a:lnTo>
                  <a:pt x="3400" y="730"/>
                </a:lnTo>
                <a:lnTo>
                  <a:pt x="3369" y="733"/>
                </a:lnTo>
                <a:lnTo>
                  <a:pt x="3356" y="734"/>
                </a:lnTo>
                <a:lnTo>
                  <a:pt x="3346" y="736"/>
                </a:lnTo>
                <a:lnTo>
                  <a:pt x="3338" y="739"/>
                </a:lnTo>
                <a:lnTo>
                  <a:pt x="3332" y="742"/>
                </a:lnTo>
                <a:close/>
                <a:moveTo>
                  <a:pt x="3279" y="599"/>
                </a:moveTo>
                <a:lnTo>
                  <a:pt x="3279" y="602"/>
                </a:lnTo>
                <a:lnTo>
                  <a:pt x="3279" y="607"/>
                </a:lnTo>
                <a:lnTo>
                  <a:pt x="3280" y="611"/>
                </a:lnTo>
                <a:lnTo>
                  <a:pt x="3281" y="614"/>
                </a:lnTo>
                <a:lnTo>
                  <a:pt x="3286" y="621"/>
                </a:lnTo>
                <a:lnTo>
                  <a:pt x="3292" y="627"/>
                </a:lnTo>
                <a:lnTo>
                  <a:pt x="3300" y="632"/>
                </a:lnTo>
                <a:lnTo>
                  <a:pt x="3309" y="636"/>
                </a:lnTo>
                <a:lnTo>
                  <a:pt x="3320" y="639"/>
                </a:lnTo>
                <a:lnTo>
                  <a:pt x="3332" y="639"/>
                </a:lnTo>
                <a:lnTo>
                  <a:pt x="3361" y="636"/>
                </a:lnTo>
                <a:lnTo>
                  <a:pt x="3395" y="632"/>
                </a:lnTo>
                <a:lnTo>
                  <a:pt x="3410" y="631"/>
                </a:lnTo>
                <a:lnTo>
                  <a:pt x="3423" y="629"/>
                </a:lnTo>
                <a:lnTo>
                  <a:pt x="3429" y="631"/>
                </a:lnTo>
                <a:lnTo>
                  <a:pt x="3433" y="632"/>
                </a:lnTo>
                <a:lnTo>
                  <a:pt x="3436" y="633"/>
                </a:lnTo>
                <a:lnTo>
                  <a:pt x="3437" y="636"/>
                </a:lnTo>
                <a:lnTo>
                  <a:pt x="3441" y="647"/>
                </a:lnTo>
                <a:lnTo>
                  <a:pt x="3443" y="656"/>
                </a:lnTo>
                <a:lnTo>
                  <a:pt x="3447" y="661"/>
                </a:lnTo>
                <a:lnTo>
                  <a:pt x="3453" y="665"/>
                </a:lnTo>
                <a:lnTo>
                  <a:pt x="3461" y="668"/>
                </a:lnTo>
                <a:lnTo>
                  <a:pt x="3473" y="670"/>
                </a:lnTo>
                <a:lnTo>
                  <a:pt x="3497" y="675"/>
                </a:lnTo>
                <a:lnTo>
                  <a:pt x="3516" y="679"/>
                </a:lnTo>
                <a:lnTo>
                  <a:pt x="3531" y="682"/>
                </a:lnTo>
                <a:lnTo>
                  <a:pt x="3547" y="683"/>
                </a:lnTo>
                <a:lnTo>
                  <a:pt x="3550" y="682"/>
                </a:lnTo>
                <a:lnTo>
                  <a:pt x="3554" y="681"/>
                </a:lnTo>
                <a:lnTo>
                  <a:pt x="3556" y="679"/>
                </a:lnTo>
                <a:lnTo>
                  <a:pt x="3557" y="676"/>
                </a:lnTo>
                <a:lnTo>
                  <a:pt x="3560" y="668"/>
                </a:lnTo>
                <a:lnTo>
                  <a:pt x="3560" y="659"/>
                </a:lnTo>
                <a:lnTo>
                  <a:pt x="3557" y="648"/>
                </a:lnTo>
                <a:lnTo>
                  <a:pt x="3554" y="636"/>
                </a:lnTo>
                <a:lnTo>
                  <a:pt x="3548" y="625"/>
                </a:lnTo>
                <a:lnTo>
                  <a:pt x="3542" y="614"/>
                </a:lnTo>
                <a:lnTo>
                  <a:pt x="3536" y="605"/>
                </a:lnTo>
                <a:lnTo>
                  <a:pt x="3531" y="598"/>
                </a:lnTo>
                <a:lnTo>
                  <a:pt x="3527" y="593"/>
                </a:lnTo>
                <a:lnTo>
                  <a:pt x="3522" y="589"/>
                </a:lnTo>
                <a:lnTo>
                  <a:pt x="3508" y="582"/>
                </a:lnTo>
                <a:lnTo>
                  <a:pt x="3481" y="573"/>
                </a:lnTo>
                <a:lnTo>
                  <a:pt x="3462" y="568"/>
                </a:lnTo>
                <a:lnTo>
                  <a:pt x="3444" y="565"/>
                </a:lnTo>
                <a:lnTo>
                  <a:pt x="3428" y="561"/>
                </a:lnTo>
                <a:lnTo>
                  <a:pt x="3410" y="560"/>
                </a:lnTo>
                <a:lnTo>
                  <a:pt x="3395" y="559"/>
                </a:lnTo>
                <a:lnTo>
                  <a:pt x="3380" y="559"/>
                </a:lnTo>
                <a:lnTo>
                  <a:pt x="3366" y="560"/>
                </a:lnTo>
                <a:lnTo>
                  <a:pt x="3353" y="561"/>
                </a:lnTo>
                <a:lnTo>
                  <a:pt x="3329" y="561"/>
                </a:lnTo>
                <a:lnTo>
                  <a:pt x="3307" y="565"/>
                </a:lnTo>
                <a:lnTo>
                  <a:pt x="3302" y="566"/>
                </a:lnTo>
                <a:lnTo>
                  <a:pt x="3298" y="568"/>
                </a:lnTo>
                <a:lnTo>
                  <a:pt x="3293" y="571"/>
                </a:lnTo>
                <a:lnTo>
                  <a:pt x="3289" y="574"/>
                </a:lnTo>
                <a:lnTo>
                  <a:pt x="3286" y="579"/>
                </a:lnTo>
                <a:lnTo>
                  <a:pt x="3284" y="585"/>
                </a:lnTo>
                <a:lnTo>
                  <a:pt x="3281" y="591"/>
                </a:lnTo>
                <a:lnTo>
                  <a:pt x="3279" y="599"/>
                </a:lnTo>
                <a:close/>
                <a:moveTo>
                  <a:pt x="2921" y="639"/>
                </a:moveTo>
                <a:lnTo>
                  <a:pt x="2915" y="641"/>
                </a:lnTo>
                <a:lnTo>
                  <a:pt x="2911" y="645"/>
                </a:lnTo>
                <a:lnTo>
                  <a:pt x="2908" y="648"/>
                </a:lnTo>
                <a:lnTo>
                  <a:pt x="2904" y="652"/>
                </a:lnTo>
                <a:lnTo>
                  <a:pt x="2902" y="655"/>
                </a:lnTo>
                <a:lnTo>
                  <a:pt x="2901" y="660"/>
                </a:lnTo>
                <a:lnTo>
                  <a:pt x="2900" y="663"/>
                </a:lnTo>
                <a:lnTo>
                  <a:pt x="2900" y="667"/>
                </a:lnTo>
                <a:lnTo>
                  <a:pt x="2901" y="670"/>
                </a:lnTo>
                <a:lnTo>
                  <a:pt x="2902" y="674"/>
                </a:lnTo>
                <a:lnTo>
                  <a:pt x="2903" y="678"/>
                </a:lnTo>
                <a:lnTo>
                  <a:pt x="2905" y="681"/>
                </a:lnTo>
                <a:lnTo>
                  <a:pt x="2908" y="683"/>
                </a:lnTo>
                <a:lnTo>
                  <a:pt x="2911" y="685"/>
                </a:lnTo>
                <a:lnTo>
                  <a:pt x="2915" y="686"/>
                </a:lnTo>
                <a:lnTo>
                  <a:pt x="2918" y="686"/>
                </a:lnTo>
                <a:lnTo>
                  <a:pt x="2938" y="683"/>
                </a:lnTo>
                <a:lnTo>
                  <a:pt x="2965" y="678"/>
                </a:lnTo>
                <a:lnTo>
                  <a:pt x="2978" y="675"/>
                </a:lnTo>
                <a:lnTo>
                  <a:pt x="2990" y="674"/>
                </a:lnTo>
                <a:lnTo>
                  <a:pt x="2996" y="675"/>
                </a:lnTo>
                <a:lnTo>
                  <a:pt x="3001" y="675"/>
                </a:lnTo>
                <a:lnTo>
                  <a:pt x="3005" y="678"/>
                </a:lnTo>
                <a:lnTo>
                  <a:pt x="3009" y="680"/>
                </a:lnTo>
                <a:lnTo>
                  <a:pt x="3011" y="682"/>
                </a:lnTo>
                <a:lnTo>
                  <a:pt x="3015" y="685"/>
                </a:lnTo>
                <a:lnTo>
                  <a:pt x="3019" y="686"/>
                </a:lnTo>
                <a:lnTo>
                  <a:pt x="3024" y="687"/>
                </a:lnTo>
                <a:lnTo>
                  <a:pt x="3032" y="687"/>
                </a:lnTo>
                <a:lnTo>
                  <a:pt x="3042" y="686"/>
                </a:lnTo>
                <a:lnTo>
                  <a:pt x="3050" y="682"/>
                </a:lnTo>
                <a:lnTo>
                  <a:pt x="3057" y="679"/>
                </a:lnTo>
                <a:lnTo>
                  <a:pt x="3059" y="675"/>
                </a:lnTo>
                <a:lnTo>
                  <a:pt x="3060" y="673"/>
                </a:lnTo>
                <a:lnTo>
                  <a:pt x="3062" y="670"/>
                </a:lnTo>
                <a:lnTo>
                  <a:pt x="3062" y="667"/>
                </a:lnTo>
                <a:lnTo>
                  <a:pt x="3062" y="648"/>
                </a:lnTo>
                <a:lnTo>
                  <a:pt x="3064" y="622"/>
                </a:lnTo>
                <a:lnTo>
                  <a:pt x="3064" y="615"/>
                </a:lnTo>
                <a:lnTo>
                  <a:pt x="3064" y="609"/>
                </a:lnTo>
                <a:lnTo>
                  <a:pt x="3063" y="604"/>
                </a:lnTo>
                <a:lnTo>
                  <a:pt x="3060" y="598"/>
                </a:lnTo>
                <a:lnTo>
                  <a:pt x="3058" y="593"/>
                </a:lnTo>
                <a:lnTo>
                  <a:pt x="3055" y="589"/>
                </a:lnTo>
                <a:lnTo>
                  <a:pt x="3051" y="587"/>
                </a:lnTo>
                <a:lnTo>
                  <a:pt x="3045" y="586"/>
                </a:lnTo>
                <a:lnTo>
                  <a:pt x="3039" y="586"/>
                </a:lnTo>
                <a:lnTo>
                  <a:pt x="3033" y="586"/>
                </a:lnTo>
                <a:lnTo>
                  <a:pt x="3026" y="588"/>
                </a:lnTo>
                <a:lnTo>
                  <a:pt x="3019" y="591"/>
                </a:lnTo>
                <a:lnTo>
                  <a:pt x="3004" y="596"/>
                </a:lnTo>
                <a:lnTo>
                  <a:pt x="2989" y="605"/>
                </a:lnTo>
                <a:lnTo>
                  <a:pt x="2956" y="622"/>
                </a:lnTo>
                <a:lnTo>
                  <a:pt x="2921" y="639"/>
                </a:lnTo>
                <a:close/>
                <a:moveTo>
                  <a:pt x="2470" y="768"/>
                </a:moveTo>
                <a:lnTo>
                  <a:pt x="2469" y="771"/>
                </a:lnTo>
                <a:lnTo>
                  <a:pt x="2470" y="774"/>
                </a:lnTo>
                <a:lnTo>
                  <a:pt x="2470" y="776"/>
                </a:lnTo>
                <a:lnTo>
                  <a:pt x="2472" y="778"/>
                </a:lnTo>
                <a:lnTo>
                  <a:pt x="2477" y="782"/>
                </a:lnTo>
                <a:lnTo>
                  <a:pt x="2484" y="784"/>
                </a:lnTo>
                <a:lnTo>
                  <a:pt x="2504" y="787"/>
                </a:lnTo>
                <a:lnTo>
                  <a:pt x="2528" y="787"/>
                </a:lnTo>
                <a:lnTo>
                  <a:pt x="2557" y="787"/>
                </a:lnTo>
                <a:lnTo>
                  <a:pt x="2588" y="786"/>
                </a:lnTo>
                <a:lnTo>
                  <a:pt x="2602" y="784"/>
                </a:lnTo>
                <a:lnTo>
                  <a:pt x="2615" y="782"/>
                </a:lnTo>
                <a:lnTo>
                  <a:pt x="2626" y="780"/>
                </a:lnTo>
                <a:lnTo>
                  <a:pt x="2634" y="777"/>
                </a:lnTo>
                <a:lnTo>
                  <a:pt x="2642" y="773"/>
                </a:lnTo>
                <a:lnTo>
                  <a:pt x="2655" y="769"/>
                </a:lnTo>
                <a:lnTo>
                  <a:pt x="2672" y="764"/>
                </a:lnTo>
                <a:lnTo>
                  <a:pt x="2687" y="761"/>
                </a:lnTo>
                <a:lnTo>
                  <a:pt x="2695" y="761"/>
                </a:lnTo>
                <a:lnTo>
                  <a:pt x="2703" y="760"/>
                </a:lnTo>
                <a:lnTo>
                  <a:pt x="2709" y="760"/>
                </a:lnTo>
                <a:lnTo>
                  <a:pt x="2716" y="761"/>
                </a:lnTo>
                <a:lnTo>
                  <a:pt x="2721" y="763"/>
                </a:lnTo>
                <a:lnTo>
                  <a:pt x="2725" y="766"/>
                </a:lnTo>
                <a:lnTo>
                  <a:pt x="2727" y="769"/>
                </a:lnTo>
                <a:lnTo>
                  <a:pt x="2727" y="774"/>
                </a:lnTo>
                <a:lnTo>
                  <a:pt x="2727" y="780"/>
                </a:lnTo>
                <a:lnTo>
                  <a:pt x="2728" y="786"/>
                </a:lnTo>
                <a:lnTo>
                  <a:pt x="2729" y="791"/>
                </a:lnTo>
                <a:lnTo>
                  <a:pt x="2732" y="797"/>
                </a:lnTo>
                <a:lnTo>
                  <a:pt x="2736" y="809"/>
                </a:lnTo>
                <a:lnTo>
                  <a:pt x="2745" y="820"/>
                </a:lnTo>
                <a:lnTo>
                  <a:pt x="2753" y="829"/>
                </a:lnTo>
                <a:lnTo>
                  <a:pt x="2761" y="836"/>
                </a:lnTo>
                <a:lnTo>
                  <a:pt x="2766" y="838"/>
                </a:lnTo>
                <a:lnTo>
                  <a:pt x="2769" y="840"/>
                </a:lnTo>
                <a:lnTo>
                  <a:pt x="2774" y="841"/>
                </a:lnTo>
                <a:lnTo>
                  <a:pt x="2777" y="840"/>
                </a:lnTo>
                <a:lnTo>
                  <a:pt x="2794" y="830"/>
                </a:lnTo>
                <a:lnTo>
                  <a:pt x="2815" y="816"/>
                </a:lnTo>
                <a:lnTo>
                  <a:pt x="2824" y="810"/>
                </a:lnTo>
                <a:lnTo>
                  <a:pt x="2835" y="806"/>
                </a:lnTo>
                <a:lnTo>
                  <a:pt x="2840" y="806"/>
                </a:lnTo>
                <a:lnTo>
                  <a:pt x="2844" y="806"/>
                </a:lnTo>
                <a:lnTo>
                  <a:pt x="2848" y="807"/>
                </a:lnTo>
                <a:lnTo>
                  <a:pt x="2851" y="808"/>
                </a:lnTo>
                <a:lnTo>
                  <a:pt x="2858" y="815"/>
                </a:lnTo>
                <a:lnTo>
                  <a:pt x="2863" y="823"/>
                </a:lnTo>
                <a:lnTo>
                  <a:pt x="2868" y="833"/>
                </a:lnTo>
                <a:lnTo>
                  <a:pt x="2871" y="842"/>
                </a:lnTo>
                <a:lnTo>
                  <a:pt x="2876" y="851"/>
                </a:lnTo>
                <a:lnTo>
                  <a:pt x="2880" y="860"/>
                </a:lnTo>
                <a:lnTo>
                  <a:pt x="2885" y="867"/>
                </a:lnTo>
                <a:lnTo>
                  <a:pt x="2891" y="871"/>
                </a:lnTo>
                <a:lnTo>
                  <a:pt x="2900" y="874"/>
                </a:lnTo>
                <a:lnTo>
                  <a:pt x="2910" y="876"/>
                </a:lnTo>
                <a:lnTo>
                  <a:pt x="2923" y="877"/>
                </a:lnTo>
                <a:lnTo>
                  <a:pt x="2936" y="878"/>
                </a:lnTo>
                <a:lnTo>
                  <a:pt x="2949" y="877"/>
                </a:lnTo>
                <a:lnTo>
                  <a:pt x="2962" y="876"/>
                </a:lnTo>
                <a:lnTo>
                  <a:pt x="2975" y="874"/>
                </a:lnTo>
                <a:lnTo>
                  <a:pt x="2984" y="871"/>
                </a:lnTo>
                <a:lnTo>
                  <a:pt x="2995" y="868"/>
                </a:lnTo>
                <a:lnTo>
                  <a:pt x="3009" y="865"/>
                </a:lnTo>
                <a:lnTo>
                  <a:pt x="3025" y="864"/>
                </a:lnTo>
                <a:lnTo>
                  <a:pt x="3042" y="863"/>
                </a:lnTo>
                <a:lnTo>
                  <a:pt x="3059" y="864"/>
                </a:lnTo>
                <a:lnTo>
                  <a:pt x="3076" y="864"/>
                </a:lnTo>
                <a:lnTo>
                  <a:pt x="3091" y="865"/>
                </a:lnTo>
                <a:lnTo>
                  <a:pt x="3104" y="868"/>
                </a:lnTo>
                <a:lnTo>
                  <a:pt x="3134" y="875"/>
                </a:lnTo>
                <a:lnTo>
                  <a:pt x="3173" y="881"/>
                </a:lnTo>
                <a:lnTo>
                  <a:pt x="3192" y="882"/>
                </a:lnTo>
                <a:lnTo>
                  <a:pt x="3207" y="882"/>
                </a:lnTo>
                <a:lnTo>
                  <a:pt x="3214" y="881"/>
                </a:lnTo>
                <a:lnTo>
                  <a:pt x="3219" y="879"/>
                </a:lnTo>
                <a:lnTo>
                  <a:pt x="3224" y="877"/>
                </a:lnTo>
                <a:lnTo>
                  <a:pt x="3226" y="875"/>
                </a:lnTo>
                <a:lnTo>
                  <a:pt x="3230" y="868"/>
                </a:lnTo>
                <a:lnTo>
                  <a:pt x="3234" y="863"/>
                </a:lnTo>
                <a:lnTo>
                  <a:pt x="3239" y="858"/>
                </a:lnTo>
                <a:lnTo>
                  <a:pt x="3245" y="854"/>
                </a:lnTo>
                <a:lnTo>
                  <a:pt x="3251" y="850"/>
                </a:lnTo>
                <a:lnTo>
                  <a:pt x="3255" y="845"/>
                </a:lnTo>
                <a:lnTo>
                  <a:pt x="3259" y="840"/>
                </a:lnTo>
                <a:lnTo>
                  <a:pt x="3260" y="834"/>
                </a:lnTo>
                <a:lnTo>
                  <a:pt x="3264" y="814"/>
                </a:lnTo>
                <a:lnTo>
                  <a:pt x="3269" y="787"/>
                </a:lnTo>
                <a:lnTo>
                  <a:pt x="3274" y="764"/>
                </a:lnTo>
                <a:lnTo>
                  <a:pt x="3277" y="755"/>
                </a:lnTo>
                <a:lnTo>
                  <a:pt x="3273" y="750"/>
                </a:lnTo>
                <a:lnTo>
                  <a:pt x="3265" y="740"/>
                </a:lnTo>
                <a:lnTo>
                  <a:pt x="3259" y="735"/>
                </a:lnTo>
                <a:lnTo>
                  <a:pt x="3252" y="733"/>
                </a:lnTo>
                <a:lnTo>
                  <a:pt x="3247" y="733"/>
                </a:lnTo>
                <a:lnTo>
                  <a:pt x="3244" y="733"/>
                </a:lnTo>
                <a:lnTo>
                  <a:pt x="3239" y="734"/>
                </a:lnTo>
                <a:lnTo>
                  <a:pt x="3234" y="736"/>
                </a:lnTo>
                <a:lnTo>
                  <a:pt x="3217" y="747"/>
                </a:lnTo>
                <a:lnTo>
                  <a:pt x="3204" y="754"/>
                </a:lnTo>
                <a:lnTo>
                  <a:pt x="3198" y="756"/>
                </a:lnTo>
                <a:lnTo>
                  <a:pt x="3191" y="757"/>
                </a:lnTo>
                <a:lnTo>
                  <a:pt x="3184" y="756"/>
                </a:lnTo>
                <a:lnTo>
                  <a:pt x="3176" y="755"/>
                </a:lnTo>
                <a:lnTo>
                  <a:pt x="3171" y="754"/>
                </a:lnTo>
                <a:lnTo>
                  <a:pt x="3167" y="750"/>
                </a:lnTo>
                <a:lnTo>
                  <a:pt x="3164" y="748"/>
                </a:lnTo>
                <a:lnTo>
                  <a:pt x="3161" y="743"/>
                </a:lnTo>
                <a:lnTo>
                  <a:pt x="3156" y="735"/>
                </a:lnTo>
                <a:lnTo>
                  <a:pt x="3150" y="726"/>
                </a:lnTo>
                <a:lnTo>
                  <a:pt x="3146" y="721"/>
                </a:lnTo>
                <a:lnTo>
                  <a:pt x="3143" y="717"/>
                </a:lnTo>
                <a:lnTo>
                  <a:pt x="3138" y="714"/>
                </a:lnTo>
                <a:lnTo>
                  <a:pt x="3134" y="710"/>
                </a:lnTo>
                <a:lnTo>
                  <a:pt x="3129" y="708"/>
                </a:lnTo>
                <a:lnTo>
                  <a:pt x="3123" y="707"/>
                </a:lnTo>
                <a:lnTo>
                  <a:pt x="3117" y="707"/>
                </a:lnTo>
                <a:lnTo>
                  <a:pt x="3109" y="708"/>
                </a:lnTo>
                <a:lnTo>
                  <a:pt x="3094" y="713"/>
                </a:lnTo>
                <a:lnTo>
                  <a:pt x="3083" y="719"/>
                </a:lnTo>
                <a:lnTo>
                  <a:pt x="3073" y="724"/>
                </a:lnTo>
                <a:lnTo>
                  <a:pt x="3066" y="732"/>
                </a:lnTo>
                <a:lnTo>
                  <a:pt x="3055" y="747"/>
                </a:lnTo>
                <a:lnTo>
                  <a:pt x="3045" y="759"/>
                </a:lnTo>
                <a:lnTo>
                  <a:pt x="3039" y="763"/>
                </a:lnTo>
                <a:lnTo>
                  <a:pt x="3033" y="767"/>
                </a:lnTo>
                <a:lnTo>
                  <a:pt x="3025" y="770"/>
                </a:lnTo>
                <a:lnTo>
                  <a:pt x="3018" y="773"/>
                </a:lnTo>
                <a:lnTo>
                  <a:pt x="3010" y="775"/>
                </a:lnTo>
                <a:lnTo>
                  <a:pt x="3003" y="776"/>
                </a:lnTo>
                <a:lnTo>
                  <a:pt x="2997" y="775"/>
                </a:lnTo>
                <a:lnTo>
                  <a:pt x="2992" y="774"/>
                </a:lnTo>
                <a:lnTo>
                  <a:pt x="2977" y="764"/>
                </a:lnTo>
                <a:lnTo>
                  <a:pt x="2952" y="748"/>
                </a:lnTo>
                <a:lnTo>
                  <a:pt x="2930" y="734"/>
                </a:lnTo>
                <a:lnTo>
                  <a:pt x="2921" y="727"/>
                </a:lnTo>
                <a:lnTo>
                  <a:pt x="2901" y="726"/>
                </a:lnTo>
                <a:lnTo>
                  <a:pt x="2856" y="721"/>
                </a:lnTo>
                <a:lnTo>
                  <a:pt x="2833" y="719"/>
                </a:lnTo>
                <a:lnTo>
                  <a:pt x="2811" y="714"/>
                </a:lnTo>
                <a:lnTo>
                  <a:pt x="2802" y="712"/>
                </a:lnTo>
                <a:lnTo>
                  <a:pt x="2795" y="708"/>
                </a:lnTo>
                <a:lnTo>
                  <a:pt x="2790" y="706"/>
                </a:lnTo>
                <a:lnTo>
                  <a:pt x="2788" y="702"/>
                </a:lnTo>
                <a:lnTo>
                  <a:pt x="2786" y="694"/>
                </a:lnTo>
                <a:lnTo>
                  <a:pt x="2781" y="686"/>
                </a:lnTo>
                <a:lnTo>
                  <a:pt x="2774" y="678"/>
                </a:lnTo>
                <a:lnTo>
                  <a:pt x="2766" y="670"/>
                </a:lnTo>
                <a:lnTo>
                  <a:pt x="2760" y="667"/>
                </a:lnTo>
                <a:lnTo>
                  <a:pt x="2754" y="665"/>
                </a:lnTo>
                <a:lnTo>
                  <a:pt x="2748" y="661"/>
                </a:lnTo>
                <a:lnTo>
                  <a:pt x="2740" y="660"/>
                </a:lnTo>
                <a:lnTo>
                  <a:pt x="2732" y="658"/>
                </a:lnTo>
                <a:lnTo>
                  <a:pt x="2723" y="658"/>
                </a:lnTo>
                <a:lnTo>
                  <a:pt x="2714" y="658"/>
                </a:lnTo>
                <a:lnTo>
                  <a:pt x="2703" y="658"/>
                </a:lnTo>
                <a:lnTo>
                  <a:pt x="2680" y="662"/>
                </a:lnTo>
                <a:lnTo>
                  <a:pt x="2653" y="668"/>
                </a:lnTo>
                <a:lnTo>
                  <a:pt x="2626" y="675"/>
                </a:lnTo>
                <a:lnTo>
                  <a:pt x="2600" y="683"/>
                </a:lnTo>
                <a:lnTo>
                  <a:pt x="2554" y="699"/>
                </a:lnTo>
                <a:lnTo>
                  <a:pt x="2528" y="705"/>
                </a:lnTo>
                <a:lnTo>
                  <a:pt x="2526" y="706"/>
                </a:lnTo>
                <a:lnTo>
                  <a:pt x="2524" y="707"/>
                </a:lnTo>
                <a:lnTo>
                  <a:pt x="2524" y="708"/>
                </a:lnTo>
                <a:lnTo>
                  <a:pt x="2524" y="710"/>
                </a:lnTo>
                <a:lnTo>
                  <a:pt x="2526" y="717"/>
                </a:lnTo>
                <a:lnTo>
                  <a:pt x="2528" y="723"/>
                </a:lnTo>
                <a:lnTo>
                  <a:pt x="2531" y="730"/>
                </a:lnTo>
                <a:lnTo>
                  <a:pt x="2532" y="736"/>
                </a:lnTo>
                <a:lnTo>
                  <a:pt x="2532" y="739"/>
                </a:lnTo>
                <a:lnTo>
                  <a:pt x="2531" y="741"/>
                </a:lnTo>
                <a:lnTo>
                  <a:pt x="2528" y="742"/>
                </a:lnTo>
                <a:lnTo>
                  <a:pt x="2525" y="742"/>
                </a:lnTo>
                <a:lnTo>
                  <a:pt x="2508" y="742"/>
                </a:lnTo>
                <a:lnTo>
                  <a:pt x="2492" y="744"/>
                </a:lnTo>
                <a:lnTo>
                  <a:pt x="2485" y="747"/>
                </a:lnTo>
                <a:lnTo>
                  <a:pt x="2479" y="751"/>
                </a:lnTo>
                <a:lnTo>
                  <a:pt x="2476" y="755"/>
                </a:lnTo>
                <a:lnTo>
                  <a:pt x="2473" y="759"/>
                </a:lnTo>
                <a:lnTo>
                  <a:pt x="2471" y="763"/>
                </a:lnTo>
                <a:lnTo>
                  <a:pt x="2470" y="768"/>
                </a:lnTo>
                <a:close/>
                <a:moveTo>
                  <a:pt x="4449" y="1532"/>
                </a:moveTo>
                <a:lnTo>
                  <a:pt x="4441" y="1536"/>
                </a:lnTo>
                <a:lnTo>
                  <a:pt x="4437" y="1538"/>
                </a:lnTo>
                <a:lnTo>
                  <a:pt x="4433" y="1542"/>
                </a:lnTo>
                <a:lnTo>
                  <a:pt x="4431" y="1546"/>
                </a:lnTo>
                <a:lnTo>
                  <a:pt x="4431" y="1550"/>
                </a:lnTo>
                <a:lnTo>
                  <a:pt x="4431" y="1553"/>
                </a:lnTo>
                <a:lnTo>
                  <a:pt x="4432" y="1558"/>
                </a:lnTo>
                <a:lnTo>
                  <a:pt x="4436" y="1562"/>
                </a:lnTo>
                <a:lnTo>
                  <a:pt x="4438" y="1564"/>
                </a:lnTo>
                <a:lnTo>
                  <a:pt x="4443" y="1568"/>
                </a:lnTo>
                <a:lnTo>
                  <a:pt x="4447" y="1570"/>
                </a:lnTo>
                <a:lnTo>
                  <a:pt x="4452" y="1571"/>
                </a:lnTo>
                <a:lnTo>
                  <a:pt x="4457" y="1572"/>
                </a:lnTo>
                <a:lnTo>
                  <a:pt x="4463" y="1572"/>
                </a:lnTo>
                <a:lnTo>
                  <a:pt x="4467" y="1572"/>
                </a:lnTo>
                <a:lnTo>
                  <a:pt x="4473" y="1570"/>
                </a:lnTo>
                <a:lnTo>
                  <a:pt x="4478" y="1568"/>
                </a:lnTo>
                <a:lnTo>
                  <a:pt x="4481" y="1564"/>
                </a:lnTo>
                <a:lnTo>
                  <a:pt x="4484" y="1561"/>
                </a:lnTo>
                <a:lnTo>
                  <a:pt x="4485" y="1557"/>
                </a:lnTo>
                <a:lnTo>
                  <a:pt x="4486" y="1553"/>
                </a:lnTo>
                <a:lnTo>
                  <a:pt x="4486" y="1549"/>
                </a:lnTo>
                <a:lnTo>
                  <a:pt x="4486" y="1545"/>
                </a:lnTo>
                <a:lnTo>
                  <a:pt x="4485" y="1542"/>
                </a:lnTo>
                <a:lnTo>
                  <a:pt x="4483" y="1538"/>
                </a:lnTo>
                <a:lnTo>
                  <a:pt x="4480" y="1536"/>
                </a:lnTo>
                <a:lnTo>
                  <a:pt x="4477" y="1534"/>
                </a:lnTo>
                <a:lnTo>
                  <a:pt x="4472" y="1531"/>
                </a:lnTo>
                <a:lnTo>
                  <a:pt x="4467" y="1530"/>
                </a:lnTo>
                <a:lnTo>
                  <a:pt x="4461" y="1530"/>
                </a:lnTo>
                <a:lnTo>
                  <a:pt x="4456" y="1531"/>
                </a:lnTo>
                <a:lnTo>
                  <a:pt x="4449" y="1532"/>
                </a:lnTo>
                <a:close/>
                <a:moveTo>
                  <a:pt x="4295" y="1504"/>
                </a:moveTo>
                <a:lnTo>
                  <a:pt x="4294" y="1506"/>
                </a:lnTo>
                <a:lnTo>
                  <a:pt x="4294" y="1510"/>
                </a:lnTo>
                <a:lnTo>
                  <a:pt x="4296" y="1512"/>
                </a:lnTo>
                <a:lnTo>
                  <a:pt x="4298" y="1515"/>
                </a:lnTo>
                <a:lnTo>
                  <a:pt x="4306" y="1521"/>
                </a:lnTo>
                <a:lnTo>
                  <a:pt x="4316" y="1524"/>
                </a:lnTo>
                <a:lnTo>
                  <a:pt x="4328" y="1526"/>
                </a:lnTo>
                <a:lnTo>
                  <a:pt x="4338" y="1528"/>
                </a:lnTo>
                <a:lnTo>
                  <a:pt x="4343" y="1526"/>
                </a:lnTo>
                <a:lnTo>
                  <a:pt x="4348" y="1525"/>
                </a:lnTo>
                <a:lnTo>
                  <a:pt x="4351" y="1523"/>
                </a:lnTo>
                <a:lnTo>
                  <a:pt x="4353" y="1519"/>
                </a:lnTo>
                <a:lnTo>
                  <a:pt x="4355" y="1516"/>
                </a:lnTo>
                <a:lnTo>
                  <a:pt x="4355" y="1512"/>
                </a:lnTo>
                <a:lnTo>
                  <a:pt x="4355" y="1509"/>
                </a:lnTo>
                <a:lnTo>
                  <a:pt x="4352" y="1504"/>
                </a:lnTo>
                <a:lnTo>
                  <a:pt x="4350" y="1501"/>
                </a:lnTo>
                <a:lnTo>
                  <a:pt x="4346" y="1497"/>
                </a:lnTo>
                <a:lnTo>
                  <a:pt x="4343" y="1495"/>
                </a:lnTo>
                <a:lnTo>
                  <a:pt x="4338" y="1492"/>
                </a:lnTo>
                <a:lnTo>
                  <a:pt x="4333" y="1490"/>
                </a:lnTo>
                <a:lnTo>
                  <a:pt x="4328" y="1489"/>
                </a:lnTo>
                <a:lnTo>
                  <a:pt x="4323" y="1489"/>
                </a:lnTo>
                <a:lnTo>
                  <a:pt x="4317" y="1489"/>
                </a:lnTo>
                <a:lnTo>
                  <a:pt x="4311" y="1491"/>
                </a:lnTo>
                <a:lnTo>
                  <a:pt x="4305" y="1495"/>
                </a:lnTo>
                <a:lnTo>
                  <a:pt x="4301" y="1498"/>
                </a:lnTo>
                <a:lnTo>
                  <a:pt x="4295" y="1504"/>
                </a:lnTo>
                <a:close/>
                <a:moveTo>
                  <a:pt x="506" y="1266"/>
                </a:moveTo>
                <a:lnTo>
                  <a:pt x="510" y="1269"/>
                </a:lnTo>
                <a:lnTo>
                  <a:pt x="530" y="1289"/>
                </a:lnTo>
                <a:lnTo>
                  <a:pt x="540" y="1297"/>
                </a:lnTo>
                <a:lnTo>
                  <a:pt x="551" y="1305"/>
                </a:lnTo>
                <a:lnTo>
                  <a:pt x="563" y="1310"/>
                </a:lnTo>
                <a:lnTo>
                  <a:pt x="575" y="1315"/>
                </a:lnTo>
                <a:lnTo>
                  <a:pt x="588" y="1320"/>
                </a:lnTo>
                <a:lnTo>
                  <a:pt x="602" y="1322"/>
                </a:lnTo>
                <a:lnTo>
                  <a:pt x="617" y="1324"/>
                </a:lnTo>
                <a:lnTo>
                  <a:pt x="629" y="1327"/>
                </a:lnTo>
                <a:lnTo>
                  <a:pt x="635" y="1328"/>
                </a:lnTo>
                <a:lnTo>
                  <a:pt x="641" y="1327"/>
                </a:lnTo>
                <a:lnTo>
                  <a:pt x="646" y="1327"/>
                </a:lnTo>
                <a:lnTo>
                  <a:pt x="649" y="1324"/>
                </a:lnTo>
                <a:lnTo>
                  <a:pt x="653" y="1323"/>
                </a:lnTo>
                <a:lnTo>
                  <a:pt x="655" y="1320"/>
                </a:lnTo>
                <a:lnTo>
                  <a:pt x="656" y="1317"/>
                </a:lnTo>
                <a:lnTo>
                  <a:pt x="658" y="1314"/>
                </a:lnTo>
                <a:lnTo>
                  <a:pt x="658" y="1309"/>
                </a:lnTo>
                <a:lnTo>
                  <a:pt x="656" y="1306"/>
                </a:lnTo>
                <a:lnTo>
                  <a:pt x="655" y="1301"/>
                </a:lnTo>
                <a:lnTo>
                  <a:pt x="653" y="1296"/>
                </a:lnTo>
                <a:lnTo>
                  <a:pt x="647" y="1286"/>
                </a:lnTo>
                <a:lnTo>
                  <a:pt x="638" y="1275"/>
                </a:lnTo>
                <a:lnTo>
                  <a:pt x="628" y="1266"/>
                </a:lnTo>
                <a:lnTo>
                  <a:pt x="620" y="1260"/>
                </a:lnTo>
                <a:lnTo>
                  <a:pt x="613" y="1255"/>
                </a:lnTo>
                <a:lnTo>
                  <a:pt x="606" y="1253"/>
                </a:lnTo>
                <a:lnTo>
                  <a:pt x="593" y="1249"/>
                </a:lnTo>
                <a:lnTo>
                  <a:pt x="578" y="1247"/>
                </a:lnTo>
                <a:lnTo>
                  <a:pt x="570" y="1245"/>
                </a:lnTo>
                <a:lnTo>
                  <a:pt x="563" y="1240"/>
                </a:lnTo>
                <a:lnTo>
                  <a:pt x="555" y="1235"/>
                </a:lnTo>
                <a:lnTo>
                  <a:pt x="547" y="1229"/>
                </a:lnTo>
                <a:lnTo>
                  <a:pt x="537" y="1224"/>
                </a:lnTo>
                <a:lnTo>
                  <a:pt x="524" y="1219"/>
                </a:lnTo>
                <a:lnTo>
                  <a:pt x="517" y="1216"/>
                </a:lnTo>
                <a:lnTo>
                  <a:pt x="507" y="1215"/>
                </a:lnTo>
                <a:lnTo>
                  <a:pt x="498" y="1214"/>
                </a:lnTo>
                <a:lnTo>
                  <a:pt x="486" y="1214"/>
                </a:lnTo>
                <a:lnTo>
                  <a:pt x="476" y="1214"/>
                </a:lnTo>
                <a:lnTo>
                  <a:pt x="466" y="1213"/>
                </a:lnTo>
                <a:lnTo>
                  <a:pt x="458" y="1211"/>
                </a:lnTo>
                <a:lnTo>
                  <a:pt x="451" y="1208"/>
                </a:lnTo>
                <a:lnTo>
                  <a:pt x="445" y="1205"/>
                </a:lnTo>
                <a:lnTo>
                  <a:pt x="440" y="1201"/>
                </a:lnTo>
                <a:lnTo>
                  <a:pt x="437" y="1198"/>
                </a:lnTo>
                <a:lnTo>
                  <a:pt x="433" y="1193"/>
                </a:lnTo>
                <a:lnTo>
                  <a:pt x="427" y="1174"/>
                </a:lnTo>
                <a:lnTo>
                  <a:pt x="423" y="1158"/>
                </a:lnTo>
                <a:lnTo>
                  <a:pt x="422" y="1154"/>
                </a:lnTo>
                <a:lnTo>
                  <a:pt x="423" y="1150"/>
                </a:lnTo>
                <a:lnTo>
                  <a:pt x="425" y="1146"/>
                </a:lnTo>
                <a:lnTo>
                  <a:pt x="429" y="1141"/>
                </a:lnTo>
                <a:lnTo>
                  <a:pt x="439" y="1132"/>
                </a:lnTo>
                <a:lnTo>
                  <a:pt x="452" y="1124"/>
                </a:lnTo>
                <a:lnTo>
                  <a:pt x="466" y="1117"/>
                </a:lnTo>
                <a:lnTo>
                  <a:pt x="479" y="1111"/>
                </a:lnTo>
                <a:lnTo>
                  <a:pt x="486" y="1108"/>
                </a:lnTo>
                <a:lnTo>
                  <a:pt x="491" y="1107"/>
                </a:lnTo>
                <a:lnTo>
                  <a:pt x="496" y="1106"/>
                </a:lnTo>
                <a:lnTo>
                  <a:pt x="499" y="1107"/>
                </a:lnTo>
                <a:lnTo>
                  <a:pt x="507" y="1108"/>
                </a:lnTo>
                <a:lnTo>
                  <a:pt x="518" y="1107"/>
                </a:lnTo>
                <a:lnTo>
                  <a:pt x="530" y="1106"/>
                </a:lnTo>
                <a:lnTo>
                  <a:pt x="543" y="1104"/>
                </a:lnTo>
                <a:lnTo>
                  <a:pt x="565" y="1099"/>
                </a:lnTo>
                <a:lnTo>
                  <a:pt x="574" y="1097"/>
                </a:lnTo>
                <a:lnTo>
                  <a:pt x="591" y="1090"/>
                </a:lnTo>
                <a:lnTo>
                  <a:pt x="627" y="1074"/>
                </a:lnTo>
                <a:lnTo>
                  <a:pt x="647" y="1067"/>
                </a:lnTo>
                <a:lnTo>
                  <a:pt x="666" y="1061"/>
                </a:lnTo>
                <a:lnTo>
                  <a:pt x="674" y="1059"/>
                </a:lnTo>
                <a:lnTo>
                  <a:pt x="681" y="1058"/>
                </a:lnTo>
                <a:lnTo>
                  <a:pt x="686" y="1058"/>
                </a:lnTo>
                <a:lnTo>
                  <a:pt x="689" y="1059"/>
                </a:lnTo>
                <a:lnTo>
                  <a:pt x="692" y="1060"/>
                </a:lnTo>
                <a:lnTo>
                  <a:pt x="696" y="1061"/>
                </a:lnTo>
                <a:lnTo>
                  <a:pt x="701" y="1061"/>
                </a:lnTo>
                <a:lnTo>
                  <a:pt x="706" y="1061"/>
                </a:lnTo>
                <a:lnTo>
                  <a:pt x="719" y="1060"/>
                </a:lnTo>
                <a:lnTo>
                  <a:pt x="733" y="1057"/>
                </a:lnTo>
                <a:lnTo>
                  <a:pt x="763" y="1049"/>
                </a:lnTo>
                <a:lnTo>
                  <a:pt x="789" y="1040"/>
                </a:lnTo>
                <a:lnTo>
                  <a:pt x="794" y="1038"/>
                </a:lnTo>
                <a:lnTo>
                  <a:pt x="799" y="1034"/>
                </a:lnTo>
                <a:lnTo>
                  <a:pt x="803" y="1031"/>
                </a:lnTo>
                <a:lnTo>
                  <a:pt x="808" y="1026"/>
                </a:lnTo>
                <a:lnTo>
                  <a:pt x="815" y="1017"/>
                </a:lnTo>
                <a:lnTo>
                  <a:pt x="821" y="1006"/>
                </a:lnTo>
                <a:lnTo>
                  <a:pt x="829" y="988"/>
                </a:lnTo>
                <a:lnTo>
                  <a:pt x="833" y="979"/>
                </a:lnTo>
                <a:lnTo>
                  <a:pt x="839" y="982"/>
                </a:lnTo>
                <a:lnTo>
                  <a:pt x="853" y="989"/>
                </a:lnTo>
                <a:lnTo>
                  <a:pt x="862" y="995"/>
                </a:lnTo>
                <a:lnTo>
                  <a:pt x="871" y="1002"/>
                </a:lnTo>
                <a:lnTo>
                  <a:pt x="881" y="1009"/>
                </a:lnTo>
                <a:lnTo>
                  <a:pt x="888" y="1017"/>
                </a:lnTo>
                <a:lnTo>
                  <a:pt x="893" y="1020"/>
                </a:lnTo>
                <a:lnTo>
                  <a:pt x="897" y="1024"/>
                </a:lnTo>
                <a:lnTo>
                  <a:pt x="902" y="1025"/>
                </a:lnTo>
                <a:lnTo>
                  <a:pt x="907" y="1026"/>
                </a:lnTo>
                <a:lnTo>
                  <a:pt x="918" y="1027"/>
                </a:lnTo>
                <a:lnTo>
                  <a:pt x="929" y="1025"/>
                </a:lnTo>
                <a:lnTo>
                  <a:pt x="950" y="1020"/>
                </a:lnTo>
                <a:lnTo>
                  <a:pt x="964" y="1017"/>
                </a:lnTo>
                <a:lnTo>
                  <a:pt x="981" y="1019"/>
                </a:lnTo>
                <a:lnTo>
                  <a:pt x="1008" y="1024"/>
                </a:lnTo>
                <a:lnTo>
                  <a:pt x="1031" y="1030"/>
                </a:lnTo>
                <a:lnTo>
                  <a:pt x="1042" y="1032"/>
                </a:lnTo>
                <a:lnTo>
                  <a:pt x="1052" y="1031"/>
                </a:lnTo>
                <a:lnTo>
                  <a:pt x="1078" y="1026"/>
                </a:lnTo>
                <a:lnTo>
                  <a:pt x="1110" y="1022"/>
                </a:lnTo>
                <a:lnTo>
                  <a:pt x="1138" y="1018"/>
                </a:lnTo>
                <a:lnTo>
                  <a:pt x="1145" y="1018"/>
                </a:lnTo>
                <a:lnTo>
                  <a:pt x="1153" y="1018"/>
                </a:lnTo>
                <a:lnTo>
                  <a:pt x="1161" y="1019"/>
                </a:lnTo>
                <a:lnTo>
                  <a:pt x="1172" y="1022"/>
                </a:lnTo>
                <a:lnTo>
                  <a:pt x="1193" y="1027"/>
                </a:lnTo>
                <a:lnTo>
                  <a:pt x="1217" y="1036"/>
                </a:lnTo>
                <a:lnTo>
                  <a:pt x="1261" y="1052"/>
                </a:lnTo>
                <a:lnTo>
                  <a:pt x="1294" y="1064"/>
                </a:lnTo>
                <a:lnTo>
                  <a:pt x="1301" y="1065"/>
                </a:lnTo>
                <a:lnTo>
                  <a:pt x="1312" y="1065"/>
                </a:lnTo>
                <a:lnTo>
                  <a:pt x="1325" y="1065"/>
                </a:lnTo>
                <a:lnTo>
                  <a:pt x="1339" y="1063"/>
                </a:lnTo>
                <a:lnTo>
                  <a:pt x="1372" y="1058"/>
                </a:lnTo>
                <a:lnTo>
                  <a:pt x="1408" y="1052"/>
                </a:lnTo>
                <a:lnTo>
                  <a:pt x="1442" y="1045"/>
                </a:lnTo>
                <a:lnTo>
                  <a:pt x="1474" y="1038"/>
                </a:lnTo>
                <a:lnTo>
                  <a:pt x="1496" y="1033"/>
                </a:lnTo>
                <a:lnTo>
                  <a:pt x="1509" y="1032"/>
                </a:lnTo>
                <a:lnTo>
                  <a:pt x="1513" y="1033"/>
                </a:lnTo>
                <a:lnTo>
                  <a:pt x="1517" y="1036"/>
                </a:lnTo>
                <a:lnTo>
                  <a:pt x="1522" y="1039"/>
                </a:lnTo>
                <a:lnTo>
                  <a:pt x="1528" y="1045"/>
                </a:lnTo>
                <a:lnTo>
                  <a:pt x="1542" y="1058"/>
                </a:lnTo>
                <a:lnTo>
                  <a:pt x="1557" y="1072"/>
                </a:lnTo>
                <a:lnTo>
                  <a:pt x="1565" y="1079"/>
                </a:lnTo>
                <a:lnTo>
                  <a:pt x="1575" y="1086"/>
                </a:lnTo>
                <a:lnTo>
                  <a:pt x="1584" y="1092"/>
                </a:lnTo>
                <a:lnTo>
                  <a:pt x="1594" y="1097"/>
                </a:lnTo>
                <a:lnTo>
                  <a:pt x="1603" y="1100"/>
                </a:lnTo>
                <a:lnTo>
                  <a:pt x="1612" y="1103"/>
                </a:lnTo>
                <a:lnTo>
                  <a:pt x="1623" y="1103"/>
                </a:lnTo>
                <a:lnTo>
                  <a:pt x="1632" y="1101"/>
                </a:lnTo>
                <a:lnTo>
                  <a:pt x="1642" y="1099"/>
                </a:lnTo>
                <a:lnTo>
                  <a:pt x="1651" y="1098"/>
                </a:lnTo>
                <a:lnTo>
                  <a:pt x="1658" y="1097"/>
                </a:lnTo>
                <a:lnTo>
                  <a:pt x="1666" y="1097"/>
                </a:lnTo>
                <a:lnTo>
                  <a:pt x="1679" y="1098"/>
                </a:lnTo>
                <a:lnTo>
                  <a:pt x="1691" y="1101"/>
                </a:lnTo>
                <a:lnTo>
                  <a:pt x="1709" y="1110"/>
                </a:lnTo>
                <a:lnTo>
                  <a:pt x="1720" y="1115"/>
                </a:lnTo>
                <a:lnTo>
                  <a:pt x="1729" y="1119"/>
                </a:lnTo>
                <a:lnTo>
                  <a:pt x="1739" y="1124"/>
                </a:lnTo>
                <a:lnTo>
                  <a:pt x="1744" y="1127"/>
                </a:lnTo>
                <a:lnTo>
                  <a:pt x="1750" y="1132"/>
                </a:lnTo>
                <a:lnTo>
                  <a:pt x="1757" y="1139"/>
                </a:lnTo>
                <a:lnTo>
                  <a:pt x="1764" y="1148"/>
                </a:lnTo>
                <a:lnTo>
                  <a:pt x="1767" y="1153"/>
                </a:lnTo>
                <a:lnTo>
                  <a:pt x="1771" y="1157"/>
                </a:lnTo>
                <a:lnTo>
                  <a:pt x="1776" y="1159"/>
                </a:lnTo>
                <a:lnTo>
                  <a:pt x="1779" y="1161"/>
                </a:lnTo>
                <a:lnTo>
                  <a:pt x="1783" y="1161"/>
                </a:lnTo>
                <a:lnTo>
                  <a:pt x="1786" y="1161"/>
                </a:lnTo>
                <a:lnTo>
                  <a:pt x="1791" y="1160"/>
                </a:lnTo>
                <a:lnTo>
                  <a:pt x="1794" y="1159"/>
                </a:lnTo>
                <a:lnTo>
                  <a:pt x="1812" y="1148"/>
                </a:lnTo>
                <a:lnTo>
                  <a:pt x="1832" y="1134"/>
                </a:lnTo>
                <a:lnTo>
                  <a:pt x="1840" y="1127"/>
                </a:lnTo>
                <a:lnTo>
                  <a:pt x="1847" y="1120"/>
                </a:lnTo>
                <a:lnTo>
                  <a:pt x="1851" y="1114"/>
                </a:lnTo>
                <a:lnTo>
                  <a:pt x="1854" y="1108"/>
                </a:lnTo>
                <a:lnTo>
                  <a:pt x="1856" y="1100"/>
                </a:lnTo>
                <a:lnTo>
                  <a:pt x="1856" y="1097"/>
                </a:lnTo>
                <a:lnTo>
                  <a:pt x="1858" y="1096"/>
                </a:lnTo>
                <a:lnTo>
                  <a:pt x="1879" y="1092"/>
                </a:lnTo>
                <a:lnTo>
                  <a:pt x="1888" y="1091"/>
                </a:lnTo>
                <a:lnTo>
                  <a:pt x="1897" y="1092"/>
                </a:lnTo>
                <a:lnTo>
                  <a:pt x="1906" y="1093"/>
                </a:lnTo>
                <a:lnTo>
                  <a:pt x="1917" y="1096"/>
                </a:lnTo>
                <a:lnTo>
                  <a:pt x="1929" y="1098"/>
                </a:lnTo>
                <a:lnTo>
                  <a:pt x="1945" y="1101"/>
                </a:lnTo>
                <a:lnTo>
                  <a:pt x="1964" y="1104"/>
                </a:lnTo>
                <a:lnTo>
                  <a:pt x="1987" y="1106"/>
                </a:lnTo>
                <a:lnTo>
                  <a:pt x="2008" y="1107"/>
                </a:lnTo>
                <a:lnTo>
                  <a:pt x="2025" y="1106"/>
                </a:lnTo>
                <a:lnTo>
                  <a:pt x="2035" y="1103"/>
                </a:lnTo>
                <a:lnTo>
                  <a:pt x="2043" y="1099"/>
                </a:lnTo>
                <a:lnTo>
                  <a:pt x="2052" y="1093"/>
                </a:lnTo>
                <a:lnTo>
                  <a:pt x="2060" y="1087"/>
                </a:lnTo>
                <a:lnTo>
                  <a:pt x="2070" y="1080"/>
                </a:lnTo>
                <a:lnTo>
                  <a:pt x="2086" y="1073"/>
                </a:lnTo>
                <a:lnTo>
                  <a:pt x="2095" y="1071"/>
                </a:lnTo>
                <a:lnTo>
                  <a:pt x="2104" y="1069"/>
                </a:lnTo>
                <a:lnTo>
                  <a:pt x="2113" y="1069"/>
                </a:lnTo>
                <a:lnTo>
                  <a:pt x="2122" y="1069"/>
                </a:lnTo>
                <a:lnTo>
                  <a:pt x="2139" y="1072"/>
                </a:lnTo>
                <a:lnTo>
                  <a:pt x="2154" y="1077"/>
                </a:lnTo>
                <a:lnTo>
                  <a:pt x="2168" y="1083"/>
                </a:lnTo>
                <a:lnTo>
                  <a:pt x="2181" y="1088"/>
                </a:lnTo>
                <a:lnTo>
                  <a:pt x="2186" y="1091"/>
                </a:lnTo>
                <a:lnTo>
                  <a:pt x="2190" y="1092"/>
                </a:lnTo>
                <a:lnTo>
                  <a:pt x="2195" y="1092"/>
                </a:lnTo>
                <a:lnTo>
                  <a:pt x="2197" y="1092"/>
                </a:lnTo>
                <a:lnTo>
                  <a:pt x="2204" y="1088"/>
                </a:lnTo>
                <a:lnTo>
                  <a:pt x="2210" y="1084"/>
                </a:lnTo>
                <a:lnTo>
                  <a:pt x="2216" y="1078"/>
                </a:lnTo>
                <a:lnTo>
                  <a:pt x="2223" y="1072"/>
                </a:lnTo>
                <a:lnTo>
                  <a:pt x="2229" y="1066"/>
                </a:lnTo>
                <a:lnTo>
                  <a:pt x="2235" y="1064"/>
                </a:lnTo>
                <a:lnTo>
                  <a:pt x="2238" y="1064"/>
                </a:lnTo>
                <a:lnTo>
                  <a:pt x="2241" y="1064"/>
                </a:lnTo>
                <a:lnTo>
                  <a:pt x="2243" y="1065"/>
                </a:lnTo>
                <a:lnTo>
                  <a:pt x="2245" y="1069"/>
                </a:lnTo>
                <a:lnTo>
                  <a:pt x="2256" y="1085"/>
                </a:lnTo>
                <a:lnTo>
                  <a:pt x="2265" y="1104"/>
                </a:lnTo>
                <a:lnTo>
                  <a:pt x="2274" y="1119"/>
                </a:lnTo>
                <a:lnTo>
                  <a:pt x="2277" y="1125"/>
                </a:lnTo>
                <a:lnTo>
                  <a:pt x="2285" y="1118"/>
                </a:lnTo>
                <a:lnTo>
                  <a:pt x="2305" y="1101"/>
                </a:lnTo>
                <a:lnTo>
                  <a:pt x="2317" y="1093"/>
                </a:lnTo>
                <a:lnTo>
                  <a:pt x="2328" y="1085"/>
                </a:lnTo>
                <a:lnTo>
                  <a:pt x="2337" y="1080"/>
                </a:lnTo>
                <a:lnTo>
                  <a:pt x="2345" y="1078"/>
                </a:lnTo>
                <a:lnTo>
                  <a:pt x="2369" y="1079"/>
                </a:lnTo>
                <a:lnTo>
                  <a:pt x="2407" y="1081"/>
                </a:lnTo>
                <a:lnTo>
                  <a:pt x="2429" y="1083"/>
                </a:lnTo>
                <a:lnTo>
                  <a:pt x="2449" y="1084"/>
                </a:lnTo>
                <a:lnTo>
                  <a:pt x="2466" y="1083"/>
                </a:lnTo>
                <a:lnTo>
                  <a:pt x="2479" y="1083"/>
                </a:lnTo>
                <a:lnTo>
                  <a:pt x="2492" y="1081"/>
                </a:lnTo>
                <a:lnTo>
                  <a:pt x="2506" y="1081"/>
                </a:lnTo>
                <a:lnTo>
                  <a:pt x="2523" y="1083"/>
                </a:lnTo>
                <a:lnTo>
                  <a:pt x="2539" y="1086"/>
                </a:lnTo>
                <a:lnTo>
                  <a:pt x="2555" y="1090"/>
                </a:lnTo>
                <a:lnTo>
                  <a:pt x="2572" y="1096"/>
                </a:lnTo>
                <a:lnTo>
                  <a:pt x="2579" y="1099"/>
                </a:lnTo>
                <a:lnTo>
                  <a:pt x="2585" y="1103"/>
                </a:lnTo>
                <a:lnTo>
                  <a:pt x="2591" y="1106"/>
                </a:lnTo>
                <a:lnTo>
                  <a:pt x="2595" y="1111"/>
                </a:lnTo>
                <a:lnTo>
                  <a:pt x="2600" y="1115"/>
                </a:lnTo>
                <a:lnTo>
                  <a:pt x="2606" y="1119"/>
                </a:lnTo>
                <a:lnTo>
                  <a:pt x="2613" y="1121"/>
                </a:lnTo>
                <a:lnTo>
                  <a:pt x="2619" y="1124"/>
                </a:lnTo>
                <a:lnTo>
                  <a:pt x="2634" y="1128"/>
                </a:lnTo>
                <a:lnTo>
                  <a:pt x="2651" y="1132"/>
                </a:lnTo>
                <a:lnTo>
                  <a:pt x="2667" y="1135"/>
                </a:lnTo>
                <a:lnTo>
                  <a:pt x="2683" y="1140"/>
                </a:lnTo>
                <a:lnTo>
                  <a:pt x="2690" y="1142"/>
                </a:lnTo>
                <a:lnTo>
                  <a:pt x="2698" y="1146"/>
                </a:lnTo>
                <a:lnTo>
                  <a:pt x="2705" y="1150"/>
                </a:lnTo>
                <a:lnTo>
                  <a:pt x="2712" y="1153"/>
                </a:lnTo>
                <a:lnTo>
                  <a:pt x="2718" y="1157"/>
                </a:lnTo>
                <a:lnTo>
                  <a:pt x="2723" y="1159"/>
                </a:lnTo>
                <a:lnTo>
                  <a:pt x="2728" y="1160"/>
                </a:lnTo>
                <a:lnTo>
                  <a:pt x="2734" y="1160"/>
                </a:lnTo>
                <a:lnTo>
                  <a:pt x="2740" y="1159"/>
                </a:lnTo>
                <a:lnTo>
                  <a:pt x="2745" y="1157"/>
                </a:lnTo>
                <a:lnTo>
                  <a:pt x="2749" y="1154"/>
                </a:lnTo>
                <a:lnTo>
                  <a:pt x="2753" y="1152"/>
                </a:lnTo>
                <a:lnTo>
                  <a:pt x="2756" y="1148"/>
                </a:lnTo>
                <a:lnTo>
                  <a:pt x="2759" y="1144"/>
                </a:lnTo>
                <a:lnTo>
                  <a:pt x="2761" y="1140"/>
                </a:lnTo>
                <a:lnTo>
                  <a:pt x="2762" y="1137"/>
                </a:lnTo>
                <a:lnTo>
                  <a:pt x="2763" y="1133"/>
                </a:lnTo>
                <a:lnTo>
                  <a:pt x="2762" y="1130"/>
                </a:lnTo>
                <a:lnTo>
                  <a:pt x="2761" y="1127"/>
                </a:lnTo>
                <a:lnTo>
                  <a:pt x="2759" y="1125"/>
                </a:lnTo>
                <a:lnTo>
                  <a:pt x="2743" y="1113"/>
                </a:lnTo>
                <a:lnTo>
                  <a:pt x="2725" y="1098"/>
                </a:lnTo>
                <a:lnTo>
                  <a:pt x="2709" y="1084"/>
                </a:lnTo>
                <a:lnTo>
                  <a:pt x="2703" y="1078"/>
                </a:lnTo>
                <a:lnTo>
                  <a:pt x="2694" y="1065"/>
                </a:lnTo>
                <a:lnTo>
                  <a:pt x="2672" y="1034"/>
                </a:lnTo>
                <a:lnTo>
                  <a:pt x="2649" y="1000"/>
                </a:lnTo>
                <a:lnTo>
                  <a:pt x="2635" y="979"/>
                </a:lnTo>
                <a:lnTo>
                  <a:pt x="2632" y="975"/>
                </a:lnTo>
                <a:lnTo>
                  <a:pt x="2628" y="972"/>
                </a:lnTo>
                <a:lnTo>
                  <a:pt x="2625" y="971"/>
                </a:lnTo>
                <a:lnTo>
                  <a:pt x="2620" y="971"/>
                </a:lnTo>
                <a:lnTo>
                  <a:pt x="2615" y="975"/>
                </a:lnTo>
                <a:lnTo>
                  <a:pt x="2611" y="982"/>
                </a:lnTo>
                <a:lnTo>
                  <a:pt x="2606" y="990"/>
                </a:lnTo>
                <a:lnTo>
                  <a:pt x="2600" y="1003"/>
                </a:lnTo>
                <a:lnTo>
                  <a:pt x="2597" y="1010"/>
                </a:lnTo>
                <a:lnTo>
                  <a:pt x="2592" y="1016"/>
                </a:lnTo>
                <a:lnTo>
                  <a:pt x="2586" y="1020"/>
                </a:lnTo>
                <a:lnTo>
                  <a:pt x="2580" y="1025"/>
                </a:lnTo>
                <a:lnTo>
                  <a:pt x="2573" y="1029"/>
                </a:lnTo>
                <a:lnTo>
                  <a:pt x="2565" y="1031"/>
                </a:lnTo>
                <a:lnTo>
                  <a:pt x="2557" y="1034"/>
                </a:lnTo>
                <a:lnTo>
                  <a:pt x="2547" y="1036"/>
                </a:lnTo>
                <a:lnTo>
                  <a:pt x="2527" y="1039"/>
                </a:lnTo>
                <a:lnTo>
                  <a:pt x="2505" y="1042"/>
                </a:lnTo>
                <a:lnTo>
                  <a:pt x="2481" y="1044"/>
                </a:lnTo>
                <a:lnTo>
                  <a:pt x="2457" y="1045"/>
                </a:lnTo>
                <a:lnTo>
                  <a:pt x="2445" y="1045"/>
                </a:lnTo>
                <a:lnTo>
                  <a:pt x="2436" y="1045"/>
                </a:lnTo>
                <a:lnTo>
                  <a:pt x="2429" y="1044"/>
                </a:lnTo>
                <a:lnTo>
                  <a:pt x="2423" y="1042"/>
                </a:lnTo>
                <a:lnTo>
                  <a:pt x="2418" y="1038"/>
                </a:lnTo>
                <a:lnTo>
                  <a:pt x="2415" y="1034"/>
                </a:lnTo>
                <a:lnTo>
                  <a:pt x="2412" y="1031"/>
                </a:lnTo>
                <a:lnTo>
                  <a:pt x="2410" y="1027"/>
                </a:lnTo>
                <a:lnTo>
                  <a:pt x="2406" y="1024"/>
                </a:lnTo>
                <a:lnTo>
                  <a:pt x="2404" y="1019"/>
                </a:lnTo>
                <a:lnTo>
                  <a:pt x="2399" y="1016"/>
                </a:lnTo>
                <a:lnTo>
                  <a:pt x="2395" y="1012"/>
                </a:lnTo>
                <a:lnTo>
                  <a:pt x="2389" y="1009"/>
                </a:lnTo>
                <a:lnTo>
                  <a:pt x="2380" y="1006"/>
                </a:lnTo>
                <a:lnTo>
                  <a:pt x="2370" y="1004"/>
                </a:lnTo>
                <a:lnTo>
                  <a:pt x="2357" y="1003"/>
                </a:lnTo>
                <a:lnTo>
                  <a:pt x="2344" y="1002"/>
                </a:lnTo>
                <a:lnTo>
                  <a:pt x="2333" y="999"/>
                </a:lnTo>
                <a:lnTo>
                  <a:pt x="2324" y="998"/>
                </a:lnTo>
                <a:lnTo>
                  <a:pt x="2318" y="995"/>
                </a:lnTo>
                <a:lnTo>
                  <a:pt x="2314" y="992"/>
                </a:lnTo>
                <a:lnTo>
                  <a:pt x="2310" y="989"/>
                </a:lnTo>
                <a:lnTo>
                  <a:pt x="2308" y="985"/>
                </a:lnTo>
                <a:lnTo>
                  <a:pt x="2308" y="982"/>
                </a:lnTo>
                <a:lnTo>
                  <a:pt x="2309" y="979"/>
                </a:lnTo>
                <a:lnTo>
                  <a:pt x="2310" y="976"/>
                </a:lnTo>
                <a:lnTo>
                  <a:pt x="2312" y="973"/>
                </a:lnTo>
                <a:lnTo>
                  <a:pt x="2316" y="970"/>
                </a:lnTo>
                <a:lnTo>
                  <a:pt x="2319" y="969"/>
                </a:lnTo>
                <a:lnTo>
                  <a:pt x="2324" y="966"/>
                </a:lnTo>
                <a:lnTo>
                  <a:pt x="2329" y="965"/>
                </a:lnTo>
                <a:lnTo>
                  <a:pt x="2333" y="965"/>
                </a:lnTo>
                <a:lnTo>
                  <a:pt x="2337" y="964"/>
                </a:lnTo>
                <a:lnTo>
                  <a:pt x="2342" y="963"/>
                </a:lnTo>
                <a:lnTo>
                  <a:pt x="2345" y="959"/>
                </a:lnTo>
                <a:lnTo>
                  <a:pt x="2350" y="956"/>
                </a:lnTo>
                <a:lnTo>
                  <a:pt x="2357" y="945"/>
                </a:lnTo>
                <a:lnTo>
                  <a:pt x="2363" y="932"/>
                </a:lnTo>
                <a:lnTo>
                  <a:pt x="2369" y="918"/>
                </a:lnTo>
                <a:lnTo>
                  <a:pt x="2373" y="904"/>
                </a:lnTo>
                <a:lnTo>
                  <a:pt x="2377" y="889"/>
                </a:lnTo>
                <a:lnTo>
                  <a:pt x="2380" y="876"/>
                </a:lnTo>
                <a:lnTo>
                  <a:pt x="2383" y="870"/>
                </a:lnTo>
                <a:lnTo>
                  <a:pt x="2385" y="865"/>
                </a:lnTo>
                <a:lnTo>
                  <a:pt x="2388" y="861"/>
                </a:lnTo>
                <a:lnTo>
                  <a:pt x="2391" y="857"/>
                </a:lnTo>
                <a:lnTo>
                  <a:pt x="2395" y="855"/>
                </a:lnTo>
                <a:lnTo>
                  <a:pt x="2398" y="852"/>
                </a:lnTo>
                <a:lnTo>
                  <a:pt x="2403" y="851"/>
                </a:lnTo>
                <a:lnTo>
                  <a:pt x="2409" y="850"/>
                </a:lnTo>
                <a:lnTo>
                  <a:pt x="2420" y="849"/>
                </a:lnTo>
                <a:lnTo>
                  <a:pt x="2436" y="849"/>
                </a:lnTo>
                <a:lnTo>
                  <a:pt x="2452" y="850"/>
                </a:lnTo>
                <a:lnTo>
                  <a:pt x="2472" y="852"/>
                </a:lnTo>
                <a:lnTo>
                  <a:pt x="2491" y="854"/>
                </a:lnTo>
                <a:lnTo>
                  <a:pt x="2507" y="852"/>
                </a:lnTo>
                <a:lnTo>
                  <a:pt x="2523" y="851"/>
                </a:lnTo>
                <a:lnTo>
                  <a:pt x="2535" y="850"/>
                </a:lnTo>
                <a:lnTo>
                  <a:pt x="2550" y="849"/>
                </a:lnTo>
                <a:lnTo>
                  <a:pt x="2564" y="849"/>
                </a:lnTo>
                <a:lnTo>
                  <a:pt x="2580" y="850"/>
                </a:lnTo>
                <a:lnTo>
                  <a:pt x="2600" y="852"/>
                </a:lnTo>
                <a:lnTo>
                  <a:pt x="2609" y="854"/>
                </a:lnTo>
                <a:lnTo>
                  <a:pt x="2618" y="854"/>
                </a:lnTo>
                <a:lnTo>
                  <a:pt x="2626" y="854"/>
                </a:lnTo>
                <a:lnTo>
                  <a:pt x="2632" y="852"/>
                </a:lnTo>
                <a:lnTo>
                  <a:pt x="2644" y="848"/>
                </a:lnTo>
                <a:lnTo>
                  <a:pt x="2653" y="842"/>
                </a:lnTo>
                <a:lnTo>
                  <a:pt x="2663" y="836"/>
                </a:lnTo>
                <a:lnTo>
                  <a:pt x="2674" y="831"/>
                </a:lnTo>
                <a:lnTo>
                  <a:pt x="2681" y="830"/>
                </a:lnTo>
                <a:lnTo>
                  <a:pt x="2688" y="829"/>
                </a:lnTo>
                <a:lnTo>
                  <a:pt x="2698" y="828"/>
                </a:lnTo>
                <a:lnTo>
                  <a:pt x="2707" y="829"/>
                </a:lnTo>
                <a:lnTo>
                  <a:pt x="2725" y="830"/>
                </a:lnTo>
                <a:lnTo>
                  <a:pt x="2735" y="834"/>
                </a:lnTo>
                <a:lnTo>
                  <a:pt x="2742" y="836"/>
                </a:lnTo>
                <a:lnTo>
                  <a:pt x="2746" y="841"/>
                </a:lnTo>
                <a:lnTo>
                  <a:pt x="2748" y="845"/>
                </a:lnTo>
                <a:lnTo>
                  <a:pt x="2752" y="851"/>
                </a:lnTo>
                <a:lnTo>
                  <a:pt x="2757" y="858"/>
                </a:lnTo>
                <a:lnTo>
                  <a:pt x="2767" y="867"/>
                </a:lnTo>
                <a:lnTo>
                  <a:pt x="2779" y="874"/>
                </a:lnTo>
                <a:lnTo>
                  <a:pt x="2789" y="879"/>
                </a:lnTo>
                <a:lnTo>
                  <a:pt x="2800" y="884"/>
                </a:lnTo>
                <a:lnTo>
                  <a:pt x="2810" y="888"/>
                </a:lnTo>
                <a:lnTo>
                  <a:pt x="2821" y="891"/>
                </a:lnTo>
                <a:lnTo>
                  <a:pt x="2834" y="896"/>
                </a:lnTo>
                <a:lnTo>
                  <a:pt x="2847" y="901"/>
                </a:lnTo>
                <a:lnTo>
                  <a:pt x="2862" y="909"/>
                </a:lnTo>
                <a:lnTo>
                  <a:pt x="2885" y="923"/>
                </a:lnTo>
                <a:lnTo>
                  <a:pt x="2895" y="930"/>
                </a:lnTo>
                <a:lnTo>
                  <a:pt x="2897" y="932"/>
                </a:lnTo>
                <a:lnTo>
                  <a:pt x="2901" y="933"/>
                </a:lnTo>
                <a:lnTo>
                  <a:pt x="2904" y="936"/>
                </a:lnTo>
                <a:lnTo>
                  <a:pt x="2910" y="937"/>
                </a:lnTo>
                <a:lnTo>
                  <a:pt x="2919" y="938"/>
                </a:lnTo>
                <a:lnTo>
                  <a:pt x="2932" y="937"/>
                </a:lnTo>
                <a:lnTo>
                  <a:pt x="2949" y="936"/>
                </a:lnTo>
                <a:lnTo>
                  <a:pt x="2966" y="933"/>
                </a:lnTo>
                <a:lnTo>
                  <a:pt x="3004" y="928"/>
                </a:lnTo>
                <a:lnTo>
                  <a:pt x="3037" y="923"/>
                </a:lnTo>
                <a:lnTo>
                  <a:pt x="3052" y="921"/>
                </a:lnTo>
                <a:lnTo>
                  <a:pt x="3065" y="919"/>
                </a:lnTo>
                <a:lnTo>
                  <a:pt x="3078" y="919"/>
                </a:lnTo>
                <a:lnTo>
                  <a:pt x="3091" y="919"/>
                </a:lnTo>
                <a:lnTo>
                  <a:pt x="3102" y="922"/>
                </a:lnTo>
                <a:lnTo>
                  <a:pt x="3112" y="926"/>
                </a:lnTo>
                <a:lnTo>
                  <a:pt x="3117" y="929"/>
                </a:lnTo>
                <a:lnTo>
                  <a:pt x="3120" y="932"/>
                </a:lnTo>
                <a:lnTo>
                  <a:pt x="3125" y="937"/>
                </a:lnTo>
                <a:lnTo>
                  <a:pt x="3129" y="942"/>
                </a:lnTo>
                <a:lnTo>
                  <a:pt x="3136" y="952"/>
                </a:lnTo>
                <a:lnTo>
                  <a:pt x="3140" y="963"/>
                </a:lnTo>
                <a:lnTo>
                  <a:pt x="3144" y="975"/>
                </a:lnTo>
                <a:lnTo>
                  <a:pt x="3147" y="985"/>
                </a:lnTo>
                <a:lnTo>
                  <a:pt x="3152" y="997"/>
                </a:lnTo>
                <a:lnTo>
                  <a:pt x="3157" y="1007"/>
                </a:lnTo>
                <a:lnTo>
                  <a:pt x="3164" y="1017"/>
                </a:lnTo>
                <a:lnTo>
                  <a:pt x="3173" y="1026"/>
                </a:lnTo>
                <a:lnTo>
                  <a:pt x="3177" y="1029"/>
                </a:lnTo>
                <a:lnTo>
                  <a:pt x="3180" y="1030"/>
                </a:lnTo>
                <a:lnTo>
                  <a:pt x="3181" y="1027"/>
                </a:lnTo>
                <a:lnTo>
                  <a:pt x="3183" y="1023"/>
                </a:lnTo>
                <a:lnTo>
                  <a:pt x="3180" y="1007"/>
                </a:lnTo>
                <a:lnTo>
                  <a:pt x="3176" y="988"/>
                </a:lnTo>
                <a:lnTo>
                  <a:pt x="3170" y="965"/>
                </a:lnTo>
                <a:lnTo>
                  <a:pt x="3164" y="942"/>
                </a:lnTo>
                <a:lnTo>
                  <a:pt x="3159" y="921"/>
                </a:lnTo>
                <a:lnTo>
                  <a:pt x="3157" y="904"/>
                </a:lnTo>
                <a:lnTo>
                  <a:pt x="3158" y="898"/>
                </a:lnTo>
                <a:lnTo>
                  <a:pt x="3159" y="894"/>
                </a:lnTo>
                <a:lnTo>
                  <a:pt x="3163" y="890"/>
                </a:lnTo>
                <a:lnTo>
                  <a:pt x="3166" y="888"/>
                </a:lnTo>
                <a:lnTo>
                  <a:pt x="3171" y="887"/>
                </a:lnTo>
                <a:lnTo>
                  <a:pt x="3177" y="887"/>
                </a:lnTo>
                <a:lnTo>
                  <a:pt x="3183" y="887"/>
                </a:lnTo>
                <a:lnTo>
                  <a:pt x="3190" y="888"/>
                </a:lnTo>
                <a:lnTo>
                  <a:pt x="3204" y="891"/>
                </a:lnTo>
                <a:lnTo>
                  <a:pt x="3219" y="895"/>
                </a:lnTo>
                <a:lnTo>
                  <a:pt x="3234" y="898"/>
                </a:lnTo>
                <a:lnTo>
                  <a:pt x="3248" y="899"/>
                </a:lnTo>
                <a:lnTo>
                  <a:pt x="3275" y="897"/>
                </a:lnTo>
                <a:lnTo>
                  <a:pt x="3300" y="895"/>
                </a:lnTo>
                <a:lnTo>
                  <a:pt x="3312" y="895"/>
                </a:lnTo>
                <a:lnTo>
                  <a:pt x="3320" y="895"/>
                </a:lnTo>
                <a:lnTo>
                  <a:pt x="3325" y="897"/>
                </a:lnTo>
                <a:lnTo>
                  <a:pt x="3327" y="898"/>
                </a:lnTo>
                <a:lnTo>
                  <a:pt x="3331" y="901"/>
                </a:lnTo>
                <a:lnTo>
                  <a:pt x="3332" y="904"/>
                </a:lnTo>
                <a:lnTo>
                  <a:pt x="3333" y="908"/>
                </a:lnTo>
                <a:lnTo>
                  <a:pt x="3332" y="911"/>
                </a:lnTo>
                <a:lnTo>
                  <a:pt x="3331" y="916"/>
                </a:lnTo>
                <a:lnTo>
                  <a:pt x="3328" y="919"/>
                </a:lnTo>
                <a:lnTo>
                  <a:pt x="3321" y="929"/>
                </a:lnTo>
                <a:lnTo>
                  <a:pt x="3313" y="939"/>
                </a:lnTo>
                <a:lnTo>
                  <a:pt x="3311" y="945"/>
                </a:lnTo>
                <a:lnTo>
                  <a:pt x="3307" y="951"/>
                </a:lnTo>
                <a:lnTo>
                  <a:pt x="3306" y="958"/>
                </a:lnTo>
                <a:lnTo>
                  <a:pt x="3305" y="964"/>
                </a:lnTo>
                <a:lnTo>
                  <a:pt x="3305" y="971"/>
                </a:lnTo>
                <a:lnTo>
                  <a:pt x="3307" y="978"/>
                </a:lnTo>
                <a:lnTo>
                  <a:pt x="3311" y="985"/>
                </a:lnTo>
                <a:lnTo>
                  <a:pt x="3316" y="993"/>
                </a:lnTo>
                <a:lnTo>
                  <a:pt x="3329" y="1007"/>
                </a:lnTo>
                <a:lnTo>
                  <a:pt x="3341" y="1020"/>
                </a:lnTo>
                <a:lnTo>
                  <a:pt x="3353" y="1030"/>
                </a:lnTo>
                <a:lnTo>
                  <a:pt x="3363" y="1038"/>
                </a:lnTo>
                <a:lnTo>
                  <a:pt x="3374" y="1043"/>
                </a:lnTo>
                <a:lnTo>
                  <a:pt x="3385" y="1047"/>
                </a:lnTo>
                <a:lnTo>
                  <a:pt x="3396" y="1049"/>
                </a:lnTo>
                <a:lnTo>
                  <a:pt x="3408" y="1050"/>
                </a:lnTo>
                <a:lnTo>
                  <a:pt x="3421" y="1050"/>
                </a:lnTo>
                <a:lnTo>
                  <a:pt x="3436" y="1052"/>
                </a:lnTo>
                <a:lnTo>
                  <a:pt x="3453" y="1056"/>
                </a:lnTo>
                <a:lnTo>
                  <a:pt x="3467" y="1061"/>
                </a:lnTo>
                <a:lnTo>
                  <a:pt x="3474" y="1065"/>
                </a:lnTo>
                <a:lnTo>
                  <a:pt x="3478" y="1069"/>
                </a:lnTo>
                <a:lnTo>
                  <a:pt x="3483" y="1073"/>
                </a:lnTo>
                <a:lnTo>
                  <a:pt x="3486" y="1079"/>
                </a:lnTo>
                <a:lnTo>
                  <a:pt x="3487" y="1086"/>
                </a:lnTo>
                <a:lnTo>
                  <a:pt x="3487" y="1093"/>
                </a:lnTo>
                <a:lnTo>
                  <a:pt x="3484" y="1101"/>
                </a:lnTo>
                <a:lnTo>
                  <a:pt x="3478" y="1111"/>
                </a:lnTo>
                <a:lnTo>
                  <a:pt x="3473" y="1120"/>
                </a:lnTo>
                <a:lnTo>
                  <a:pt x="3464" y="1127"/>
                </a:lnTo>
                <a:lnTo>
                  <a:pt x="3456" y="1134"/>
                </a:lnTo>
                <a:lnTo>
                  <a:pt x="3447" y="1140"/>
                </a:lnTo>
                <a:lnTo>
                  <a:pt x="3437" y="1145"/>
                </a:lnTo>
                <a:lnTo>
                  <a:pt x="3427" y="1148"/>
                </a:lnTo>
                <a:lnTo>
                  <a:pt x="3416" y="1152"/>
                </a:lnTo>
                <a:lnTo>
                  <a:pt x="3406" y="1154"/>
                </a:lnTo>
                <a:lnTo>
                  <a:pt x="3385" y="1157"/>
                </a:lnTo>
                <a:lnTo>
                  <a:pt x="3366" y="1158"/>
                </a:lnTo>
                <a:lnTo>
                  <a:pt x="3349" y="1158"/>
                </a:lnTo>
                <a:lnTo>
                  <a:pt x="3336" y="1158"/>
                </a:lnTo>
                <a:lnTo>
                  <a:pt x="3325" y="1159"/>
                </a:lnTo>
                <a:lnTo>
                  <a:pt x="3313" y="1161"/>
                </a:lnTo>
                <a:lnTo>
                  <a:pt x="3300" y="1165"/>
                </a:lnTo>
                <a:lnTo>
                  <a:pt x="3289" y="1171"/>
                </a:lnTo>
                <a:lnTo>
                  <a:pt x="3285" y="1174"/>
                </a:lnTo>
                <a:lnTo>
                  <a:pt x="3280" y="1178"/>
                </a:lnTo>
                <a:lnTo>
                  <a:pt x="3277" y="1181"/>
                </a:lnTo>
                <a:lnTo>
                  <a:pt x="3273" y="1186"/>
                </a:lnTo>
                <a:lnTo>
                  <a:pt x="3272" y="1191"/>
                </a:lnTo>
                <a:lnTo>
                  <a:pt x="3271" y="1195"/>
                </a:lnTo>
                <a:lnTo>
                  <a:pt x="3271" y="1200"/>
                </a:lnTo>
                <a:lnTo>
                  <a:pt x="3272" y="1205"/>
                </a:lnTo>
                <a:lnTo>
                  <a:pt x="3275" y="1209"/>
                </a:lnTo>
                <a:lnTo>
                  <a:pt x="3279" y="1214"/>
                </a:lnTo>
                <a:lnTo>
                  <a:pt x="3284" y="1216"/>
                </a:lnTo>
                <a:lnTo>
                  <a:pt x="3289" y="1219"/>
                </a:lnTo>
                <a:lnTo>
                  <a:pt x="3304" y="1221"/>
                </a:lnTo>
                <a:lnTo>
                  <a:pt x="3320" y="1222"/>
                </a:lnTo>
                <a:lnTo>
                  <a:pt x="3356" y="1221"/>
                </a:lnTo>
                <a:lnTo>
                  <a:pt x="3392" y="1219"/>
                </a:lnTo>
                <a:lnTo>
                  <a:pt x="3412" y="1220"/>
                </a:lnTo>
                <a:lnTo>
                  <a:pt x="3439" y="1221"/>
                </a:lnTo>
                <a:lnTo>
                  <a:pt x="3469" y="1222"/>
                </a:lnTo>
                <a:lnTo>
                  <a:pt x="3502" y="1225"/>
                </a:lnTo>
                <a:lnTo>
                  <a:pt x="3535" y="1225"/>
                </a:lnTo>
                <a:lnTo>
                  <a:pt x="3564" y="1225"/>
                </a:lnTo>
                <a:lnTo>
                  <a:pt x="3577" y="1225"/>
                </a:lnTo>
                <a:lnTo>
                  <a:pt x="3589" y="1224"/>
                </a:lnTo>
                <a:lnTo>
                  <a:pt x="3598" y="1221"/>
                </a:lnTo>
                <a:lnTo>
                  <a:pt x="3607" y="1219"/>
                </a:lnTo>
                <a:lnTo>
                  <a:pt x="3612" y="1215"/>
                </a:lnTo>
                <a:lnTo>
                  <a:pt x="3618" y="1212"/>
                </a:lnTo>
                <a:lnTo>
                  <a:pt x="3622" y="1207"/>
                </a:lnTo>
                <a:lnTo>
                  <a:pt x="3625" y="1202"/>
                </a:lnTo>
                <a:lnTo>
                  <a:pt x="3628" y="1197"/>
                </a:lnTo>
                <a:lnTo>
                  <a:pt x="3629" y="1189"/>
                </a:lnTo>
                <a:lnTo>
                  <a:pt x="3629" y="1184"/>
                </a:lnTo>
                <a:lnTo>
                  <a:pt x="3629" y="1177"/>
                </a:lnTo>
                <a:lnTo>
                  <a:pt x="3628" y="1170"/>
                </a:lnTo>
                <a:lnTo>
                  <a:pt x="3625" y="1164"/>
                </a:lnTo>
                <a:lnTo>
                  <a:pt x="3622" y="1158"/>
                </a:lnTo>
                <a:lnTo>
                  <a:pt x="3618" y="1152"/>
                </a:lnTo>
                <a:lnTo>
                  <a:pt x="3614" y="1146"/>
                </a:lnTo>
                <a:lnTo>
                  <a:pt x="3608" y="1141"/>
                </a:lnTo>
                <a:lnTo>
                  <a:pt x="3602" y="1138"/>
                </a:lnTo>
                <a:lnTo>
                  <a:pt x="3595" y="1134"/>
                </a:lnTo>
                <a:lnTo>
                  <a:pt x="3588" y="1132"/>
                </a:lnTo>
                <a:lnTo>
                  <a:pt x="3583" y="1128"/>
                </a:lnTo>
                <a:lnTo>
                  <a:pt x="3579" y="1125"/>
                </a:lnTo>
                <a:lnTo>
                  <a:pt x="3577" y="1123"/>
                </a:lnTo>
                <a:lnTo>
                  <a:pt x="3576" y="1119"/>
                </a:lnTo>
                <a:lnTo>
                  <a:pt x="3577" y="1115"/>
                </a:lnTo>
                <a:lnTo>
                  <a:pt x="3578" y="1112"/>
                </a:lnTo>
                <a:lnTo>
                  <a:pt x="3581" y="1110"/>
                </a:lnTo>
                <a:lnTo>
                  <a:pt x="3584" y="1106"/>
                </a:lnTo>
                <a:lnTo>
                  <a:pt x="3589" y="1104"/>
                </a:lnTo>
                <a:lnTo>
                  <a:pt x="3594" y="1103"/>
                </a:lnTo>
                <a:lnTo>
                  <a:pt x="3599" y="1100"/>
                </a:lnTo>
                <a:lnTo>
                  <a:pt x="3605" y="1100"/>
                </a:lnTo>
                <a:lnTo>
                  <a:pt x="3612" y="1099"/>
                </a:lnTo>
                <a:lnTo>
                  <a:pt x="3619" y="1100"/>
                </a:lnTo>
                <a:lnTo>
                  <a:pt x="3626" y="1101"/>
                </a:lnTo>
                <a:lnTo>
                  <a:pt x="3642" y="1104"/>
                </a:lnTo>
                <a:lnTo>
                  <a:pt x="3656" y="1104"/>
                </a:lnTo>
                <a:lnTo>
                  <a:pt x="3669" y="1101"/>
                </a:lnTo>
                <a:lnTo>
                  <a:pt x="3680" y="1100"/>
                </a:lnTo>
                <a:lnTo>
                  <a:pt x="3690" y="1098"/>
                </a:lnTo>
                <a:lnTo>
                  <a:pt x="3696" y="1097"/>
                </a:lnTo>
                <a:lnTo>
                  <a:pt x="3698" y="1097"/>
                </a:lnTo>
                <a:lnTo>
                  <a:pt x="3699" y="1098"/>
                </a:lnTo>
                <a:lnTo>
                  <a:pt x="3699" y="1099"/>
                </a:lnTo>
                <a:lnTo>
                  <a:pt x="3698" y="1101"/>
                </a:lnTo>
                <a:lnTo>
                  <a:pt x="3696" y="1107"/>
                </a:lnTo>
                <a:lnTo>
                  <a:pt x="3696" y="1115"/>
                </a:lnTo>
                <a:lnTo>
                  <a:pt x="3696" y="1125"/>
                </a:lnTo>
                <a:lnTo>
                  <a:pt x="3697" y="1135"/>
                </a:lnTo>
                <a:lnTo>
                  <a:pt x="3700" y="1159"/>
                </a:lnTo>
                <a:lnTo>
                  <a:pt x="3702" y="1186"/>
                </a:lnTo>
                <a:lnTo>
                  <a:pt x="3703" y="1200"/>
                </a:lnTo>
                <a:lnTo>
                  <a:pt x="3704" y="1212"/>
                </a:lnTo>
                <a:lnTo>
                  <a:pt x="3708" y="1221"/>
                </a:lnTo>
                <a:lnTo>
                  <a:pt x="3711" y="1229"/>
                </a:lnTo>
                <a:lnTo>
                  <a:pt x="3715" y="1233"/>
                </a:lnTo>
                <a:lnTo>
                  <a:pt x="3717" y="1235"/>
                </a:lnTo>
                <a:lnTo>
                  <a:pt x="3720" y="1238"/>
                </a:lnTo>
                <a:lnTo>
                  <a:pt x="3724" y="1239"/>
                </a:lnTo>
                <a:lnTo>
                  <a:pt x="3727" y="1240"/>
                </a:lnTo>
                <a:lnTo>
                  <a:pt x="3732" y="1240"/>
                </a:lnTo>
                <a:lnTo>
                  <a:pt x="3737" y="1239"/>
                </a:lnTo>
                <a:lnTo>
                  <a:pt x="3742" y="1238"/>
                </a:lnTo>
                <a:lnTo>
                  <a:pt x="3746" y="1235"/>
                </a:lnTo>
                <a:lnTo>
                  <a:pt x="3751" y="1233"/>
                </a:lnTo>
                <a:lnTo>
                  <a:pt x="3754" y="1231"/>
                </a:lnTo>
                <a:lnTo>
                  <a:pt x="3758" y="1227"/>
                </a:lnTo>
                <a:lnTo>
                  <a:pt x="3763" y="1221"/>
                </a:lnTo>
                <a:lnTo>
                  <a:pt x="3767" y="1213"/>
                </a:lnTo>
                <a:lnTo>
                  <a:pt x="3772" y="1207"/>
                </a:lnTo>
                <a:lnTo>
                  <a:pt x="3777" y="1200"/>
                </a:lnTo>
                <a:lnTo>
                  <a:pt x="3780" y="1198"/>
                </a:lnTo>
                <a:lnTo>
                  <a:pt x="3784" y="1195"/>
                </a:lnTo>
                <a:lnTo>
                  <a:pt x="3787" y="1194"/>
                </a:lnTo>
                <a:lnTo>
                  <a:pt x="3792" y="1193"/>
                </a:lnTo>
                <a:lnTo>
                  <a:pt x="3798" y="1191"/>
                </a:lnTo>
                <a:lnTo>
                  <a:pt x="3801" y="1188"/>
                </a:lnTo>
                <a:lnTo>
                  <a:pt x="3805" y="1185"/>
                </a:lnTo>
                <a:lnTo>
                  <a:pt x="3807" y="1181"/>
                </a:lnTo>
                <a:lnTo>
                  <a:pt x="3810" y="1175"/>
                </a:lnTo>
                <a:lnTo>
                  <a:pt x="3811" y="1170"/>
                </a:lnTo>
                <a:lnTo>
                  <a:pt x="3811" y="1164"/>
                </a:lnTo>
                <a:lnTo>
                  <a:pt x="3812" y="1157"/>
                </a:lnTo>
                <a:lnTo>
                  <a:pt x="3811" y="1141"/>
                </a:lnTo>
                <a:lnTo>
                  <a:pt x="3807" y="1125"/>
                </a:lnTo>
                <a:lnTo>
                  <a:pt x="3803" y="1108"/>
                </a:lnTo>
                <a:lnTo>
                  <a:pt x="3798" y="1092"/>
                </a:lnTo>
                <a:lnTo>
                  <a:pt x="3786" y="1064"/>
                </a:lnTo>
                <a:lnTo>
                  <a:pt x="3778" y="1040"/>
                </a:lnTo>
                <a:lnTo>
                  <a:pt x="3776" y="1030"/>
                </a:lnTo>
                <a:lnTo>
                  <a:pt x="3773" y="1020"/>
                </a:lnTo>
                <a:lnTo>
                  <a:pt x="3773" y="1011"/>
                </a:lnTo>
                <a:lnTo>
                  <a:pt x="3773" y="1003"/>
                </a:lnTo>
                <a:lnTo>
                  <a:pt x="3774" y="998"/>
                </a:lnTo>
                <a:lnTo>
                  <a:pt x="3777" y="995"/>
                </a:lnTo>
                <a:lnTo>
                  <a:pt x="3779" y="991"/>
                </a:lnTo>
                <a:lnTo>
                  <a:pt x="3783" y="989"/>
                </a:lnTo>
                <a:lnTo>
                  <a:pt x="3787" y="986"/>
                </a:lnTo>
                <a:lnTo>
                  <a:pt x="3792" y="985"/>
                </a:lnTo>
                <a:lnTo>
                  <a:pt x="3797" y="984"/>
                </a:lnTo>
                <a:lnTo>
                  <a:pt x="3801" y="983"/>
                </a:lnTo>
                <a:lnTo>
                  <a:pt x="3813" y="983"/>
                </a:lnTo>
                <a:lnTo>
                  <a:pt x="3825" y="985"/>
                </a:lnTo>
                <a:lnTo>
                  <a:pt x="3830" y="988"/>
                </a:lnTo>
                <a:lnTo>
                  <a:pt x="3836" y="991"/>
                </a:lnTo>
                <a:lnTo>
                  <a:pt x="3840" y="993"/>
                </a:lnTo>
                <a:lnTo>
                  <a:pt x="3845" y="998"/>
                </a:lnTo>
                <a:lnTo>
                  <a:pt x="3864" y="1019"/>
                </a:lnTo>
                <a:lnTo>
                  <a:pt x="3882" y="1042"/>
                </a:lnTo>
                <a:lnTo>
                  <a:pt x="3895" y="1060"/>
                </a:lnTo>
                <a:lnTo>
                  <a:pt x="3901" y="1069"/>
                </a:lnTo>
                <a:lnTo>
                  <a:pt x="3908" y="1074"/>
                </a:lnTo>
                <a:lnTo>
                  <a:pt x="3927" y="1090"/>
                </a:lnTo>
                <a:lnTo>
                  <a:pt x="3938" y="1100"/>
                </a:lnTo>
                <a:lnTo>
                  <a:pt x="3948" y="1112"/>
                </a:lnTo>
                <a:lnTo>
                  <a:pt x="3958" y="1125"/>
                </a:lnTo>
                <a:lnTo>
                  <a:pt x="3965" y="1139"/>
                </a:lnTo>
                <a:lnTo>
                  <a:pt x="3971" y="1151"/>
                </a:lnTo>
                <a:lnTo>
                  <a:pt x="3975" y="1159"/>
                </a:lnTo>
                <a:lnTo>
                  <a:pt x="3978" y="1161"/>
                </a:lnTo>
                <a:lnTo>
                  <a:pt x="3980" y="1164"/>
                </a:lnTo>
                <a:lnTo>
                  <a:pt x="3982" y="1164"/>
                </a:lnTo>
                <a:lnTo>
                  <a:pt x="3985" y="1165"/>
                </a:lnTo>
                <a:lnTo>
                  <a:pt x="3991" y="1162"/>
                </a:lnTo>
                <a:lnTo>
                  <a:pt x="3998" y="1158"/>
                </a:lnTo>
                <a:lnTo>
                  <a:pt x="4006" y="1152"/>
                </a:lnTo>
                <a:lnTo>
                  <a:pt x="4016" y="1144"/>
                </a:lnTo>
                <a:lnTo>
                  <a:pt x="4027" y="1137"/>
                </a:lnTo>
                <a:lnTo>
                  <a:pt x="4036" y="1131"/>
                </a:lnTo>
                <a:lnTo>
                  <a:pt x="4045" y="1128"/>
                </a:lnTo>
                <a:lnTo>
                  <a:pt x="4052" y="1128"/>
                </a:lnTo>
                <a:lnTo>
                  <a:pt x="4059" y="1131"/>
                </a:lnTo>
                <a:lnTo>
                  <a:pt x="4066" y="1134"/>
                </a:lnTo>
                <a:lnTo>
                  <a:pt x="4075" y="1140"/>
                </a:lnTo>
                <a:lnTo>
                  <a:pt x="4084" y="1148"/>
                </a:lnTo>
                <a:lnTo>
                  <a:pt x="4089" y="1153"/>
                </a:lnTo>
                <a:lnTo>
                  <a:pt x="4093" y="1158"/>
                </a:lnTo>
                <a:lnTo>
                  <a:pt x="4095" y="1164"/>
                </a:lnTo>
                <a:lnTo>
                  <a:pt x="4097" y="1170"/>
                </a:lnTo>
                <a:lnTo>
                  <a:pt x="4099" y="1181"/>
                </a:lnTo>
                <a:lnTo>
                  <a:pt x="4099" y="1194"/>
                </a:lnTo>
                <a:lnTo>
                  <a:pt x="4095" y="1218"/>
                </a:lnTo>
                <a:lnTo>
                  <a:pt x="4092" y="1233"/>
                </a:lnTo>
                <a:lnTo>
                  <a:pt x="4093" y="1235"/>
                </a:lnTo>
                <a:lnTo>
                  <a:pt x="4094" y="1238"/>
                </a:lnTo>
                <a:lnTo>
                  <a:pt x="4096" y="1238"/>
                </a:lnTo>
                <a:lnTo>
                  <a:pt x="4099" y="1239"/>
                </a:lnTo>
                <a:lnTo>
                  <a:pt x="4106" y="1238"/>
                </a:lnTo>
                <a:lnTo>
                  <a:pt x="4113" y="1235"/>
                </a:lnTo>
                <a:lnTo>
                  <a:pt x="4121" y="1229"/>
                </a:lnTo>
                <a:lnTo>
                  <a:pt x="4129" y="1224"/>
                </a:lnTo>
                <a:lnTo>
                  <a:pt x="4133" y="1219"/>
                </a:lnTo>
                <a:lnTo>
                  <a:pt x="4135" y="1215"/>
                </a:lnTo>
                <a:lnTo>
                  <a:pt x="4138" y="1211"/>
                </a:lnTo>
                <a:lnTo>
                  <a:pt x="4140" y="1205"/>
                </a:lnTo>
                <a:lnTo>
                  <a:pt x="4142" y="1200"/>
                </a:lnTo>
                <a:lnTo>
                  <a:pt x="4144" y="1195"/>
                </a:lnTo>
                <a:lnTo>
                  <a:pt x="4147" y="1192"/>
                </a:lnTo>
                <a:lnTo>
                  <a:pt x="4150" y="1188"/>
                </a:lnTo>
                <a:lnTo>
                  <a:pt x="4157" y="1184"/>
                </a:lnTo>
                <a:lnTo>
                  <a:pt x="4166" y="1179"/>
                </a:lnTo>
                <a:lnTo>
                  <a:pt x="4183" y="1173"/>
                </a:lnTo>
                <a:lnTo>
                  <a:pt x="4200" y="1167"/>
                </a:lnTo>
                <a:lnTo>
                  <a:pt x="4203" y="1165"/>
                </a:lnTo>
                <a:lnTo>
                  <a:pt x="4207" y="1161"/>
                </a:lnTo>
                <a:lnTo>
                  <a:pt x="4209" y="1158"/>
                </a:lnTo>
                <a:lnTo>
                  <a:pt x="4211" y="1153"/>
                </a:lnTo>
                <a:lnTo>
                  <a:pt x="4215" y="1142"/>
                </a:lnTo>
                <a:lnTo>
                  <a:pt x="4217" y="1131"/>
                </a:lnTo>
                <a:lnTo>
                  <a:pt x="4220" y="1111"/>
                </a:lnTo>
                <a:lnTo>
                  <a:pt x="4220" y="1101"/>
                </a:lnTo>
                <a:lnTo>
                  <a:pt x="4210" y="1099"/>
                </a:lnTo>
                <a:lnTo>
                  <a:pt x="4187" y="1096"/>
                </a:lnTo>
                <a:lnTo>
                  <a:pt x="4171" y="1093"/>
                </a:lnTo>
                <a:lnTo>
                  <a:pt x="4154" y="1092"/>
                </a:lnTo>
                <a:lnTo>
                  <a:pt x="4135" y="1091"/>
                </a:lnTo>
                <a:lnTo>
                  <a:pt x="4116" y="1092"/>
                </a:lnTo>
                <a:lnTo>
                  <a:pt x="4099" y="1093"/>
                </a:lnTo>
                <a:lnTo>
                  <a:pt x="4083" y="1093"/>
                </a:lnTo>
                <a:lnTo>
                  <a:pt x="4069" y="1091"/>
                </a:lnTo>
                <a:lnTo>
                  <a:pt x="4057" y="1087"/>
                </a:lnTo>
                <a:lnTo>
                  <a:pt x="4047" y="1081"/>
                </a:lnTo>
                <a:lnTo>
                  <a:pt x="4035" y="1074"/>
                </a:lnTo>
                <a:lnTo>
                  <a:pt x="4022" y="1066"/>
                </a:lnTo>
                <a:lnTo>
                  <a:pt x="4008" y="1054"/>
                </a:lnTo>
                <a:lnTo>
                  <a:pt x="4002" y="1049"/>
                </a:lnTo>
                <a:lnTo>
                  <a:pt x="3996" y="1043"/>
                </a:lnTo>
                <a:lnTo>
                  <a:pt x="3992" y="1037"/>
                </a:lnTo>
                <a:lnTo>
                  <a:pt x="3989" y="1031"/>
                </a:lnTo>
                <a:lnTo>
                  <a:pt x="3985" y="1020"/>
                </a:lnTo>
                <a:lnTo>
                  <a:pt x="3983" y="1010"/>
                </a:lnTo>
                <a:lnTo>
                  <a:pt x="3982" y="999"/>
                </a:lnTo>
                <a:lnTo>
                  <a:pt x="3981" y="989"/>
                </a:lnTo>
                <a:lnTo>
                  <a:pt x="3980" y="983"/>
                </a:lnTo>
                <a:lnTo>
                  <a:pt x="3979" y="977"/>
                </a:lnTo>
                <a:lnTo>
                  <a:pt x="3976" y="971"/>
                </a:lnTo>
                <a:lnTo>
                  <a:pt x="3973" y="965"/>
                </a:lnTo>
                <a:lnTo>
                  <a:pt x="3971" y="959"/>
                </a:lnTo>
                <a:lnTo>
                  <a:pt x="3969" y="953"/>
                </a:lnTo>
                <a:lnTo>
                  <a:pt x="3972" y="948"/>
                </a:lnTo>
                <a:lnTo>
                  <a:pt x="3975" y="943"/>
                </a:lnTo>
                <a:lnTo>
                  <a:pt x="3980" y="938"/>
                </a:lnTo>
                <a:lnTo>
                  <a:pt x="3987" y="932"/>
                </a:lnTo>
                <a:lnTo>
                  <a:pt x="3994" y="928"/>
                </a:lnTo>
                <a:lnTo>
                  <a:pt x="4003" y="923"/>
                </a:lnTo>
                <a:lnTo>
                  <a:pt x="4046" y="905"/>
                </a:lnTo>
                <a:lnTo>
                  <a:pt x="4088" y="885"/>
                </a:lnTo>
                <a:lnTo>
                  <a:pt x="4097" y="881"/>
                </a:lnTo>
                <a:lnTo>
                  <a:pt x="4107" y="877"/>
                </a:lnTo>
                <a:lnTo>
                  <a:pt x="4116" y="875"/>
                </a:lnTo>
                <a:lnTo>
                  <a:pt x="4126" y="872"/>
                </a:lnTo>
                <a:lnTo>
                  <a:pt x="4135" y="872"/>
                </a:lnTo>
                <a:lnTo>
                  <a:pt x="4143" y="874"/>
                </a:lnTo>
                <a:lnTo>
                  <a:pt x="4150" y="876"/>
                </a:lnTo>
                <a:lnTo>
                  <a:pt x="4157" y="878"/>
                </a:lnTo>
                <a:lnTo>
                  <a:pt x="4164" y="883"/>
                </a:lnTo>
                <a:lnTo>
                  <a:pt x="4169" y="889"/>
                </a:lnTo>
                <a:lnTo>
                  <a:pt x="4174" y="895"/>
                </a:lnTo>
                <a:lnTo>
                  <a:pt x="4177" y="903"/>
                </a:lnTo>
                <a:lnTo>
                  <a:pt x="4180" y="912"/>
                </a:lnTo>
                <a:lnTo>
                  <a:pt x="4181" y="922"/>
                </a:lnTo>
                <a:lnTo>
                  <a:pt x="4181" y="933"/>
                </a:lnTo>
                <a:lnTo>
                  <a:pt x="4180" y="946"/>
                </a:lnTo>
                <a:lnTo>
                  <a:pt x="4175" y="969"/>
                </a:lnTo>
                <a:lnTo>
                  <a:pt x="4173" y="985"/>
                </a:lnTo>
                <a:lnTo>
                  <a:pt x="4171" y="991"/>
                </a:lnTo>
                <a:lnTo>
                  <a:pt x="4171" y="996"/>
                </a:lnTo>
                <a:lnTo>
                  <a:pt x="4171" y="999"/>
                </a:lnTo>
                <a:lnTo>
                  <a:pt x="4173" y="1002"/>
                </a:lnTo>
                <a:lnTo>
                  <a:pt x="4175" y="1003"/>
                </a:lnTo>
                <a:lnTo>
                  <a:pt x="4177" y="1003"/>
                </a:lnTo>
                <a:lnTo>
                  <a:pt x="4181" y="1003"/>
                </a:lnTo>
                <a:lnTo>
                  <a:pt x="4187" y="1002"/>
                </a:lnTo>
                <a:lnTo>
                  <a:pt x="4200" y="998"/>
                </a:lnTo>
                <a:lnTo>
                  <a:pt x="4220" y="993"/>
                </a:lnTo>
                <a:lnTo>
                  <a:pt x="4229" y="990"/>
                </a:lnTo>
                <a:lnTo>
                  <a:pt x="4236" y="986"/>
                </a:lnTo>
                <a:lnTo>
                  <a:pt x="4242" y="982"/>
                </a:lnTo>
                <a:lnTo>
                  <a:pt x="4244" y="976"/>
                </a:lnTo>
                <a:lnTo>
                  <a:pt x="4245" y="970"/>
                </a:lnTo>
                <a:lnTo>
                  <a:pt x="4245" y="963"/>
                </a:lnTo>
                <a:lnTo>
                  <a:pt x="4245" y="957"/>
                </a:lnTo>
                <a:lnTo>
                  <a:pt x="4243" y="950"/>
                </a:lnTo>
                <a:lnTo>
                  <a:pt x="4239" y="937"/>
                </a:lnTo>
                <a:lnTo>
                  <a:pt x="4236" y="926"/>
                </a:lnTo>
                <a:lnTo>
                  <a:pt x="4236" y="922"/>
                </a:lnTo>
                <a:lnTo>
                  <a:pt x="4237" y="917"/>
                </a:lnTo>
                <a:lnTo>
                  <a:pt x="4239" y="915"/>
                </a:lnTo>
                <a:lnTo>
                  <a:pt x="4243" y="914"/>
                </a:lnTo>
                <a:lnTo>
                  <a:pt x="4271" y="909"/>
                </a:lnTo>
                <a:lnTo>
                  <a:pt x="4306" y="903"/>
                </a:lnTo>
                <a:lnTo>
                  <a:pt x="4324" y="901"/>
                </a:lnTo>
                <a:lnTo>
                  <a:pt x="4342" y="898"/>
                </a:lnTo>
                <a:lnTo>
                  <a:pt x="4356" y="898"/>
                </a:lnTo>
                <a:lnTo>
                  <a:pt x="4366" y="899"/>
                </a:lnTo>
                <a:lnTo>
                  <a:pt x="4380" y="899"/>
                </a:lnTo>
                <a:lnTo>
                  <a:pt x="4402" y="899"/>
                </a:lnTo>
                <a:lnTo>
                  <a:pt x="4427" y="897"/>
                </a:lnTo>
                <a:lnTo>
                  <a:pt x="4457" y="894"/>
                </a:lnTo>
                <a:lnTo>
                  <a:pt x="4487" y="891"/>
                </a:lnTo>
                <a:lnTo>
                  <a:pt x="4514" y="888"/>
                </a:lnTo>
                <a:lnTo>
                  <a:pt x="4538" y="887"/>
                </a:lnTo>
                <a:lnTo>
                  <a:pt x="4554" y="885"/>
                </a:lnTo>
                <a:lnTo>
                  <a:pt x="4566" y="887"/>
                </a:lnTo>
                <a:lnTo>
                  <a:pt x="4581" y="891"/>
                </a:lnTo>
                <a:lnTo>
                  <a:pt x="4597" y="897"/>
                </a:lnTo>
                <a:lnTo>
                  <a:pt x="4612" y="904"/>
                </a:lnTo>
                <a:lnTo>
                  <a:pt x="4643" y="923"/>
                </a:lnTo>
                <a:lnTo>
                  <a:pt x="4673" y="942"/>
                </a:lnTo>
                <a:lnTo>
                  <a:pt x="4689" y="951"/>
                </a:lnTo>
                <a:lnTo>
                  <a:pt x="4709" y="960"/>
                </a:lnTo>
                <a:lnTo>
                  <a:pt x="4732" y="971"/>
                </a:lnTo>
                <a:lnTo>
                  <a:pt x="4755" y="980"/>
                </a:lnTo>
                <a:lnTo>
                  <a:pt x="4798" y="998"/>
                </a:lnTo>
                <a:lnTo>
                  <a:pt x="4828" y="1012"/>
                </a:lnTo>
                <a:lnTo>
                  <a:pt x="4843" y="1018"/>
                </a:lnTo>
                <a:lnTo>
                  <a:pt x="4869" y="1025"/>
                </a:lnTo>
                <a:lnTo>
                  <a:pt x="4899" y="1032"/>
                </a:lnTo>
                <a:lnTo>
                  <a:pt x="4935" y="1039"/>
                </a:lnTo>
                <a:lnTo>
                  <a:pt x="4969" y="1046"/>
                </a:lnTo>
                <a:lnTo>
                  <a:pt x="4999" y="1052"/>
                </a:lnTo>
                <a:lnTo>
                  <a:pt x="5023" y="1057"/>
                </a:lnTo>
                <a:lnTo>
                  <a:pt x="5036" y="1059"/>
                </a:lnTo>
                <a:lnTo>
                  <a:pt x="5038" y="1060"/>
                </a:lnTo>
                <a:lnTo>
                  <a:pt x="5040" y="1063"/>
                </a:lnTo>
                <a:lnTo>
                  <a:pt x="5043" y="1067"/>
                </a:lnTo>
                <a:lnTo>
                  <a:pt x="5045" y="1071"/>
                </a:lnTo>
                <a:lnTo>
                  <a:pt x="5049" y="1083"/>
                </a:lnTo>
                <a:lnTo>
                  <a:pt x="5051" y="1098"/>
                </a:lnTo>
                <a:lnTo>
                  <a:pt x="5055" y="1113"/>
                </a:lnTo>
                <a:lnTo>
                  <a:pt x="5058" y="1131"/>
                </a:lnTo>
                <a:lnTo>
                  <a:pt x="5062" y="1150"/>
                </a:lnTo>
                <a:lnTo>
                  <a:pt x="5067" y="1167"/>
                </a:lnTo>
                <a:lnTo>
                  <a:pt x="5071" y="1175"/>
                </a:lnTo>
                <a:lnTo>
                  <a:pt x="5074" y="1181"/>
                </a:lnTo>
                <a:lnTo>
                  <a:pt x="5079" y="1186"/>
                </a:lnTo>
                <a:lnTo>
                  <a:pt x="5084" y="1189"/>
                </a:lnTo>
                <a:lnTo>
                  <a:pt x="5089" y="1192"/>
                </a:lnTo>
                <a:lnTo>
                  <a:pt x="5093" y="1193"/>
                </a:lnTo>
                <a:lnTo>
                  <a:pt x="5099" y="1193"/>
                </a:lnTo>
                <a:lnTo>
                  <a:pt x="5105" y="1192"/>
                </a:lnTo>
                <a:lnTo>
                  <a:pt x="5126" y="1186"/>
                </a:lnTo>
                <a:lnTo>
                  <a:pt x="5143" y="1181"/>
                </a:lnTo>
                <a:lnTo>
                  <a:pt x="5151" y="1182"/>
                </a:lnTo>
                <a:lnTo>
                  <a:pt x="5161" y="1187"/>
                </a:lnTo>
                <a:lnTo>
                  <a:pt x="5173" y="1193"/>
                </a:lnTo>
                <a:lnTo>
                  <a:pt x="5186" y="1201"/>
                </a:lnTo>
                <a:lnTo>
                  <a:pt x="5200" y="1209"/>
                </a:lnTo>
                <a:lnTo>
                  <a:pt x="5212" y="1219"/>
                </a:lnTo>
                <a:lnTo>
                  <a:pt x="5222" y="1228"/>
                </a:lnTo>
                <a:lnTo>
                  <a:pt x="5231" y="1238"/>
                </a:lnTo>
                <a:lnTo>
                  <a:pt x="5234" y="1242"/>
                </a:lnTo>
                <a:lnTo>
                  <a:pt x="5241" y="1246"/>
                </a:lnTo>
                <a:lnTo>
                  <a:pt x="5248" y="1251"/>
                </a:lnTo>
                <a:lnTo>
                  <a:pt x="5258" y="1254"/>
                </a:lnTo>
                <a:lnTo>
                  <a:pt x="5280" y="1261"/>
                </a:lnTo>
                <a:lnTo>
                  <a:pt x="5303" y="1268"/>
                </a:lnTo>
                <a:lnTo>
                  <a:pt x="5347" y="1276"/>
                </a:lnTo>
                <a:lnTo>
                  <a:pt x="5366" y="1280"/>
                </a:lnTo>
                <a:lnTo>
                  <a:pt x="5361" y="1287"/>
                </a:lnTo>
                <a:lnTo>
                  <a:pt x="5350" y="1303"/>
                </a:lnTo>
                <a:lnTo>
                  <a:pt x="5338" y="1322"/>
                </a:lnTo>
                <a:lnTo>
                  <a:pt x="5326" y="1336"/>
                </a:lnTo>
                <a:lnTo>
                  <a:pt x="5321" y="1342"/>
                </a:lnTo>
                <a:lnTo>
                  <a:pt x="5314" y="1347"/>
                </a:lnTo>
                <a:lnTo>
                  <a:pt x="5307" y="1352"/>
                </a:lnTo>
                <a:lnTo>
                  <a:pt x="5299" y="1356"/>
                </a:lnTo>
                <a:lnTo>
                  <a:pt x="5280" y="1367"/>
                </a:lnTo>
                <a:lnTo>
                  <a:pt x="5262" y="1379"/>
                </a:lnTo>
                <a:lnTo>
                  <a:pt x="5258" y="1382"/>
                </a:lnTo>
                <a:lnTo>
                  <a:pt x="5253" y="1384"/>
                </a:lnTo>
                <a:lnTo>
                  <a:pt x="5248" y="1386"/>
                </a:lnTo>
                <a:lnTo>
                  <a:pt x="5244" y="1386"/>
                </a:lnTo>
                <a:lnTo>
                  <a:pt x="5233" y="1384"/>
                </a:lnTo>
                <a:lnTo>
                  <a:pt x="5224" y="1381"/>
                </a:lnTo>
                <a:lnTo>
                  <a:pt x="5213" y="1375"/>
                </a:lnTo>
                <a:lnTo>
                  <a:pt x="5201" y="1368"/>
                </a:lnTo>
                <a:lnTo>
                  <a:pt x="5191" y="1360"/>
                </a:lnTo>
                <a:lnTo>
                  <a:pt x="5179" y="1350"/>
                </a:lnTo>
                <a:lnTo>
                  <a:pt x="5166" y="1342"/>
                </a:lnTo>
                <a:lnTo>
                  <a:pt x="5151" y="1335"/>
                </a:lnTo>
                <a:lnTo>
                  <a:pt x="5137" y="1329"/>
                </a:lnTo>
                <a:lnTo>
                  <a:pt x="5121" y="1324"/>
                </a:lnTo>
                <a:lnTo>
                  <a:pt x="5107" y="1321"/>
                </a:lnTo>
                <a:lnTo>
                  <a:pt x="5096" y="1320"/>
                </a:lnTo>
                <a:lnTo>
                  <a:pt x="5090" y="1320"/>
                </a:lnTo>
                <a:lnTo>
                  <a:pt x="5085" y="1320"/>
                </a:lnTo>
                <a:lnTo>
                  <a:pt x="5082" y="1321"/>
                </a:lnTo>
                <a:lnTo>
                  <a:pt x="5079" y="1322"/>
                </a:lnTo>
                <a:lnTo>
                  <a:pt x="5076" y="1327"/>
                </a:lnTo>
                <a:lnTo>
                  <a:pt x="5073" y="1332"/>
                </a:lnTo>
                <a:lnTo>
                  <a:pt x="5073" y="1336"/>
                </a:lnTo>
                <a:lnTo>
                  <a:pt x="5073" y="1342"/>
                </a:lnTo>
                <a:lnTo>
                  <a:pt x="5077" y="1354"/>
                </a:lnTo>
                <a:lnTo>
                  <a:pt x="5083" y="1364"/>
                </a:lnTo>
                <a:lnTo>
                  <a:pt x="5087" y="1370"/>
                </a:lnTo>
                <a:lnTo>
                  <a:pt x="5096" y="1376"/>
                </a:lnTo>
                <a:lnTo>
                  <a:pt x="5107" y="1383"/>
                </a:lnTo>
                <a:lnTo>
                  <a:pt x="5120" y="1390"/>
                </a:lnTo>
                <a:lnTo>
                  <a:pt x="5133" y="1397"/>
                </a:lnTo>
                <a:lnTo>
                  <a:pt x="5148" y="1407"/>
                </a:lnTo>
                <a:lnTo>
                  <a:pt x="5161" y="1416"/>
                </a:lnTo>
                <a:lnTo>
                  <a:pt x="5174" y="1425"/>
                </a:lnTo>
                <a:lnTo>
                  <a:pt x="5180" y="1431"/>
                </a:lnTo>
                <a:lnTo>
                  <a:pt x="5185" y="1436"/>
                </a:lnTo>
                <a:lnTo>
                  <a:pt x="5188" y="1442"/>
                </a:lnTo>
                <a:lnTo>
                  <a:pt x="5192" y="1447"/>
                </a:lnTo>
                <a:lnTo>
                  <a:pt x="5197" y="1458"/>
                </a:lnTo>
                <a:lnTo>
                  <a:pt x="5199" y="1469"/>
                </a:lnTo>
                <a:lnTo>
                  <a:pt x="5201" y="1494"/>
                </a:lnTo>
                <a:lnTo>
                  <a:pt x="5202" y="1519"/>
                </a:lnTo>
                <a:lnTo>
                  <a:pt x="5202" y="1526"/>
                </a:lnTo>
                <a:lnTo>
                  <a:pt x="5202" y="1530"/>
                </a:lnTo>
                <a:lnTo>
                  <a:pt x="5200" y="1532"/>
                </a:lnTo>
                <a:lnTo>
                  <a:pt x="5199" y="1534"/>
                </a:lnTo>
                <a:lnTo>
                  <a:pt x="5192" y="1531"/>
                </a:lnTo>
                <a:lnTo>
                  <a:pt x="5183" y="1525"/>
                </a:lnTo>
                <a:lnTo>
                  <a:pt x="5172" y="1518"/>
                </a:lnTo>
                <a:lnTo>
                  <a:pt x="5159" y="1509"/>
                </a:lnTo>
                <a:lnTo>
                  <a:pt x="5152" y="1505"/>
                </a:lnTo>
                <a:lnTo>
                  <a:pt x="5145" y="1502"/>
                </a:lnTo>
                <a:lnTo>
                  <a:pt x="5138" y="1498"/>
                </a:lnTo>
                <a:lnTo>
                  <a:pt x="5131" y="1496"/>
                </a:lnTo>
                <a:lnTo>
                  <a:pt x="5124" y="1495"/>
                </a:lnTo>
                <a:lnTo>
                  <a:pt x="5118" y="1495"/>
                </a:lnTo>
                <a:lnTo>
                  <a:pt x="5112" y="1496"/>
                </a:lnTo>
                <a:lnTo>
                  <a:pt x="5107" y="1498"/>
                </a:lnTo>
                <a:lnTo>
                  <a:pt x="5103" y="1501"/>
                </a:lnTo>
                <a:lnTo>
                  <a:pt x="5099" y="1504"/>
                </a:lnTo>
                <a:lnTo>
                  <a:pt x="5097" y="1508"/>
                </a:lnTo>
                <a:lnTo>
                  <a:pt x="5094" y="1511"/>
                </a:lnTo>
                <a:lnTo>
                  <a:pt x="5089" y="1526"/>
                </a:lnTo>
                <a:lnTo>
                  <a:pt x="5087" y="1534"/>
                </a:lnTo>
                <a:lnTo>
                  <a:pt x="5078" y="1534"/>
                </a:lnTo>
                <a:lnTo>
                  <a:pt x="5058" y="1531"/>
                </a:lnTo>
                <a:lnTo>
                  <a:pt x="5033" y="1530"/>
                </a:lnTo>
                <a:lnTo>
                  <a:pt x="5011" y="1529"/>
                </a:lnTo>
                <a:lnTo>
                  <a:pt x="5004" y="1529"/>
                </a:lnTo>
                <a:lnTo>
                  <a:pt x="5000" y="1529"/>
                </a:lnTo>
                <a:lnTo>
                  <a:pt x="4998" y="1528"/>
                </a:lnTo>
                <a:lnTo>
                  <a:pt x="4997" y="1524"/>
                </a:lnTo>
                <a:lnTo>
                  <a:pt x="4995" y="1521"/>
                </a:lnTo>
                <a:lnTo>
                  <a:pt x="4990" y="1514"/>
                </a:lnTo>
                <a:lnTo>
                  <a:pt x="4981" y="1504"/>
                </a:lnTo>
                <a:lnTo>
                  <a:pt x="4968" y="1491"/>
                </a:lnTo>
                <a:lnTo>
                  <a:pt x="4959" y="1485"/>
                </a:lnTo>
                <a:lnTo>
                  <a:pt x="4954" y="1482"/>
                </a:lnTo>
                <a:lnTo>
                  <a:pt x="4948" y="1479"/>
                </a:lnTo>
                <a:lnTo>
                  <a:pt x="4943" y="1479"/>
                </a:lnTo>
                <a:lnTo>
                  <a:pt x="4939" y="1479"/>
                </a:lnTo>
                <a:lnTo>
                  <a:pt x="4936" y="1482"/>
                </a:lnTo>
                <a:lnTo>
                  <a:pt x="4932" y="1484"/>
                </a:lnTo>
                <a:lnTo>
                  <a:pt x="4930" y="1487"/>
                </a:lnTo>
                <a:lnTo>
                  <a:pt x="4925" y="1494"/>
                </a:lnTo>
                <a:lnTo>
                  <a:pt x="4921" y="1498"/>
                </a:lnTo>
                <a:lnTo>
                  <a:pt x="4918" y="1499"/>
                </a:lnTo>
                <a:lnTo>
                  <a:pt x="4916" y="1501"/>
                </a:lnTo>
                <a:lnTo>
                  <a:pt x="4912" y="1499"/>
                </a:lnTo>
                <a:lnTo>
                  <a:pt x="4908" y="1496"/>
                </a:lnTo>
                <a:lnTo>
                  <a:pt x="4890" y="1481"/>
                </a:lnTo>
                <a:lnTo>
                  <a:pt x="4874" y="1467"/>
                </a:lnTo>
                <a:lnTo>
                  <a:pt x="4867" y="1462"/>
                </a:lnTo>
                <a:lnTo>
                  <a:pt x="4860" y="1458"/>
                </a:lnTo>
                <a:lnTo>
                  <a:pt x="4856" y="1457"/>
                </a:lnTo>
                <a:lnTo>
                  <a:pt x="4854" y="1457"/>
                </a:lnTo>
                <a:lnTo>
                  <a:pt x="4850" y="1457"/>
                </a:lnTo>
                <a:lnTo>
                  <a:pt x="4848" y="1458"/>
                </a:lnTo>
                <a:lnTo>
                  <a:pt x="4845" y="1460"/>
                </a:lnTo>
                <a:lnTo>
                  <a:pt x="4842" y="1460"/>
                </a:lnTo>
                <a:lnTo>
                  <a:pt x="4838" y="1458"/>
                </a:lnTo>
                <a:lnTo>
                  <a:pt x="4835" y="1456"/>
                </a:lnTo>
                <a:lnTo>
                  <a:pt x="4826" y="1450"/>
                </a:lnTo>
                <a:lnTo>
                  <a:pt x="4815" y="1442"/>
                </a:lnTo>
                <a:lnTo>
                  <a:pt x="4804" y="1434"/>
                </a:lnTo>
                <a:lnTo>
                  <a:pt x="4793" y="1427"/>
                </a:lnTo>
                <a:lnTo>
                  <a:pt x="4788" y="1423"/>
                </a:lnTo>
                <a:lnTo>
                  <a:pt x="4782" y="1422"/>
                </a:lnTo>
                <a:lnTo>
                  <a:pt x="4777" y="1421"/>
                </a:lnTo>
                <a:lnTo>
                  <a:pt x="4773" y="1421"/>
                </a:lnTo>
                <a:lnTo>
                  <a:pt x="4761" y="1422"/>
                </a:lnTo>
                <a:lnTo>
                  <a:pt x="4743" y="1421"/>
                </a:lnTo>
                <a:lnTo>
                  <a:pt x="4723" y="1420"/>
                </a:lnTo>
                <a:lnTo>
                  <a:pt x="4701" y="1417"/>
                </a:lnTo>
                <a:lnTo>
                  <a:pt x="4679" y="1415"/>
                </a:lnTo>
                <a:lnTo>
                  <a:pt x="4659" y="1414"/>
                </a:lnTo>
                <a:lnTo>
                  <a:pt x="4649" y="1414"/>
                </a:lnTo>
                <a:lnTo>
                  <a:pt x="4641" y="1414"/>
                </a:lnTo>
                <a:lnTo>
                  <a:pt x="4634" y="1415"/>
                </a:lnTo>
                <a:lnTo>
                  <a:pt x="4629" y="1416"/>
                </a:lnTo>
                <a:lnTo>
                  <a:pt x="4612" y="1422"/>
                </a:lnTo>
                <a:lnTo>
                  <a:pt x="4597" y="1425"/>
                </a:lnTo>
                <a:lnTo>
                  <a:pt x="4580" y="1430"/>
                </a:lnTo>
                <a:lnTo>
                  <a:pt x="4566" y="1435"/>
                </a:lnTo>
                <a:lnTo>
                  <a:pt x="4562" y="1436"/>
                </a:lnTo>
                <a:lnTo>
                  <a:pt x="4559" y="1435"/>
                </a:lnTo>
                <a:lnTo>
                  <a:pt x="4555" y="1433"/>
                </a:lnTo>
                <a:lnTo>
                  <a:pt x="4553" y="1429"/>
                </a:lnTo>
                <a:lnTo>
                  <a:pt x="4548" y="1417"/>
                </a:lnTo>
                <a:lnTo>
                  <a:pt x="4546" y="1403"/>
                </a:lnTo>
                <a:lnTo>
                  <a:pt x="4545" y="1387"/>
                </a:lnTo>
                <a:lnTo>
                  <a:pt x="4545" y="1371"/>
                </a:lnTo>
                <a:lnTo>
                  <a:pt x="4545" y="1363"/>
                </a:lnTo>
                <a:lnTo>
                  <a:pt x="4546" y="1357"/>
                </a:lnTo>
                <a:lnTo>
                  <a:pt x="4547" y="1350"/>
                </a:lnTo>
                <a:lnTo>
                  <a:pt x="4550" y="1346"/>
                </a:lnTo>
                <a:lnTo>
                  <a:pt x="4552" y="1342"/>
                </a:lnTo>
                <a:lnTo>
                  <a:pt x="4555" y="1337"/>
                </a:lnTo>
                <a:lnTo>
                  <a:pt x="4558" y="1335"/>
                </a:lnTo>
                <a:lnTo>
                  <a:pt x="4561" y="1332"/>
                </a:lnTo>
                <a:lnTo>
                  <a:pt x="4571" y="1327"/>
                </a:lnTo>
                <a:lnTo>
                  <a:pt x="4580" y="1324"/>
                </a:lnTo>
                <a:lnTo>
                  <a:pt x="4593" y="1323"/>
                </a:lnTo>
                <a:lnTo>
                  <a:pt x="4607" y="1324"/>
                </a:lnTo>
                <a:lnTo>
                  <a:pt x="4624" y="1327"/>
                </a:lnTo>
                <a:lnTo>
                  <a:pt x="4641" y="1332"/>
                </a:lnTo>
                <a:lnTo>
                  <a:pt x="4659" y="1336"/>
                </a:lnTo>
                <a:lnTo>
                  <a:pt x="4672" y="1337"/>
                </a:lnTo>
                <a:lnTo>
                  <a:pt x="4678" y="1337"/>
                </a:lnTo>
                <a:lnTo>
                  <a:pt x="4682" y="1336"/>
                </a:lnTo>
                <a:lnTo>
                  <a:pt x="4687" y="1336"/>
                </a:lnTo>
                <a:lnTo>
                  <a:pt x="4690" y="1334"/>
                </a:lnTo>
                <a:lnTo>
                  <a:pt x="4696" y="1330"/>
                </a:lnTo>
                <a:lnTo>
                  <a:pt x="4701" y="1323"/>
                </a:lnTo>
                <a:lnTo>
                  <a:pt x="4705" y="1316"/>
                </a:lnTo>
                <a:lnTo>
                  <a:pt x="4709" y="1308"/>
                </a:lnTo>
                <a:lnTo>
                  <a:pt x="4714" y="1300"/>
                </a:lnTo>
                <a:lnTo>
                  <a:pt x="4719" y="1290"/>
                </a:lnTo>
                <a:lnTo>
                  <a:pt x="4725" y="1282"/>
                </a:lnTo>
                <a:lnTo>
                  <a:pt x="4733" y="1274"/>
                </a:lnTo>
                <a:lnTo>
                  <a:pt x="4742" y="1266"/>
                </a:lnTo>
                <a:lnTo>
                  <a:pt x="4754" y="1258"/>
                </a:lnTo>
                <a:lnTo>
                  <a:pt x="4769" y="1249"/>
                </a:lnTo>
                <a:lnTo>
                  <a:pt x="4788" y="1242"/>
                </a:lnTo>
                <a:lnTo>
                  <a:pt x="4797" y="1239"/>
                </a:lnTo>
                <a:lnTo>
                  <a:pt x="4804" y="1235"/>
                </a:lnTo>
                <a:lnTo>
                  <a:pt x="4809" y="1233"/>
                </a:lnTo>
                <a:lnTo>
                  <a:pt x="4811" y="1229"/>
                </a:lnTo>
                <a:lnTo>
                  <a:pt x="4811" y="1226"/>
                </a:lnTo>
                <a:lnTo>
                  <a:pt x="4811" y="1224"/>
                </a:lnTo>
                <a:lnTo>
                  <a:pt x="4809" y="1220"/>
                </a:lnTo>
                <a:lnTo>
                  <a:pt x="4806" y="1218"/>
                </a:lnTo>
                <a:lnTo>
                  <a:pt x="4787" y="1208"/>
                </a:lnTo>
                <a:lnTo>
                  <a:pt x="4769" y="1200"/>
                </a:lnTo>
                <a:lnTo>
                  <a:pt x="4756" y="1192"/>
                </a:lnTo>
                <a:lnTo>
                  <a:pt x="4743" y="1186"/>
                </a:lnTo>
                <a:lnTo>
                  <a:pt x="4740" y="1186"/>
                </a:lnTo>
                <a:lnTo>
                  <a:pt x="4737" y="1185"/>
                </a:lnTo>
                <a:lnTo>
                  <a:pt x="4734" y="1186"/>
                </a:lnTo>
                <a:lnTo>
                  <a:pt x="4732" y="1187"/>
                </a:lnTo>
                <a:lnTo>
                  <a:pt x="4728" y="1189"/>
                </a:lnTo>
                <a:lnTo>
                  <a:pt x="4726" y="1192"/>
                </a:lnTo>
                <a:lnTo>
                  <a:pt x="4723" y="1195"/>
                </a:lnTo>
                <a:lnTo>
                  <a:pt x="4721" y="1200"/>
                </a:lnTo>
                <a:lnTo>
                  <a:pt x="4716" y="1211"/>
                </a:lnTo>
                <a:lnTo>
                  <a:pt x="4709" y="1221"/>
                </a:lnTo>
                <a:lnTo>
                  <a:pt x="4703" y="1232"/>
                </a:lnTo>
                <a:lnTo>
                  <a:pt x="4696" y="1241"/>
                </a:lnTo>
                <a:lnTo>
                  <a:pt x="4686" y="1255"/>
                </a:lnTo>
                <a:lnTo>
                  <a:pt x="4681" y="1261"/>
                </a:lnTo>
                <a:lnTo>
                  <a:pt x="4675" y="1261"/>
                </a:lnTo>
                <a:lnTo>
                  <a:pt x="4660" y="1261"/>
                </a:lnTo>
                <a:lnTo>
                  <a:pt x="4635" y="1260"/>
                </a:lnTo>
                <a:lnTo>
                  <a:pt x="4606" y="1256"/>
                </a:lnTo>
                <a:lnTo>
                  <a:pt x="4598" y="1255"/>
                </a:lnTo>
                <a:lnTo>
                  <a:pt x="4592" y="1254"/>
                </a:lnTo>
                <a:lnTo>
                  <a:pt x="4588" y="1253"/>
                </a:lnTo>
                <a:lnTo>
                  <a:pt x="4586" y="1251"/>
                </a:lnTo>
                <a:lnTo>
                  <a:pt x="4584" y="1249"/>
                </a:lnTo>
                <a:lnTo>
                  <a:pt x="4584" y="1247"/>
                </a:lnTo>
                <a:lnTo>
                  <a:pt x="4584" y="1245"/>
                </a:lnTo>
                <a:lnTo>
                  <a:pt x="4586" y="1242"/>
                </a:lnTo>
                <a:lnTo>
                  <a:pt x="4591" y="1236"/>
                </a:lnTo>
                <a:lnTo>
                  <a:pt x="4598" y="1232"/>
                </a:lnTo>
                <a:lnTo>
                  <a:pt x="4606" y="1227"/>
                </a:lnTo>
                <a:lnTo>
                  <a:pt x="4613" y="1224"/>
                </a:lnTo>
                <a:lnTo>
                  <a:pt x="4618" y="1221"/>
                </a:lnTo>
                <a:lnTo>
                  <a:pt x="4621" y="1218"/>
                </a:lnTo>
                <a:lnTo>
                  <a:pt x="4625" y="1214"/>
                </a:lnTo>
                <a:lnTo>
                  <a:pt x="4628" y="1209"/>
                </a:lnTo>
                <a:lnTo>
                  <a:pt x="4635" y="1198"/>
                </a:lnTo>
                <a:lnTo>
                  <a:pt x="4640" y="1186"/>
                </a:lnTo>
                <a:lnTo>
                  <a:pt x="4643" y="1173"/>
                </a:lnTo>
                <a:lnTo>
                  <a:pt x="4645" y="1161"/>
                </a:lnTo>
                <a:lnTo>
                  <a:pt x="4645" y="1155"/>
                </a:lnTo>
                <a:lnTo>
                  <a:pt x="4642" y="1151"/>
                </a:lnTo>
                <a:lnTo>
                  <a:pt x="4640" y="1147"/>
                </a:lnTo>
                <a:lnTo>
                  <a:pt x="4638" y="1144"/>
                </a:lnTo>
                <a:lnTo>
                  <a:pt x="4624" y="1134"/>
                </a:lnTo>
                <a:lnTo>
                  <a:pt x="4612" y="1128"/>
                </a:lnTo>
                <a:lnTo>
                  <a:pt x="4605" y="1126"/>
                </a:lnTo>
                <a:lnTo>
                  <a:pt x="4595" y="1126"/>
                </a:lnTo>
                <a:lnTo>
                  <a:pt x="4586" y="1127"/>
                </a:lnTo>
                <a:lnTo>
                  <a:pt x="4573" y="1130"/>
                </a:lnTo>
                <a:lnTo>
                  <a:pt x="4567" y="1131"/>
                </a:lnTo>
                <a:lnTo>
                  <a:pt x="4562" y="1131"/>
                </a:lnTo>
                <a:lnTo>
                  <a:pt x="4559" y="1130"/>
                </a:lnTo>
                <a:lnTo>
                  <a:pt x="4557" y="1128"/>
                </a:lnTo>
                <a:lnTo>
                  <a:pt x="4554" y="1126"/>
                </a:lnTo>
                <a:lnTo>
                  <a:pt x="4553" y="1123"/>
                </a:lnTo>
                <a:lnTo>
                  <a:pt x="4552" y="1119"/>
                </a:lnTo>
                <a:lnTo>
                  <a:pt x="4551" y="1114"/>
                </a:lnTo>
                <a:lnTo>
                  <a:pt x="4551" y="1106"/>
                </a:lnTo>
                <a:lnTo>
                  <a:pt x="4548" y="1097"/>
                </a:lnTo>
                <a:lnTo>
                  <a:pt x="4547" y="1093"/>
                </a:lnTo>
                <a:lnTo>
                  <a:pt x="4545" y="1088"/>
                </a:lnTo>
                <a:lnTo>
                  <a:pt x="4541" y="1085"/>
                </a:lnTo>
                <a:lnTo>
                  <a:pt x="4538" y="1083"/>
                </a:lnTo>
                <a:lnTo>
                  <a:pt x="4531" y="1079"/>
                </a:lnTo>
                <a:lnTo>
                  <a:pt x="4525" y="1078"/>
                </a:lnTo>
                <a:lnTo>
                  <a:pt x="4524" y="1079"/>
                </a:lnTo>
                <a:lnTo>
                  <a:pt x="4523" y="1080"/>
                </a:lnTo>
                <a:lnTo>
                  <a:pt x="4521" y="1083"/>
                </a:lnTo>
                <a:lnTo>
                  <a:pt x="4521" y="1084"/>
                </a:lnTo>
                <a:lnTo>
                  <a:pt x="4521" y="1097"/>
                </a:lnTo>
                <a:lnTo>
                  <a:pt x="4521" y="1111"/>
                </a:lnTo>
                <a:lnTo>
                  <a:pt x="4521" y="1114"/>
                </a:lnTo>
                <a:lnTo>
                  <a:pt x="4520" y="1117"/>
                </a:lnTo>
                <a:lnTo>
                  <a:pt x="4519" y="1119"/>
                </a:lnTo>
                <a:lnTo>
                  <a:pt x="4517" y="1121"/>
                </a:lnTo>
                <a:lnTo>
                  <a:pt x="4511" y="1124"/>
                </a:lnTo>
                <a:lnTo>
                  <a:pt x="4504" y="1125"/>
                </a:lnTo>
                <a:lnTo>
                  <a:pt x="4492" y="1125"/>
                </a:lnTo>
                <a:lnTo>
                  <a:pt x="4486" y="1125"/>
                </a:lnTo>
                <a:lnTo>
                  <a:pt x="4477" y="1124"/>
                </a:lnTo>
                <a:lnTo>
                  <a:pt x="4456" y="1121"/>
                </a:lnTo>
                <a:lnTo>
                  <a:pt x="4443" y="1121"/>
                </a:lnTo>
                <a:lnTo>
                  <a:pt x="4431" y="1121"/>
                </a:lnTo>
                <a:lnTo>
                  <a:pt x="4419" y="1123"/>
                </a:lnTo>
                <a:lnTo>
                  <a:pt x="4411" y="1125"/>
                </a:lnTo>
                <a:lnTo>
                  <a:pt x="4393" y="1133"/>
                </a:lnTo>
                <a:lnTo>
                  <a:pt x="4377" y="1145"/>
                </a:lnTo>
                <a:lnTo>
                  <a:pt x="4370" y="1151"/>
                </a:lnTo>
                <a:lnTo>
                  <a:pt x="4365" y="1157"/>
                </a:lnTo>
                <a:lnTo>
                  <a:pt x="4364" y="1159"/>
                </a:lnTo>
                <a:lnTo>
                  <a:pt x="4364" y="1161"/>
                </a:lnTo>
                <a:lnTo>
                  <a:pt x="4365" y="1165"/>
                </a:lnTo>
                <a:lnTo>
                  <a:pt x="4366" y="1167"/>
                </a:lnTo>
                <a:lnTo>
                  <a:pt x="4372" y="1172"/>
                </a:lnTo>
                <a:lnTo>
                  <a:pt x="4380" y="1177"/>
                </a:lnTo>
                <a:lnTo>
                  <a:pt x="4389" y="1180"/>
                </a:lnTo>
                <a:lnTo>
                  <a:pt x="4398" y="1185"/>
                </a:lnTo>
                <a:lnTo>
                  <a:pt x="4409" y="1191"/>
                </a:lnTo>
                <a:lnTo>
                  <a:pt x="4417" y="1199"/>
                </a:lnTo>
                <a:lnTo>
                  <a:pt x="4422" y="1204"/>
                </a:lnTo>
                <a:lnTo>
                  <a:pt x="4425" y="1209"/>
                </a:lnTo>
                <a:lnTo>
                  <a:pt x="4427" y="1216"/>
                </a:lnTo>
                <a:lnTo>
                  <a:pt x="4430" y="1224"/>
                </a:lnTo>
                <a:lnTo>
                  <a:pt x="4432" y="1232"/>
                </a:lnTo>
                <a:lnTo>
                  <a:pt x="4431" y="1238"/>
                </a:lnTo>
                <a:lnTo>
                  <a:pt x="4430" y="1245"/>
                </a:lnTo>
                <a:lnTo>
                  <a:pt x="4427" y="1249"/>
                </a:lnTo>
                <a:lnTo>
                  <a:pt x="4423" y="1254"/>
                </a:lnTo>
                <a:lnTo>
                  <a:pt x="4418" y="1259"/>
                </a:lnTo>
                <a:lnTo>
                  <a:pt x="4413" y="1262"/>
                </a:lnTo>
                <a:lnTo>
                  <a:pt x="4407" y="1266"/>
                </a:lnTo>
                <a:lnTo>
                  <a:pt x="4383" y="1275"/>
                </a:lnTo>
                <a:lnTo>
                  <a:pt x="4366" y="1280"/>
                </a:lnTo>
                <a:lnTo>
                  <a:pt x="4352" y="1286"/>
                </a:lnTo>
                <a:lnTo>
                  <a:pt x="4332" y="1294"/>
                </a:lnTo>
                <a:lnTo>
                  <a:pt x="4315" y="1301"/>
                </a:lnTo>
                <a:lnTo>
                  <a:pt x="4306" y="1303"/>
                </a:lnTo>
                <a:lnTo>
                  <a:pt x="4299" y="1301"/>
                </a:lnTo>
                <a:lnTo>
                  <a:pt x="4278" y="1296"/>
                </a:lnTo>
                <a:lnTo>
                  <a:pt x="4264" y="1294"/>
                </a:lnTo>
                <a:lnTo>
                  <a:pt x="4250" y="1292"/>
                </a:lnTo>
                <a:lnTo>
                  <a:pt x="4235" y="1290"/>
                </a:lnTo>
                <a:lnTo>
                  <a:pt x="4220" y="1289"/>
                </a:lnTo>
                <a:lnTo>
                  <a:pt x="4205" y="1289"/>
                </a:lnTo>
                <a:lnTo>
                  <a:pt x="4195" y="1290"/>
                </a:lnTo>
                <a:lnTo>
                  <a:pt x="4185" y="1292"/>
                </a:lnTo>
                <a:lnTo>
                  <a:pt x="4180" y="1294"/>
                </a:lnTo>
                <a:lnTo>
                  <a:pt x="4175" y="1297"/>
                </a:lnTo>
                <a:lnTo>
                  <a:pt x="4174" y="1301"/>
                </a:lnTo>
                <a:lnTo>
                  <a:pt x="4174" y="1307"/>
                </a:lnTo>
                <a:lnTo>
                  <a:pt x="4176" y="1313"/>
                </a:lnTo>
                <a:lnTo>
                  <a:pt x="4180" y="1319"/>
                </a:lnTo>
                <a:lnTo>
                  <a:pt x="4183" y="1322"/>
                </a:lnTo>
                <a:lnTo>
                  <a:pt x="4189" y="1324"/>
                </a:lnTo>
                <a:lnTo>
                  <a:pt x="4194" y="1324"/>
                </a:lnTo>
                <a:lnTo>
                  <a:pt x="4205" y="1323"/>
                </a:lnTo>
                <a:lnTo>
                  <a:pt x="4215" y="1322"/>
                </a:lnTo>
                <a:lnTo>
                  <a:pt x="4220" y="1323"/>
                </a:lnTo>
                <a:lnTo>
                  <a:pt x="4223" y="1326"/>
                </a:lnTo>
                <a:lnTo>
                  <a:pt x="4227" y="1329"/>
                </a:lnTo>
                <a:lnTo>
                  <a:pt x="4230" y="1333"/>
                </a:lnTo>
                <a:lnTo>
                  <a:pt x="4236" y="1336"/>
                </a:lnTo>
                <a:lnTo>
                  <a:pt x="4242" y="1339"/>
                </a:lnTo>
                <a:lnTo>
                  <a:pt x="4251" y="1339"/>
                </a:lnTo>
                <a:lnTo>
                  <a:pt x="4263" y="1336"/>
                </a:lnTo>
                <a:lnTo>
                  <a:pt x="4283" y="1329"/>
                </a:lnTo>
                <a:lnTo>
                  <a:pt x="4295" y="1326"/>
                </a:lnTo>
                <a:lnTo>
                  <a:pt x="4299" y="1327"/>
                </a:lnTo>
                <a:lnTo>
                  <a:pt x="4305" y="1332"/>
                </a:lnTo>
                <a:lnTo>
                  <a:pt x="4312" y="1339"/>
                </a:lnTo>
                <a:lnTo>
                  <a:pt x="4323" y="1350"/>
                </a:lnTo>
                <a:lnTo>
                  <a:pt x="4329" y="1357"/>
                </a:lnTo>
                <a:lnTo>
                  <a:pt x="4335" y="1363"/>
                </a:lnTo>
                <a:lnTo>
                  <a:pt x="4340" y="1368"/>
                </a:lnTo>
                <a:lnTo>
                  <a:pt x="4348" y="1373"/>
                </a:lnTo>
                <a:lnTo>
                  <a:pt x="4359" y="1380"/>
                </a:lnTo>
                <a:lnTo>
                  <a:pt x="4373" y="1386"/>
                </a:lnTo>
                <a:lnTo>
                  <a:pt x="4387" y="1391"/>
                </a:lnTo>
                <a:lnTo>
                  <a:pt x="4403" y="1397"/>
                </a:lnTo>
                <a:lnTo>
                  <a:pt x="4420" y="1406"/>
                </a:lnTo>
                <a:lnTo>
                  <a:pt x="4438" y="1416"/>
                </a:lnTo>
                <a:lnTo>
                  <a:pt x="4446" y="1423"/>
                </a:lnTo>
                <a:lnTo>
                  <a:pt x="4453" y="1429"/>
                </a:lnTo>
                <a:lnTo>
                  <a:pt x="4457" y="1435"/>
                </a:lnTo>
                <a:lnTo>
                  <a:pt x="4458" y="1442"/>
                </a:lnTo>
                <a:lnTo>
                  <a:pt x="4458" y="1448"/>
                </a:lnTo>
                <a:lnTo>
                  <a:pt x="4457" y="1454"/>
                </a:lnTo>
                <a:lnTo>
                  <a:pt x="4454" y="1458"/>
                </a:lnTo>
                <a:lnTo>
                  <a:pt x="4450" y="1464"/>
                </a:lnTo>
                <a:lnTo>
                  <a:pt x="4445" y="1469"/>
                </a:lnTo>
                <a:lnTo>
                  <a:pt x="4439" y="1474"/>
                </a:lnTo>
                <a:lnTo>
                  <a:pt x="4433" y="1477"/>
                </a:lnTo>
                <a:lnTo>
                  <a:pt x="4427" y="1481"/>
                </a:lnTo>
                <a:lnTo>
                  <a:pt x="4420" y="1483"/>
                </a:lnTo>
                <a:lnTo>
                  <a:pt x="4414" y="1485"/>
                </a:lnTo>
                <a:lnTo>
                  <a:pt x="4407" y="1487"/>
                </a:lnTo>
                <a:lnTo>
                  <a:pt x="4403" y="1487"/>
                </a:lnTo>
                <a:lnTo>
                  <a:pt x="4398" y="1487"/>
                </a:lnTo>
                <a:lnTo>
                  <a:pt x="4393" y="1485"/>
                </a:lnTo>
                <a:lnTo>
                  <a:pt x="4390" y="1484"/>
                </a:lnTo>
                <a:lnTo>
                  <a:pt x="4386" y="1482"/>
                </a:lnTo>
                <a:lnTo>
                  <a:pt x="4380" y="1477"/>
                </a:lnTo>
                <a:lnTo>
                  <a:pt x="4376" y="1469"/>
                </a:lnTo>
                <a:lnTo>
                  <a:pt x="4369" y="1451"/>
                </a:lnTo>
                <a:lnTo>
                  <a:pt x="4358" y="1430"/>
                </a:lnTo>
                <a:lnTo>
                  <a:pt x="4355" y="1425"/>
                </a:lnTo>
                <a:lnTo>
                  <a:pt x="4351" y="1423"/>
                </a:lnTo>
                <a:lnTo>
                  <a:pt x="4345" y="1421"/>
                </a:lnTo>
                <a:lnTo>
                  <a:pt x="4339" y="1420"/>
                </a:lnTo>
                <a:lnTo>
                  <a:pt x="4333" y="1420"/>
                </a:lnTo>
                <a:lnTo>
                  <a:pt x="4326" y="1420"/>
                </a:lnTo>
                <a:lnTo>
                  <a:pt x="4319" y="1421"/>
                </a:lnTo>
                <a:lnTo>
                  <a:pt x="4313" y="1422"/>
                </a:lnTo>
                <a:lnTo>
                  <a:pt x="4289" y="1430"/>
                </a:lnTo>
                <a:lnTo>
                  <a:pt x="4279" y="1435"/>
                </a:lnTo>
                <a:lnTo>
                  <a:pt x="4270" y="1441"/>
                </a:lnTo>
                <a:lnTo>
                  <a:pt x="4250" y="1451"/>
                </a:lnTo>
                <a:lnTo>
                  <a:pt x="4237" y="1458"/>
                </a:lnTo>
                <a:lnTo>
                  <a:pt x="4224" y="1463"/>
                </a:lnTo>
                <a:lnTo>
                  <a:pt x="4211" y="1467"/>
                </a:lnTo>
                <a:lnTo>
                  <a:pt x="4200" y="1468"/>
                </a:lnTo>
                <a:lnTo>
                  <a:pt x="4189" y="1468"/>
                </a:lnTo>
                <a:lnTo>
                  <a:pt x="4181" y="1467"/>
                </a:lnTo>
                <a:lnTo>
                  <a:pt x="4174" y="1465"/>
                </a:lnTo>
                <a:lnTo>
                  <a:pt x="4170" y="1462"/>
                </a:lnTo>
                <a:lnTo>
                  <a:pt x="4169" y="1460"/>
                </a:lnTo>
                <a:lnTo>
                  <a:pt x="4168" y="1457"/>
                </a:lnTo>
                <a:lnTo>
                  <a:pt x="4169" y="1454"/>
                </a:lnTo>
                <a:lnTo>
                  <a:pt x="4170" y="1450"/>
                </a:lnTo>
                <a:lnTo>
                  <a:pt x="4176" y="1442"/>
                </a:lnTo>
                <a:lnTo>
                  <a:pt x="4188" y="1430"/>
                </a:lnTo>
                <a:lnTo>
                  <a:pt x="4193" y="1424"/>
                </a:lnTo>
                <a:lnTo>
                  <a:pt x="4196" y="1420"/>
                </a:lnTo>
                <a:lnTo>
                  <a:pt x="4197" y="1415"/>
                </a:lnTo>
                <a:lnTo>
                  <a:pt x="4196" y="1410"/>
                </a:lnTo>
                <a:lnTo>
                  <a:pt x="4194" y="1406"/>
                </a:lnTo>
                <a:lnTo>
                  <a:pt x="4189" y="1402"/>
                </a:lnTo>
                <a:lnTo>
                  <a:pt x="4184" y="1397"/>
                </a:lnTo>
                <a:lnTo>
                  <a:pt x="4180" y="1394"/>
                </a:lnTo>
                <a:lnTo>
                  <a:pt x="4167" y="1384"/>
                </a:lnTo>
                <a:lnTo>
                  <a:pt x="4156" y="1374"/>
                </a:lnTo>
                <a:lnTo>
                  <a:pt x="4151" y="1368"/>
                </a:lnTo>
                <a:lnTo>
                  <a:pt x="4147" y="1362"/>
                </a:lnTo>
                <a:lnTo>
                  <a:pt x="4144" y="1354"/>
                </a:lnTo>
                <a:lnTo>
                  <a:pt x="4143" y="1346"/>
                </a:lnTo>
                <a:lnTo>
                  <a:pt x="4143" y="1339"/>
                </a:lnTo>
                <a:lnTo>
                  <a:pt x="4143" y="1336"/>
                </a:lnTo>
                <a:lnTo>
                  <a:pt x="4142" y="1336"/>
                </a:lnTo>
                <a:lnTo>
                  <a:pt x="4140" y="1339"/>
                </a:lnTo>
                <a:lnTo>
                  <a:pt x="4136" y="1352"/>
                </a:lnTo>
                <a:lnTo>
                  <a:pt x="4133" y="1371"/>
                </a:lnTo>
                <a:lnTo>
                  <a:pt x="4128" y="1394"/>
                </a:lnTo>
                <a:lnTo>
                  <a:pt x="4124" y="1417"/>
                </a:lnTo>
                <a:lnTo>
                  <a:pt x="4122" y="1436"/>
                </a:lnTo>
                <a:lnTo>
                  <a:pt x="4121" y="1449"/>
                </a:lnTo>
                <a:lnTo>
                  <a:pt x="4121" y="1452"/>
                </a:lnTo>
                <a:lnTo>
                  <a:pt x="4120" y="1455"/>
                </a:lnTo>
                <a:lnTo>
                  <a:pt x="4119" y="1456"/>
                </a:lnTo>
                <a:lnTo>
                  <a:pt x="4116" y="1455"/>
                </a:lnTo>
                <a:lnTo>
                  <a:pt x="4109" y="1451"/>
                </a:lnTo>
                <a:lnTo>
                  <a:pt x="4100" y="1445"/>
                </a:lnTo>
                <a:lnTo>
                  <a:pt x="4087" y="1438"/>
                </a:lnTo>
                <a:lnTo>
                  <a:pt x="4072" y="1433"/>
                </a:lnTo>
                <a:lnTo>
                  <a:pt x="4062" y="1431"/>
                </a:lnTo>
                <a:lnTo>
                  <a:pt x="4052" y="1430"/>
                </a:lnTo>
                <a:lnTo>
                  <a:pt x="4041" y="1429"/>
                </a:lnTo>
                <a:lnTo>
                  <a:pt x="4028" y="1430"/>
                </a:lnTo>
                <a:lnTo>
                  <a:pt x="4016" y="1433"/>
                </a:lnTo>
                <a:lnTo>
                  <a:pt x="4006" y="1435"/>
                </a:lnTo>
                <a:lnTo>
                  <a:pt x="3998" y="1438"/>
                </a:lnTo>
                <a:lnTo>
                  <a:pt x="3989" y="1442"/>
                </a:lnTo>
                <a:lnTo>
                  <a:pt x="3982" y="1445"/>
                </a:lnTo>
                <a:lnTo>
                  <a:pt x="3976" y="1450"/>
                </a:lnTo>
                <a:lnTo>
                  <a:pt x="3971" y="1455"/>
                </a:lnTo>
                <a:lnTo>
                  <a:pt x="3965" y="1461"/>
                </a:lnTo>
                <a:lnTo>
                  <a:pt x="3951" y="1475"/>
                </a:lnTo>
                <a:lnTo>
                  <a:pt x="3935" y="1491"/>
                </a:lnTo>
                <a:lnTo>
                  <a:pt x="3913" y="1511"/>
                </a:lnTo>
                <a:lnTo>
                  <a:pt x="3885" y="1534"/>
                </a:lnTo>
                <a:lnTo>
                  <a:pt x="3857" y="1555"/>
                </a:lnTo>
                <a:lnTo>
                  <a:pt x="3838" y="1571"/>
                </a:lnTo>
                <a:lnTo>
                  <a:pt x="3832" y="1577"/>
                </a:lnTo>
                <a:lnTo>
                  <a:pt x="3826" y="1582"/>
                </a:lnTo>
                <a:lnTo>
                  <a:pt x="3823" y="1588"/>
                </a:lnTo>
                <a:lnTo>
                  <a:pt x="3821" y="1591"/>
                </a:lnTo>
                <a:lnTo>
                  <a:pt x="3820" y="1596"/>
                </a:lnTo>
                <a:lnTo>
                  <a:pt x="3820" y="1600"/>
                </a:lnTo>
                <a:lnTo>
                  <a:pt x="3820" y="1606"/>
                </a:lnTo>
                <a:lnTo>
                  <a:pt x="3821" y="1612"/>
                </a:lnTo>
                <a:lnTo>
                  <a:pt x="3825" y="1626"/>
                </a:lnTo>
                <a:lnTo>
                  <a:pt x="3828" y="1646"/>
                </a:lnTo>
                <a:lnTo>
                  <a:pt x="3830" y="1666"/>
                </a:lnTo>
                <a:lnTo>
                  <a:pt x="3830" y="1683"/>
                </a:lnTo>
                <a:lnTo>
                  <a:pt x="3828" y="1696"/>
                </a:lnTo>
                <a:lnTo>
                  <a:pt x="3828" y="1706"/>
                </a:lnTo>
                <a:lnTo>
                  <a:pt x="3828" y="1710"/>
                </a:lnTo>
                <a:lnTo>
                  <a:pt x="3828" y="1713"/>
                </a:lnTo>
                <a:lnTo>
                  <a:pt x="3830" y="1716"/>
                </a:lnTo>
                <a:lnTo>
                  <a:pt x="3832" y="1719"/>
                </a:lnTo>
                <a:lnTo>
                  <a:pt x="3834" y="1721"/>
                </a:lnTo>
                <a:lnTo>
                  <a:pt x="3838" y="1723"/>
                </a:lnTo>
                <a:lnTo>
                  <a:pt x="3844" y="1725"/>
                </a:lnTo>
                <a:lnTo>
                  <a:pt x="3850" y="1727"/>
                </a:lnTo>
                <a:lnTo>
                  <a:pt x="3855" y="1730"/>
                </a:lnTo>
                <a:lnTo>
                  <a:pt x="3860" y="1733"/>
                </a:lnTo>
                <a:lnTo>
                  <a:pt x="3865" y="1738"/>
                </a:lnTo>
                <a:lnTo>
                  <a:pt x="3868" y="1744"/>
                </a:lnTo>
                <a:lnTo>
                  <a:pt x="3874" y="1755"/>
                </a:lnTo>
                <a:lnTo>
                  <a:pt x="3878" y="1770"/>
                </a:lnTo>
                <a:lnTo>
                  <a:pt x="3881" y="1782"/>
                </a:lnTo>
                <a:lnTo>
                  <a:pt x="3886" y="1793"/>
                </a:lnTo>
                <a:lnTo>
                  <a:pt x="3888" y="1798"/>
                </a:lnTo>
                <a:lnTo>
                  <a:pt x="3892" y="1800"/>
                </a:lnTo>
                <a:lnTo>
                  <a:pt x="3897" y="1802"/>
                </a:lnTo>
                <a:lnTo>
                  <a:pt x="3901" y="1802"/>
                </a:lnTo>
                <a:lnTo>
                  <a:pt x="3921" y="1797"/>
                </a:lnTo>
                <a:lnTo>
                  <a:pt x="3942" y="1791"/>
                </a:lnTo>
                <a:lnTo>
                  <a:pt x="3948" y="1789"/>
                </a:lnTo>
                <a:lnTo>
                  <a:pt x="3954" y="1789"/>
                </a:lnTo>
                <a:lnTo>
                  <a:pt x="3961" y="1789"/>
                </a:lnTo>
                <a:lnTo>
                  <a:pt x="3968" y="1792"/>
                </a:lnTo>
                <a:lnTo>
                  <a:pt x="3976" y="1793"/>
                </a:lnTo>
                <a:lnTo>
                  <a:pt x="3985" y="1797"/>
                </a:lnTo>
                <a:lnTo>
                  <a:pt x="3994" y="1801"/>
                </a:lnTo>
                <a:lnTo>
                  <a:pt x="4005" y="1807"/>
                </a:lnTo>
                <a:lnTo>
                  <a:pt x="4025" y="1818"/>
                </a:lnTo>
                <a:lnTo>
                  <a:pt x="4042" y="1827"/>
                </a:lnTo>
                <a:lnTo>
                  <a:pt x="4059" y="1835"/>
                </a:lnTo>
                <a:lnTo>
                  <a:pt x="4075" y="1842"/>
                </a:lnTo>
                <a:lnTo>
                  <a:pt x="4093" y="1848"/>
                </a:lnTo>
                <a:lnTo>
                  <a:pt x="4111" y="1853"/>
                </a:lnTo>
                <a:lnTo>
                  <a:pt x="4133" y="1858"/>
                </a:lnTo>
                <a:lnTo>
                  <a:pt x="4156" y="1863"/>
                </a:lnTo>
                <a:lnTo>
                  <a:pt x="4180" y="1867"/>
                </a:lnTo>
                <a:lnTo>
                  <a:pt x="4201" y="1869"/>
                </a:lnTo>
                <a:lnTo>
                  <a:pt x="4220" y="1870"/>
                </a:lnTo>
                <a:lnTo>
                  <a:pt x="4236" y="1870"/>
                </a:lnTo>
                <a:lnTo>
                  <a:pt x="4251" y="1868"/>
                </a:lnTo>
                <a:lnTo>
                  <a:pt x="4265" y="1866"/>
                </a:lnTo>
                <a:lnTo>
                  <a:pt x="4278" y="1863"/>
                </a:lnTo>
                <a:lnTo>
                  <a:pt x="4292" y="1860"/>
                </a:lnTo>
                <a:lnTo>
                  <a:pt x="4298" y="1859"/>
                </a:lnTo>
                <a:lnTo>
                  <a:pt x="4305" y="1859"/>
                </a:lnTo>
                <a:lnTo>
                  <a:pt x="4312" y="1860"/>
                </a:lnTo>
                <a:lnTo>
                  <a:pt x="4318" y="1862"/>
                </a:lnTo>
                <a:lnTo>
                  <a:pt x="4324" y="1865"/>
                </a:lnTo>
                <a:lnTo>
                  <a:pt x="4330" y="1869"/>
                </a:lnTo>
                <a:lnTo>
                  <a:pt x="4336" y="1873"/>
                </a:lnTo>
                <a:lnTo>
                  <a:pt x="4340" y="1879"/>
                </a:lnTo>
                <a:lnTo>
                  <a:pt x="4345" y="1885"/>
                </a:lnTo>
                <a:lnTo>
                  <a:pt x="4350" y="1890"/>
                </a:lnTo>
                <a:lnTo>
                  <a:pt x="4353" y="1896"/>
                </a:lnTo>
                <a:lnTo>
                  <a:pt x="4357" y="1903"/>
                </a:lnTo>
                <a:lnTo>
                  <a:pt x="4359" y="1909"/>
                </a:lnTo>
                <a:lnTo>
                  <a:pt x="4362" y="1916"/>
                </a:lnTo>
                <a:lnTo>
                  <a:pt x="4363" y="1922"/>
                </a:lnTo>
                <a:lnTo>
                  <a:pt x="4363" y="1929"/>
                </a:lnTo>
                <a:lnTo>
                  <a:pt x="4364" y="1940"/>
                </a:lnTo>
                <a:lnTo>
                  <a:pt x="4366" y="1949"/>
                </a:lnTo>
                <a:lnTo>
                  <a:pt x="4370" y="1957"/>
                </a:lnTo>
                <a:lnTo>
                  <a:pt x="4375" y="1966"/>
                </a:lnTo>
                <a:lnTo>
                  <a:pt x="4378" y="1974"/>
                </a:lnTo>
                <a:lnTo>
                  <a:pt x="4382" y="1983"/>
                </a:lnTo>
                <a:lnTo>
                  <a:pt x="4383" y="1995"/>
                </a:lnTo>
                <a:lnTo>
                  <a:pt x="4383" y="2009"/>
                </a:lnTo>
                <a:lnTo>
                  <a:pt x="4383" y="2015"/>
                </a:lnTo>
                <a:lnTo>
                  <a:pt x="4383" y="2020"/>
                </a:lnTo>
                <a:lnTo>
                  <a:pt x="4385" y="2021"/>
                </a:lnTo>
                <a:lnTo>
                  <a:pt x="4387" y="2021"/>
                </a:lnTo>
                <a:lnTo>
                  <a:pt x="4395" y="2016"/>
                </a:lnTo>
                <a:lnTo>
                  <a:pt x="4403" y="2006"/>
                </a:lnTo>
                <a:lnTo>
                  <a:pt x="4419" y="1983"/>
                </a:lnTo>
                <a:lnTo>
                  <a:pt x="4426" y="1971"/>
                </a:lnTo>
                <a:lnTo>
                  <a:pt x="4430" y="1982"/>
                </a:lnTo>
                <a:lnTo>
                  <a:pt x="4434" y="2008"/>
                </a:lnTo>
                <a:lnTo>
                  <a:pt x="4436" y="2022"/>
                </a:lnTo>
                <a:lnTo>
                  <a:pt x="4437" y="2035"/>
                </a:lnTo>
                <a:lnTo>
                  <a:pt x="4436" y="2041"/>
                </a:lnTo>
                <a:lnTo>
                  <a:pt x="4434" y="2045"/>
                </a:lnTo>
                <a:lnTo>
                  <a:pt x="4433" y="2049"/>
                </a:lnTo>
                <a:lnTo>
                  <a:pt x="4430" y="2051"/>
                </a:lnTo>
                <a:lnTo>
                  <a:pt x="4427" y="2054"/>
                </a:lnTo>
                <a:lnTo>
                  <a:pt x="4426" y="2056"/>
                </a:lnTo>
                <a:lnTo>
                  <a:pt x="4425" y="2060"/>
                </a:lnTo>
                <a:lnTo>
                  <a:pt x="4425" y="2063"/>
                </a:lnTo>
                <a:lnTo>
                  <a:pt x="4425" y="2071"/>
                </a:lnTo>
                <a:lnTo>
                  <a:pt x="4429" y="2080"/>
                </a:lnTo>
                <a:lnTo>
                  <a:pt x="4433" y="2088"/>
                </a:lnTo>
                <a:lnTo>
                  <a:pt x="4440" y="2094"/>
                </a:lnTo>
                <a:lnTo>
                  <a:pt x="4443" y="2096"/>
                </a:lnTo>
                <a:lnTo>
                  <a:pt x="4447" y="2098"/>
                </a:lnTo>
                <a:lnTo>
                  <a:pt x="4451" y="2098"/>
                </a:lnTo>
                <a:lnTo>
                  <a:pt x="4454" y="2098"/>
                </a:lnTo>
                <a:lnTo>
                  <a:pt x="4461" y="2097"/>
                </a:lnTo>
                <a:lnTo>
                  <a:pt x="4471" y="2098"/>
                </a:lnTo>
                <a:lnTo>
                  <a:pt x="4479" y="2099"/>
                </a:lnTo>
                <a:lnTo>
                  <a:pt x="4488" y="2101"/>
                </a:lnTo>
                <a:lnTo>
                  <a:pt x="4498" y="2101"/>
                </a:lnTo>
                <a:lnTo>
                  <a:pt x="4507" y="2099"/>
                </a:lnTo>
                <a:lnTo>
                  <a:pt x="4512" y="2098"/>
                </a:lnTo>
                <a:lnTo>
                  <a:pt x="4517" y="2096"/>
                </a:lnTo>
                <a:lnTo>
                  <a:pt x="4521" y="2092"/>
                </a:lnTo>
                <a:lnTo>
                  <a:pt x="4526" y="2089"/>
                </a:lnTo>
                <a:lnTo>
                  <a:pt x="4530" y="2084"/>
                </a:lnTo>
                <a:lnTo>
                  <a:pt x="4532" y="2078"/>
                </a:lnTo>
                <a:lnTo>
                  <a:pt x="4533" y="2071"/>
                </a:lnTo>
                <a:lnTo>
                  <a:pt x="4534" y="2064"/>
                </a:lnTo>
                <a:lnTo>
                  <a:pt x="4533" y="2048"/>
                </a:lnTo>
                <a:lnTo>
                  <a:pt x="4528" y="2029"/>
                </a:lnTo>
                <a:lnTo>
                  <a:pt x="4524" y="2011"/>
                </a:lnTo>
                <a:lnTo>
                  <a:pt x="4519" y="1994"/>
                </a:lnTo>
                <a:lnTo>
                  <a:pt x="4515" y="1979"/>
                </a:lnTo>
                <a:lnTo>
                  <a:pt x="4514" y="1967"/>
                </a:lnTo>
                <a:lnTo>
                  <a:pt x="4513" y="1956"/>
                </a:lnTo>
                <a:lnTo>
                  <a:pt x="4510" y="1948"/>
                </a:lnTo>
                <a:lnTo>
                  <a:pt x="4506" y="1940"/>
                </a:lnTo>
                <a:lnTo>
                  <a:pt x="4500" y="1932"/>
                </a:lnTo>
                <a:lnTo>
                  <a:pt x="4494" y="1923"/>
                </a:lnTo>
                <a:lnTo>
                  <a:pt x="4488" y="1915"/>
                </a:lnTo>
                <a:lnTo>
                  <a:pt x="4483" y="1906"/>
                </a:lnTo>
                <a:lnTo>
                  <a:pt x="4478" y="1896"/>
                </a:lnTo>
                <a:lnTo>
                  <a:pt x="4477" y="1890"/>
                </a:lnTo>
                <a:lnTo>
                  <a:pt x="4476" y="1887"/>
                </a:lnTo>
                <a:lnTo>
                  <a:pt x="4477" y="1882"/>
                </a:lnTo>
                <a:lnTo>
                  <a:pt x="4478" y="1880"/>
                </a:lnTo>
                <a:lnTo>
                  <a:pt x="4480" y="1876"/>
                </a:lnTo>
                <a:lnTo>
                  <a:pt x="4484" y="1875"/>
                </a:lnTo>
                <a:lnTo>
                  <a:pt x="4487" y="1873"/>
                </a:lnTo>
                <a:lnTo>
                  <a:pt x="4492" y="1873"/>
                </a:lnTo>
                <a:lnTo>
                  <a:pt x="4496" y="1873"/>
                </a:lnTo>
                <a:lnTo>
                  <a:pt x="4500" y="1873"/>
                </a:lnTo>
                <a:lnTo>
                  <a:pt x="4505" y="1874"/>
                </a:lnTo>
                <a:lnTo>
                  <a:pt x="4510" y="1876"/>
                </a:lnTo>
                <a:lnTo>
                  <a:pt x="4514" y="1879"/>
                </a:lnTo>
                <a:lnTo>
                  <a:pt x="4519" y="1882"/>
                </a:lnTo>
                <a:lnTo>
                  <a:pt x="4523" y="1887"/>
                </a:lnTo>
                <a:lnTo>
                  <a:pt x="4526" y="1892"/>
                </a:lnTo>
                <a:lnTo>
                  <a:pt x="4528" y="1896"/>
                </a:lnTo>
                <a:lnTo>
                  <a:pt x="4532" y="1900"/>
                </a:lnTo>
                <a:lnTo>
                  <a:pt x="4535" y="1902"/>
                </a:lnTo>
                <a:lnTo>
                  <a:pt x="4540" y="1903"/>
                </a:lnTo>
                <a:lnTo>
                  <a:pt x="4544" y="1905"/>
                </a:lnTo>
                <a:lnTo>
                  <a:pt x="4548" y="1903"/>
                </a:lnTo>
                <a:lnTo>
                  <a:pt x="4553" y="1903"/>
                </a:lnTo>
                <a:lnTo>
                  <a:pt x="4558" y="1901"/>
                </a:lnTo>
                <a:lnTo>
                  <a:pt x="4567" y="1896"/>
                </a:lnTo>
                <a:lnTo>
                  <a:pt x="4577" y="1889"/>
                </a:lnTo>
                <a:lnTo>
                  <a:pt x="4587" y="1881"/>
                </a:lnTo>
                <a:lnTo>
                  <a:pt x="4598" y="1873"/>
                </a:lnTo>
                <a:lnTo>
                  <a:pt x="4602" y="1868"/>
                </a:lnTo>
                <a:lnTo>
                  <a:pt x="4607" y="1863"/>
                </a:lnTo>
                <a:lnTo>
                  <a:pt x="4611" y="1858"/>
                </a:lnTo>
                <a:lnTo>
                  <a:pt x="4614" y="1852"/>
                </a:lnTo>
                <a:lnTo>
                  <a:pt x="4619" y="1841"/>
                </a:lnTo>
                <a:lnTo>
                  <a:pt x="4622" y="1831"/>
                </a:lnTo>
                <a:lnTo>
                  <a:pt x="4625" y="1814"/>
                </a:lnTo>
                <a:lnTo>
                  <a:pt x="4626" y="1807"/>
                </a:lnTo>
                <a:lnTo>
                  <a:pt x="4618" y="1794"/>
                </a:lnTo>
                <a:lnTo>
                  <a:pt x="4597" y="1767"/>
                </a:lnTo>
                <a:lnTo>
                  <a:pt x="4584" y="1751"/>
                </a:lnTo>
                <a:lnTo>
                  <a:pt x="4569" y="1735"/>
                </a:lnTo>
                <a:lnTo>
                  <a:pt x="4562" y="1728"/>
                </a:lnTo>
                <a:lnTo>
                  <a:pt x="4555" y="1723"/>
                </a:lnTo>
                <a:lnTo>
                  <a:pt x="4548" y="1717"/>
                </a:lnTo>
                <a:lnTo>
                  <a:pt x="4541" y="1713"/>
                </a:lnTo>
                <a:lnTo>
                  <a:pt x="4531" y="1706"/>
                </a:lnTo>
                <a:lnTo>
                  <a:pt x="4524" y="1701"/>
                </a:lnTo>
                <a:lnTo>
                  <a:pt x="4523" y="1699"/>
                </a:lnTo>
                <a:lnTo>
                  <a:pt x="4521" y="1697"/>
                </a:lnTo>
                <a:lnTo>
                  <a:pt x="4521" y="1694"/>
                </a:lnTo>
                <a:lnTo>
                  <a:pt x="4523" y="1693"/>
                </a:lnTo>
                <a:lnTo>
                  <a:pt x="4527" y="1690"/>
                </a:lnTo>
                <a:lnTo>
                  <a:pt x="4535" y="1686"/>
                </a:lnTo>
                <a:lnTo>
                  <a:pt x="4545" y="1683"/>
                </a:lnTo>
                <a:lnTo>
                  <a:pt x="4558" y="1680"/>
                </a:lnTo>
                <a:lnTo>
                  <a:pt x="4564" y="1678"/>
                </a:lnTo>
                <a:lnTo>
                  <a:pt x="4568" y="1676"/>
                </a:lnTo>
                <a:lnTo>
                  <a:pt x="4571" y="1673"/>
                </a:lnTo>
                <a:lnTo>
                  <a:pt x="4573" y="1671"/>
                </a:lnTo>
                <a:lnTo>
                  <a:pt x="4574" y="1669"/>
                </a:lnTo>
                <a:lnTo>
                  <a:pt x="4574" y="1665"/>
                </a:lnTo>
                <a:lnTo>
                  <a:pt x="4573" y="1661"/>
                </a:lnTo>
                <a:lnTo>
                  <a:pt x="4572" y="1658"/>
                </a:lnTo>
                <a:lnTo>
                  <a:pt x="4569" y="1649"/>
                </a:lnTo>
                <a:lnTo>
                  <a:pt x="4566" y="1637"/>
                </a:lnTo>
                <a:lnTo>
                  <a:pt x="4565" y="1630"/>
                </a:lnTo>
                <a:lnTo>
                  <a:pt x="4565" y="1623"/>
                </a:lnTo>
                <a:lnTo>
                  <a:pt x="4565" y="1613"/>
                </a:lnTo>
                <a:lnTo>
                  <a:pt x="4566" y="1604"/>
                </a:lnTo>
                <a:lnTo>
                  <a:pt x="4571" y="1570"/>
                </a:lnTo>
                <a:lnTo>
                  <a:pt x="4575" y="1543"/>
                </a:lnTo>
                <a:lnTo>
                  <a:pt x="4578" y="1534"/>
                </a:lnTo>
                <a:lnTo>
                  <a:pt x="4582" y="1525"/>
                </a:lnTo>
                <a:lnTo>
                  <a:pt x="4585" y="1523"/>
                </a:lnTo>
                <a:lnTo>
                  <a:pt x="4587" y="1522"/>
                </a:lnTo>
                <a:lnTo>
                  <a:pt x="4589" y="1521"/>
                </a:lnTo>
                <a:lnTo>
                  <a:pt x="4593" y="1519"/>
                </a:lnTo>
                <a:lnTo>
                  <a:pt x="4618" y="1518"/>
                </a:lnTo>
                <a:lnTo>
                  <a:pt x="4654" y="1514"/>
                </a:lnTo>
                <a:lnTo>
                  <a:pt x="4676" y="1511"/>
                </a:lnTo>
                <a:lnTo>
                  <a:pt x="4699" y="1510"/>
                </a:lnTo>
                <a:lnTo>
                  <a:pt x="4722" y="1510"/>
                </a:lnTo>
                <a:lnTo>
                  <a:pt x="4744" y="1510"/>
                </a:lnTo>
                <a:lnTo>
                  <a:pt x="4755" y="1512"/>
                </a:lnTo>
                <a:lnTo>
                  <a:pt x="4766" y="1515"/>
                </a:lnTo>
                <a:lnTo>
                  <a:pt x="4775" y="1517"/>
                </a:lnTo>
                <a:lnTo>
                  <a:pt x="4784" y="1522"/>
                </a:lnTo>
                <a:lnTo>
                  <a:pt x="4801" y="1531"/>
                </a:lnTo>
                <a:lnTo>
                  <a:pt x="4816" y="1541"/>
                </a:lnTo>
                <a:lnTo>
                  <a:pt x="4830" y="1551"/>
                </a:lnTo>
                <a:lnTo>
                  <a:pt x="4844" y="1561"/>
                </a:lnTo>
                <a:lnTo>
                  <a:pt x="4850" y="1565"/>
                </a:lnTo>
                <a:lnTo>
                  <a:pt x="4857" y="1568"/>
                </a:lnTo>
                <a:lnTo>
                  <a:pt x="4864" y="1570"/>
                </a:lnTo>
                <a:lnTo>
                  <a:pt x="4872" y="1571"/>
                </a:lnTo>
                <a:lnTo>
                  <a:pt x="4905" y="1576"/>
                </a:lnTo>
                <a:lnTo>
                  <a:pt x="4941" y="1583"/>
                </a:lnTo>
                <a:lnTo>
                  <a:pt x="4956" y="1589"/>
                </a:lnTo>
                <a:lnTo>
                  <a:pt x="4970" y="1595"/>
                </a:lnTo>
                <a:lnTo>
                  <a:pt x="4976" y="1597"/>
                </a:lnTo>
                <a:lnTo>
                  <a:pt x="4981" y="1600"/>
                </a:lnTo>
                <a:lnTo>
                  <a:pt x="4985" y="1605"/>
                </a:lnTo>
                <a:lnTo>
                  <a:pt x="4988" y="1609"/>
                </a:lnTo>
                <a:lnTo>
                  <a:pt x="4989" y="1613"/>
                </a:lnTo>
                <a:lnTo>
                  <a:pt x="4988" y="1618"/>
                </a:lnTo>
                <a:lnTo>
                  <a:pt x="4985" y="1622"/>
                </a:lnTo>
                <a:lnTo>
                  <a:pt x="4982" y="1625"/>
                </a:lnTo>
                <a:lnTo>
                  <a:pt x="4972" y="1633"/>
                </a:lnTo>
                <a:lnTo>
                  <a:pt x="4961" y="1642"/>
                </a:lnTo>
                <a:lnTo>
                  <a:pt x="4955" y="1646"/>
                </a:lnTo>
                <a:lnTo>
                  <a:pt x="4949" y="1651"/>
                </a:lnTo>
                <a:lnTo>
                  <a:pt x="4945" y="1656"/>
                </a:lnTo>
                <a:lnTo>
                  <a:pt x="4942" y="1660"/>
                </a:lnTo>
                <a:lnTo>
                  <a:pt x="4939" y="1666"/>
                </a:lnTo>
                <a:lnTo>
                  <a:pt x="4939" y="1672"/>
                </a:lnTo>
                <a:lnTo>
                  <a:pt x="4941" y="1678"/>
                </a:lnTo>
                <a:lnTo>
                  <a:pt x="4945" y="1685"/>
                </a:lnTo>
                <a:lnTo>
                  <a:pt x="4950" y="1691"/>
                </a:lnTo>
                <a:lnTo>
                  <a:pt x="4956" y="1697"/>
                </a:lnTo>
                <a:lnTo>
                  <a:pt x="4961" y="1701"/>
                </a:lnTo>
                <a:lnTo>
                  <a:pt x="4966" y="1705"/>
                </a:lnTo>
                <a:lnTo>
                  <a:pt x="4977" y="1710"/>
                </a:lnTo>
                <a:lnTo>
                  <a:pt x="4988" y="1712"/>
                </a:lnTo>
                <a:lnTo>
                  <a:pt x="4999" y="1714"/>
                </a:lnTo>
                <a:lnTo>
                  <a:pt x="5010" y="1716"/>
                </a:lnTo>
                <a:lnTo>
                  <a:pt x="5020" y="1718"/>
                </a:lnTo>
                <a:lnTo>
                  <a:pt x="5031" y="1723"/>
                </a:lnTo>
                <a:lnTo>
                  <a:pt x="5037" y="1725"/>
                </a:lnTo>
                <a:lnTo>
                  <a:pt x="5042" y="1726"/>
                </a:lnTo>
                <a:lnTo>
                  <a:pt x="5047" y="1727"/>
                </a:lnTo>
                <a:lnTo>
                  <a:pt x="5053" y="1728"/>
                </a:lnTo>
                <a:lnTo>
                  <a:pt x="5058" y="1727"/>
                </a:lnTo>
                <a:lnTo>
                  <a:pt x="5064" y="1727"/>
                </a:lnTo>
                <a:lnTo>
                  <a:pt x="5070" y="1725"/>
                </a:lnTo>
                <a:lnTo>
                  <a:pt x="5076" y="1723"/>
                </a:lnTo>
                <a:lnTo>
                  <a:pt x="5082" y="1719"/>
                </a:lnTo>
                <a:lnTo>
                  <a:pt x="5089" y="1716"/>
                </a:lnTo>
                <a:lnTo>
                  <a:pt x="5094" y="1710"/>
                </a:lnTo>
                <a:lnTo>
                  <a:pt x="5100" y="1704"/>
                </a:lnTo>
                <a:lnTo>
                  <a:pt x="5113" y="1690"/>
                </a:lnTo>
                <a:lnTo>
                  <a:pt x="5127" y="1670"/>
                </a:lnTo>
                <a:lnTo>
                  <a:pt x="5139" y="1651"/>
                </a:lnTo>
                <a:lnTo>
                  <a:pt x="5150" y="1637"/>
                </a:lnTo>
                <a:lnTo>
                  <a:pt x="5159" y="1626"/>
                </a:lnTo>
                <a:lnTo>
                  <a:pt x="5167" y="1619"/>
                </a:lnTo>
                <a:lnTo>
                  <a:pt x="5174" y="1616"/>
                </a:lnTo>
                <a:lnTo>
                  <a:pt x="5180" y="1615"/>
                </a:lnTo>
                <a:lnTo>
                  <a:pt x="5186" y="1616"/>
                </a:lnTo>
                <a:lnTo>
                  <a:pt x="5191" y="1618"/>
                </a:lnTo>
                <a:lnTo>
                  <a:pt x="5210" y="1640"/>
                </a:lnTo>
                <a:lnTo>
                  <a:pt x="5241" y="1681"/>
                </a:lnTo>
                <a:lnTo>
                  <a:pt x="5274" y="1725"/>
                </a:lnTo>
                <a:lnTo>
                  <a:pt x="5298" y="1755"/>
                </a:lnTo>
                <a:lnTo>
                  <a:pt x="5306" y="1766"/>
                </a:lnTo>
                <a:lnTo>
                  <a:pt x="5313" y="1780"/>
                </a:lnTo>
                <a:lnTo>
                  <a:pt x="5319" y="1795"/>
                </a:lnTo>
                <a:lnTo>
                  <a:pt x="5326" y="1813"/>
                </a:lnTo>
                <a:lnTo>
                  <a:pt x="5335" y="1846"/>
                </a:lnTo>
                <a:lnTo>
                  <a:pt x="5341" y="1870"/>
                </a:lnTo>
                <a:lnTo>
                  <a:pt x="5342" y="1874"/>
                </a:lnTo>
                <a:lnTo>
                  <a:pt x="5346" y="1878"/>
                </a:lnTo>
                <a:lnTo>
                  <a:pt x="5350" y="1880"/>
                </a:lnTo>
                <a:lnTo>
                  <a:pt x="5355" y="1881"/>
                </a:lnTo>
                <a:lnTo>
                  <a:pt x="5369" y="1883"/>
                </a:lnTo>
                <a:lnTo>
                  <a:pt x="5385" y="1882"/>
                </a:lnTo>
                <a:lnTo>
                  <a:pt x="5416" y="1880"/>
                </a:lnTo>
                <a:lnTo>
                  <a:pt x="5437" y="1878"/>
                </a:lnTo>
                <a:lnTo>
                  <a:pt x="5441" y="1878"/>
                </a:lnTo>
                <a:lnTo>
                  <a:pt x="5446" y="1880"/>
                </a:lnTo>
                <a:lnTo>
                  <a:pt x="5450" y="1882"/>
                </a:lnTo>
                <a:lnTo>
                  <a:pt x="5456" y="1886"/>
                </a:lnTo>
                <a:lnTo>
                  <a:pt x="5469" y="1895"/>
                </a:lnTo>
                <a:lnTo>
                  <a:pt x="5482" y="1907"/>
                </a:lnTo>
                <a:lnTo>
                  <a:pt x="5495" y="1920"/>
                </a:lnTo>
                <a:lnTo>
                  <a:pt x="5507" y="1933"/>
                </a:lnTo>
                <a:lnTo>
                  <a:pt x="5511" y="1940"/>
                </a:lnTo>
                <a:lnTo>
                  <a:pt x="5516" y="1946"/>
                </a:lnTo>
                <a:lnTo>
                  <a:pt x="5518" y="1952"/>
                </a:lnTo>
                <a:lnTo>
                  <a:pt x="5521" y="1957"/>
                </a:lnTo>
                <a:lnTo>
                  <a:pt x="5524" y="1967"/>
                </a:lnTo>
                <a:lnTo>
                  <a:pt x="5529" y="1975"/>
                </a:lnTo>
                <a:lnTo>
                  <a:pt x="5535" y="1982"/>
                </a:lnTo>
                <a:lnTo>
                  <a:pt x="5542" y="1988"/>
                </a:lnTo>
                <a:lnTo>
                  <a:pt x="5551" y="1994"/>
                </a:lnTo>
                <a:lnTo>
                  <a:pt x="5564" y="1998"/>
                </a:lnTo>
                <a:lnTo>
                  <a:pt x="5578" y="2004"/>
                </a:lnTo>
                <a:lnTo>
                  <a:pt x="5596" y="2009"/>
                </a:lnTo>
                <a:lnTo>
                  <a:pt x="5605" y="2011"/>
                </a:lnTo>
                <a:lnTo>
                  <a:pt x="5611" y="2016"/>
                </a:lnTo>
                <a:lnTo>
                  <a:pt x="5616" y="2021"/>
                </a:lnTo>
                <a:lnTo>
                  <a:pt x="5618" y="2025"/>
                </a:lnTo>
                <a:lnTo>
                  <a:pt x="5619" y="2031"/>
                </a:lnTo>
                <a:lnTo>
                  <a:pt x="5618" y="2037"/>
                </a:lnTo>
                <a:lnTo>
                  <a:pt x="5617" y="2044"/>
                </a:lnTo>
                <a:lnTo>
                  <a:pt x="5615" y="2050"/>
                </a:lnTo>
                <a:lnTo>
                  <a:pt x="5598" y="2078"/>
                </a:lnTo>
                <a:lnTo>
                  <a:pt x="5584" y="2103"/>
                </a:lnTo>
                <a:lnTo>
                  <a:pt x="5576" y="2121"/>
                </a:lnTo>
                <a:lnTo>
                  <a:pt x="5568" y="2136"/>
                </a:lnTo>
                <a:lnTo>
                  <a:pt x="5559" y="2152"/>
                </a:lnTo>
                <a:lnTo>
                  <a:pt x="5549" y="2173"/>
                </a:lnTo>
                <a:lnTo>
                  <a:pt x="5544" y="2183"/>
                </a:lnTo>
                <a:lnTo>
                  <a:pt x="5542" y="2188"/>
                </a:lnTo>
                <a:lnTo>
                  <a:pt x="5543" y="2189"/>
                </a:lnTo>
                <a:lnTo>
                  <a:pt x="5545" y="2188"/>
                </a:lnTo>
                <a:lnTo>
                  <a:pt x="5549" y="2185"/>
                </a:lnTo>
                <a:lnTo>
                  <a:pt x="5555" y="2184"/>
                </a:lnTo>
                <a:lnTo>
                  <a:pt x="5558" y="2184"/>
                </a:lnTo>
                <a:lnTo>
                  <a:pt x="5562" y="2184"/>
                </a:lnTo>
                <a:lnTo>
                  <a:pt x="5565" y="2185"/>
                </a:lnTo>
                <a:lnTo>
                  <a:pt x="5569" y="2188"/>
                </a:lnTo>
                <a:lnTo>
                  <a:pt x="5582" y="2198"/>
                </a:lnTo>
                <a:lnTo>
                  <a:pt x="5594" y="2207"/>
                </a:lnTo>
                <a:lnTo>
                  <a:pt x="5601" y="2211"/>
                </a:lnTo>
                <a:lnTo>
                  <a:pt x="5609" y="2213"/>
                </a:lnTo>
                <a:lnTo>
                  <a:pt x="5617" y="2213"/>
                </a:lnTo>
                <a:lnTo>
                  <a:pt x="5629" y="2211"/>
                </a:lnTo>
                <a:lnTo>
                  <a:pt x="5639" y="2209"/>
                </a:lnTo>
                <a:lnTo>
                  <a:pt x="5649" y="2207"/>
                </a:lnTo>
                <a:lnTo>
                  <a:pt x="5658" y="2209"/>
                </a:lnTo>
                <a:lnTo>
                  <a:pt x="5665" y="2211"/>
                </a:lnTo>
                <a:lnTo>
                  <a:pt x="5672" y="2216"/>
                </a:lnTo>
                <a:lnTo>
                  <a:pt x="5678" y="2222"/>
                </a:lnTo>
                <a:lnTo>
                  <a:pt x="5683" y="2230"/>
                </a:lnTo>
                <a:lnTo>
                  <a:pt x="5687" y="2239"/>
                </a:lnTo>
                <a:lnTo>
                  <a:pt x="5698" y="2259"/>
                </a:lnTo>
                <a:lnTo>
                  <a:pt x="5707" y="2279"/>
                </a:lnTo>
                <a:lnTo>
                  <a:pt x="5718" y="2297"/>
                </a:lnTo>
                <a:lnTo>
                  <a:pt x="5727" y="2314"/>
                </a:lnTo>
                <a:lnTo>
                  <a:pt x="5731" y="2324"/>
                </a:lnTo>
                <a:lnTo>
                  <a:pt x="5732" y="2333"/>
                </a:lnTo>
                <a:lnTo>
                  <a:pt x="5732" y="2343"/>
                </a:lnTo>
                <a:lnTo>
                  <a:pt x="5730" y="2351"/>
                </a:lnTo>
                <a:lnTo>
                  <a:pt x="5729" y="2354"/>
                </a:lnTo>
                <a:lnTo>
                  <a:pt x="5727" y="2357"/>
                </a:lnTo>
                <a:lnTo>
                  <a:pt x="5725" y="2359"/>
                </a:lnTo>
                <a:lnTo>
                  <a:pt x="5723" y="2359"/>
                </a:lnTo>
                <a:lnTo>
                  <a:pt x="5720" y="2359"/>
                </a:lnTo>
                <a:lnTo>
                  <a:pt x="5718" y="2358"/>
                </a:lnTo>
                <a:lnTo>
                  <a:pt x="5715" y="2355"/>
                </a:lnTo>
                <a:lnTo>
                  <a:pt x="5712" y="2352"/>
                </a:lnTo>
                <a:lnTo>
                  <a:pt x="5709" y="2348"/>
                </a:lnTo>
                <a:lnTo>
                  <a:pt x="5704" y="2345"/>
                </a:lnTo>
                <a:lnTo>
                  <a:pt x="5699" y="2343"/>
                </a:lnTo>
                <a:lnTo>
                  <a:pt x="5695" y="2340"/>
                </a:lnTo>
                <a:lnTo>
                  <a:pt x="5684" y="2339"/>
                </a:lnTo>
                <a:lnTo>
                  <a:pt x="5672" y="2339"/>
                </a:lnTo>
                <a:lnTo>
                  <a:pt x="5652" y="2340"/>
                </a:lnTo>
                <a:lnTo>
                  <a:pt x="5644" y="2343"/>
                </a:lnTo>
                <a:lnTo>
                  <a:pt x="5641" y="2347"/>
                </a:lnTo>
                <a:lnTo>
                  <a:pt x="5631" y="2355"/>
                </a:lnTo>
                <a:lnTo>
                  <a:pt x="5626" y="2359"/>
                </a:lnTo>
                <a:lnTo>
                  <a:pt x="5621" y="2360"/>
                </a:lnTo>
                <a:lnTo>
                  <a:pt x="5618" y="2360"/>
                </a:lnTo>
                <a:lnTo>
                  <a:pt x="5616" y="2360"/>
                </a:lnTo>
                <a:lnTo>
                  <a:pt x="5614" y="2359"/>
                </a:lnTo>
                <a:lnTo>
                  <a:pt x="5612" y="2357"/>
                </a:lnTo>
                <a:lnTo>
                  <a:pt x="5609" y="2351"/>
                </a:lnTo>
                <a:lnTo>
                  <a:pt x="5605" y="2346"/>
                </a:lnTo>
                <a:lnTo>
                  <a:pt x="5599" y="2340"/>
                </a:lnTo>
                <a:lnTo>
                  <a:pt x="5594" y="2337"/>
                </a:lnTo>
                <a:lnTo>
                  <a:pt x="5587" y="2333"/>
                </a:lnTo>
                <a:lnTo>
                  <a:pt x="5579" y="2331"/>
                </a:lnTo>
                <a:lnTo>
                  <a:pt x="5570" y="2331"/>
                </a:lnTo>
                <a:lnTo>
                  <a:pt x="5561" y="2333"/>
                </a:lnTo>
                <a:lnTo>
                  <a:pt x="5550" y="2335"/>
                </a:lnTo>
                <a:lnTo>
                  <a:pt x="5540" y="2338"/>
                </a:lnTo>
                <a:lnTo>
                  <a:pt x="5529" y="2338"/>
                </a:lnTo>
                <a:lnTo>
                  <a:pt x="5518" y="2338"/>
                </a:lnTo>
                <a:lnTo>
                  <a:pt x="5496" y="2337"/>
                </a:lnTo>
                <a:lnTo>
                  <a:pt x="5473" y="2338"/>
                </a:lnTo>
                <a:lnTo>
                  <a:pt x="5467" y="2339"/>
                </a:lnTo>
                <a:lnTo>
                  <a:pt x="5462" y="2339"/>
                </a:lnTo>
                <a:lnTo>
                  <a:pt x="5457" y="2338"/>
                </a:lnTo>
                <a:lnTo>
                  <a:pt x="5453" y="2337"/>
                </a:lnTo>
                <a:lnTo>
                  <a:pt x="5449" y="2335"/>
                </a:lnTo>
                <a:lnTo>
                  <a:pt x="5447" y="2333"/>
                </a:lnTo>
                <a:lnTo>
                  <a:pt x="5443" y="2331"/>
                </a:lnTo>
                <a:lnTo>
                  <a:pt x="5442" y="2328"/>
                </a:lnTo>
                <a:lnTo>
                  <a:pt x="5440" y="2325"/>
                </a:lnTo>
                <a:lnTo>
                  <a:pt x="5440" y="2321"/>
                </a:lnTo>
                <a:lnTo>
                  <a:pt x="5440" y="2318"/>
                </a:lnTo>
                <a:lnTo>
                  <a:pt x="5440" y="2314"/>
                </a:lnTo>
                <a:lnTo>
                  <a:pt x="5441" y="2311"/>
                </a:lnTo>
                <a:lnTo>
                  <a:pt x="5443" y="2307"/>
                </a:lnTo>
                <a:lnTo>
                  <a:pt x="5446" y="2304"/>
                </a:lnTo>
                <a:lnTo>
                  <a:pt x="5449" y="2300"/>
                </a:lnTo>
                <a:lnTo>
                  <a:pt x="5453" y="2297"/>
                </a:lnTo>
                <a:lnTo>
                  <a:pt x="5456" y="2291"/>
                </a:lnTo>
                <a:lnTo>
                  <a:pt x="5458" y="2285"/>
                </a:lnTo>
                <a:lnTo>
                  <a:pt x="5462" y="2278"/>
                </a:lnTo>
                <a:lnTo>
                  <a:pt x="5468" y="2263"/>
                </a:lnTo>
                <a:lnTo>
                  <a:pt x="5474" y="2245"/>
                </a:lnTo>
                <a:lnTo>
                  <a:pt x="5481" y="2227"/>
                </a:lnTo>
                <a:lnTo>
                  <a:pt x="5489" y="2211"/>
                </a:lnTo>
                <a:lnTo>
                  <a:pt x="5494" y="2203"/>
                </a:lnTo>
                <a:lnTo>
                  <a:pt x="5500" y="2196"/>
                </a:lnTo>
                <a:lnTo>
                  <a:pt x="5505" y="2189"/>
                </a:lnTo>
                <a:lnTo>
                  <a:pt x="5513" y="2183"/>
                </a:lnTo>
                <a:lnTo>
                  <a:pt x="5520" y="2177"/>
                </a:lnTo>
                <a:lnTo>
                  <a:pt x="5525" y="2171"/>
                </a:lnTo>
                <a:lnTo>
                  <a:pt x="5530" y="2166"/>
                </a:lnTo>
                <a:lnTo>
                  <a:pt x="5534" y="2159"/>
                </a:lnTo>
                <a:lnTo>
                  <a:pt x="5536" y="2153"/>
                </a:lnTo>
                <a:lnTo>
                  <a:pt x="5537" y="2148"/>
                </a:lnTo>
                <a:lnTo>
                  <a:pt x="5538" y="2143"/>
                </a:lnTo>
                <a:lnTo>
                  <a:pt x="5538" y="2137"/>
                </a:lnTo>
                <a:lnTo>
                  <a:pt x="5537" y="2132"/>
                </a:lnTo>
                <a:lnTo>
                  <a:pt x="5536" y="2128"/>
                </a:lnTo>
                <a:lnTo>
                  <a:pt x="5534" y="2123"/>
                </a:lnTo>
                <a:lnTo>
                  <a:pt x="5530" y="2119"/>
                </a:lnTo>
                <a:lnTo>
                  <a:pt x="5527" y="2116"/>
                </a:lnTo>
                <a:lnTo>
                  <a:pt x="5522" y="2115"/>
                </a:lnTo>
                <a:lnTo>
                  <a:pt x="5518" y="2112"/>
                </a:lnTo>
                <a:lnTo>
                  <a:pt x="5513" y="2112"/>
                </a:lnTo>
                <a:lnTo>
                  <a:pt x="5508" y="2112"/>
                </a:lnTo>
                <a:lnTo>
                  <a:pt x="5503" y="2115"/>
                </a:lnTo>
                <a:lnTo>
                  <a:pt x="5498" y="2116"/>
                </a:lnTo>
                <a:lnTo>
                  <a:pt x="5495" y="2119"/>
                </a:lnTo>
                <a:lnTo>
                  <a:pt x="5487" y="2126"/>
                </a:lnTo>
                <a:lnTo>
                  <a:pt x="5481" y="2135"/>
                </a:lnTo>
                <a:lnTo>
                  <a:pt x="5475" y="2144"/>
                </a:lnTo>
                <a:lnTo>
                  <a:pt x="5469" y="2152"/>
                </a:lnTo>
                <a:lnTo>
                  <a:pt x="5463" y="2159"/>
                </a:lnTo>
                <a:lnTo>
                  <a:pt x="5457" y="2164"/>
                </a:lnTo>
                <a:lnTo>
                  <a:pt x="5454" y="2165"/>
                </a:lnTo>
                <a:lnTo>
                  <a:pt x="5449" y="2166"/>
                </a:lnTo>
                <a:lnTo>
                  <a:pt x="5444" y="2166"/>
                </a:lnTo>
                <a:lnTo>
                  <a:pt x="5439" y="2165"/>
                </a:lnTo>
                <a:lnTo>
                  <a:pt x="5427" y="2164"/>
                </a:lnTo>
                <a:lnTo>
                  <a:pt x="5413" y="2162"/>
                </a:lnTo>
                <a:lnTo>
                  <a:pt x="5397" y="2161"/>
                </a:lnTo>
                <a:lnTo>
                  <a:pt x="5383" y="2161"/>
                </a:lnTo>
                <a:lnTo>
                  <a:pt x="5377" y="2162"/>
                </a:lnTo>
                <a:lnTo>
                  <a:pt x="5370" y="2163"/>
                </a:lnTo>
                <a:lnTo>
                  <a:pt x="5365" y="2166"/>
                </a:lnTo>
                <a:lnTo>
                  <a:pt x="5359" y="2170"/>
                </a:lnTo>
                <a:lnTo>
                  <a:pt x="5336" y="2186"/>
                </a:lnTo>
                <a:lnTo>
                  <a:pt x="5315" y="2200"/>
                </a:lnTo>
                <a:lnTo>
                  <a:pt x="5308" y="2206"/>
                </a:lnTo>
                <a:lnTo>
                  <a:pt x="5305" y="2212"/>
                </a:lnTo>
                <a:lnTo>
                  <a:pt x="5306" y="2215"/>
                </a:lnTo>
                <a:lnTo>
                  <a:pt x="5307" y="2217"/>
                </a:lnTo>
                <a:lnTo>
                  <a:pt x="5309" y="2218"/>
                </a:lnTo>
                <a:lnTo>
                  <a:pt x="5314" y="2220"/>
                </a:lnTo>
                <a:lnTo>
                  <a:pt x="5318" y="2223"/>
                </a:lnTo>
                <a:lnTo>
                  <a:pt x="5320" y="2225"/>
                </a:lnTo>
                <a:lnTo>
                  <a:pt x="5320" y="2229"/>
                </a:lnTo>
                <a:lnTo>
                  <a:pt x="5319" y="2232"/>
                </a:lnTo>
                <a:lnTo>
                  <a:pt x="5316" y="2236"/>
                </a:lnTo>
                <a:lnTo>
                  <a:pt x="5312" y="2239"/>
                </a:lnTo>
                <a:lnTo>
                  <a:pt x="5307" y="2244"/>
                </a:lnTo>
                <a:lnTo>
                  <a:pt x="5301" y="2247"/>
                </a:lnTo>
                <a:lnTo>
                  <a:pt x="5288" y="2256"/>
                </a:lnTo>
                <a:lnTo>
                  <a:pt x="5274" y="2262"/>
                </a:lnTo>
                <a:lnTo>
                  <a:pt x="5261" y="2266"/>
                </a:lnTo>
                <a:lnTo>
                  <a:pt x="5251" y="2267"/>
                </a:lnTo>
                <a:lnTo>
                  <a:pt x="5246" y="2267"/>
                </a:lnTo>
                <a:lnTo>
                  <a:pt x="5242" y="2265"/>
                </a:lnTo>
                <a:lnTo>
                  <a:pt x="5240" y="2262"/>
                </a:lnTo>
                <a:lnTo>
                  <a:pt x="5238" y="2258"/>
                </a:lnTo>
                <a:lnTo>
                  <a:pt x="5234" y="2247"/>
                </a:lnTo>
                <a:lnTo>
                  <a:pt x="5233" y="2234"/>
                </a:lnTo>
                <a:lnTo>
                  <a:pt x="5233" y="2206"/>
                </a:lnTo>
                <a:lnTo>
                  <a:pt x="5234" y="2183"/>
                </a:lnTo>
                <a:lnTo>
                  <a:pt x="5234" y="2179"/>
                </a:lnTo>
                <a:lnTo>
                  <a:pt x="5233" y="2177"/>
                </a:lnTo>
                <a:lnTo>
                  <a:pt x="5232" y="2176"/>
                </a:lnTo>
                <a:lnTo>
                  <a:pt x="5229" y="2175"/>
                </a:lnTo>
                <a:lnTo>
                  <a:pt x="5224" y="2177"/>
                </a:lnTo>
                <a:lnTo>
                  <a:pt x="5218" y="2180"/>
                </a:lnTo>
                <a:lnTo>
                  <a:pt x="5207" y="2191"/>
                </a:lnTo>
                <a:lnTo>
                  <a:pt x="5202" y="2197"/>
                </a:lnTo>
                <a:lnTo>
                  <a:pt x="5192" y="2191"/>
                </a:lnTo>
                <a:lnTo>
                  <a:pt x="5167" y="2179"/>
                </a:lnTo>
                <a:lnTo>
                  <a:pt x="5160" y="2177"/>
                </a:lnTo>
                <a:lnTo>
                  <a:pt x="5153" y="2175"/>
                </a:lnTo>
                <a:lnTo>
                  <a:pt x="5146" y="2173"/>
                </a:lnTo>
                <a:lnTo>
                  <a:pt x="5139" y="2173"/>
                </a:lnTo>
                <a:lnTo>
                  <a:pt x="5132" y="2173"/>
                </a:lnTo>
                <a:lnTo>
                  <a:pt x="5125" y="2176"/>
                </a:lnTo>
                <a:lnTo>
                  <a:pt x="5120" y="2178"/>
                </a:lnTo>
                <a:lnTo>
                  <a:pt x="5114" y="2183"/>
                </a:lnTo>
                <a:lnTo>
                  <a:pt x="5110" y="2188"/>
                </a:lnTo>
                <a:lnTo>
                  <a:pt x="5103" y="2192"/>
                </a:lnTo>
                <a:lnTo>
                  <a:pt x="5096" y="2195"/>
                </a:lnTo>
                <a:lnTo>
                  <a:pt x="5087" y="2198"/>
                </a:lnTo>
                <a:lnTo>
                  <a:pt x="5069" y="2202"/>
                </a:lnTo>
                <a:lnTo>
                  <a:pt x="5047" y="2205"/>
                </a:lnTo>
                <a:lnTo>
                  <a:pt x="5026" y="2209"/>
                </a:lnTo>
                <a:lnTo>
                  <a:pt x="5008" y="2212"/>
                </a:lnTo>
                <a:lnTo>
                  <a:pt x="4998" y="2215"/>
                </a:lnTo>
                <a:lnTo>
                  <a:pt x="4990" y="2218"/>
                </a:lnTo>
                <a:lnTo>
                  <a:pt x="4983" y="2223"/>
                </a:lnTo>
                <a:lnTo>
                  <a:pt x="4977" y="2227"/>
                </a:lnTo>
                <a:lnTo>
                  <a:pt x="4972" y="2233"/>
                </a:lnTo>
                <a:lnTo>
                  <a:pt x="4968" y="2239"/>
                </a:lnTo>
                <a:lnTo>
                  <a:pt x="4963" y="2247"/>
                </a:lnTo>
                <a:lnTo>
                  <a:pt x="4959" y="2254"/>
                </a:lnTo>
                <a:lnTo>
                  <a:pt x="4952" y="2272"/>
                </a:lnTo>
                <a:lnTo>
                  <a:pt x="4946" y="2289"/>
                </a:lnTo>
                <a:lnTo>
                  <a:pt x="4938" y="2317"/>
                </a:lnTo>
                <a:lnTo>
                  <a:pt x="4936" y="2328"/>
                </a:lnTo>
                <a:lnTo>
                  <a:pt x="4941" y="2326"/>
                </a:lnTo>
                <a:lnTo>
                  <a:pt x="4954" y="2320"/>
                </a:lnTo>
                <a:lnTo>
                  <a:pt x="4976" y="2311"/>
                </a:lnTo>
                <a:lnTo>
                  <a:pt x="5008" y="2300"/>
                </a:lnTo>
                <a:lnTo>
                  <a:pt x="5035" y="2292"/>
                </a:lnTo>
                <a:lnTo>
                  <a:pt x="5052" y="2287"/>
                </a:lnTo>
                <a:lnTo>
                  <a:pt x="5067" y="2280"/>
                </a:lnTo>
                <a:lnTo>
                  <a:pt x="5091" y="2267"/>
                </a:lnTo>
                <a:lnTo>
                  <a:pt x="5106" y="2259"/>
                </a:lnTo>
                <a:lnTo>
                  <a:pt x="5120" y="2253"/>
                </a:lnTo>
                <a:lnTo>
                  <a:pt x="5127" y="2251"/>
                </a:lnTo>
                <a:lnTo>
                  <a:pt x="5136" y="2249"/>
                </a:lnTo>
                <a:lnTo>
                  <a:pt x="5143" y="2247"/>
                </a:lnTo>
                <a:lnTo>
                  <a:pt x="5150" y="2247"/>
                </a:lnTo>
                <a:lnTo>
                  <a:pt x="5156" y="2247"/>
                </a:lnTo>
                <a:lnTo>
                  <a:pt x="5163" y="2249"/>
                </a:lnTo>
                <a:lnTo>
                  <a:pt x="5170" y="2251"/>
                </a:lnTo>
                <a:lnTo>
                  <a:pt x="5175" y="2254"/>
                </a:lnTo>
                <a:lnTo>
                  <a:pt x="5181" y="2258"/>
                </a:lnTo>
                <a:lnTo>
                  <a:pt x="5187" y="2264"/>
                </a:lnTo>
                <a:lnTo>
                  <a:pt x="5193" y="2270"/>
                </a:lnTo>
                <a:lnTo>
                  <a:pt x="5199" y="2277"/>
                </a:lnTo>
                <a:lnTo>
                  <a:pt x="5202" y="2285"/>
                </a:lnTo>
                <a:lnTo>
                  <a:pt x="5206" y="2292"/>
                </a:lnTo>
                <a:lnTo>
                  <a:pt x="5207" y="2299"/>
                </a:lnTo>
                <a:lnTo>
                  <a:pt x="5208" y="2305"/>
                </a:lnTo>
                <a:lnTo>
                  <a:pt x="5208" y="2311"/>
                </a:lnTo>
                <a:lnTo>
                  <a:pt x="5207" y="2317"/>
                </a:lnTo>
                <a:lnTo>
                  <a:pt x="5205" y="2321"/>
                </a:lnTo>
                <a:lnTo>
                  <a:pt x="5202" y="2326"/>
                </a:lnTo>
                <a:lnTo>
                  <a:pt x="5192" y="2338"/>
                </a:lnTo>
                <a:lnTo>
                  <a:pt x="5186" y="2343"/>
                </a:lnTo>
                <a:lnTo>
                  <a:pt x="5190" y="2348"/>
                </a:lnTo>
                <a:lnTo>
                  <a:pt x="5197" y="2360"/>
                </a:lnTo>
                <a:lnTo>
                  <a:pt x="5201" y="2367"/>
                </a:lnTo>
                <a:lnTo>
                  <a:pt x="5207" y="2374"/>
                </a:lnTo>
                <a:lnTo>
                  <a:pt x="5212" y="2380"/>
                </a:lnTo>
                <a:lnTo>
                  <a:pt x="5218" y="2385"/>
                </a:lnTo>
                <a:lnTo>
                  <a:pt x="5224" y="2387"/>
                </a:lnTo>
                <a:lnTo>
                  <a:pt x="5228" y="2387"/>
                </a:lnTo>
                <a:lnTo>
                  <a:pt x="5233" y="2385"/>
                </a:lnTo>
                <a:lnTo>
                  <a:pt x="5238" y="2381"/>
                </a:lnTo>
                <a:lnTo>
                  <a:pt x="5249" y="2371"/>
                </a:lnTo>
                <a:lnTo>
                  <a:pt x="5266" y="2357"/>
                </a:lnTo>
                <a:lnTo>
                  <a:pt x="5271" y="2354"/>
                </a:lnTo>
                <a:lnTo>
                  <a:pt x="5275" y="2353"/>
                </a:lnTo>
                <a:lnTo>
                  <a:pt x="5278" y="2353"/>
                </a:lnTo>
                <a:lnTo>
                  <a:pt x="5280" y="2355"/>
                </a:lnTo>
                <a:lnTo>
                  <a:pt x="5282" y="2358"/>
                </a:lnTo>
                <a:lnTo>
                  <a:pt x="5284" y="2361"/>
                </a:lnTo>
                <a:lnTo>
                  <a:pt x="5285" y="2366"/>
                </a:lnTo>
                <a:lnTo>
                  <a:pt x="5286" y="2371"/>
                </a:lnTo>
                <a:lnTo>
                  <a:pt x="5287" y="2394"/>
                </a:lnTo>
                <a:lnTo>
                  <a:pt x="5291" y="2413"/>
                </a:lnTo>
                <a:lnTo>
                  <a:pt x="5294" y="2419"/>
                </a:lnTo>
                <a:lnTo>
                  <a:pt x="5299" y="2424"/>
                </a:lnTo>
                <a:lnTo>
                  <a:pt x="5306" y="2426"/>
                </a:lnTo>
                <a:lnTo>
                  <a:pt x="5313" y="2427"/>
                </a:lnTo>
                <a:lnTo>
                  <a:pt x="5320" y="2425"/>
                </a:lnTo>
                <a:lnTo>
                  <a:pt x="5328" y="2421"/>
                </a:lnTo>
                <a:lnTo>
                  <a:pt x="5335" y="2417"/>
                </a:lnTo>
                <a:lnTo>
                  <a:pt x="5342" y="2408"/>
                </a:lnTo>
                <a:lnTo>
                  <a:pt x="5353" y="2392"/>
                </a:lnTo>
                <a:lnTo>
                  <a:pt x="5363" y="2380"/>
                </a:lnTo>
                <a:lnTo>
                  <a:pt x="5368" y="2377"/>
                </a:lnTo>
                <a:lnTo>
                  <a:pt x="5373" y="2375"/>
                </a:lnTo>
                <a:lnTo>
                  <a:pt x="5375" y="2375"/>
                </a:lnTo>
                <a:lnTo>
                  <a:pt x="5377" y="2377"/>
                </a:lnTo>
                <a:lnTo>
                  <a:pt x="5379" y="2378"/>
                </a:lnTo>
                <a:lnTo>
                  <a:pt x="5381" y="2380"/>
                </a:lnTo>
                <a:lnTo>
                  <a:pt x="5386" y="2386"/>
                </a:lnTo>
                <a:lnTo>
                  <a:pt x="5390" y="2394"/>
                </a:lnTo>
                <a:lnTo>
                  <a:pt x="5395" y="2404"/>
                </a:lnTo>
                <a:lnTo>
                  <a:pt x="5400" y="2413"/>
                </a:lnTo>
                <a:lnTo>
                  <a:pt x="5408" y="2435"/>
                </a:lnTo>
                <a:lnTo>
                  <a:pt x="5417" y="2460"/>
                </a:lnTo>
                <a:lnTo>
                  <a:pt x="5419" y="2466"/>
                </a:lnTo>
                <a:lnTo>
                  <a:pt x="5417" y="2472"/>
                </a:lnTo>
                <a:lnTo>
                  <a:pt x="5414" y="2476"/>
                </a:lnTo>
                <a:lnTo>
                  <a:pt x="5409" y="2481"/>
                </a:lnTo>
                <a:lnTo>
                  <a:pt x="5403" y="2485"/>
                </a:lnTo>
                <a:lnTo>
                  <a:pt x="5395" y="2488"/>
                </a:lnTo>
                <a:lnTo>
                  <a:pt x="5387" y="2492"/>
                </a:lnTo>
                <a:lnTo>
                  <a:pt x="5377" y="2494"/>
                </a:lnTo>
                <a:lnTo>
                  <a:pt x="5342" y="2502"/>
                </a:lnTo>
                <a:lnTo>
                  <a:pt x="5318" y="2507"/>
                </a:lnTo>
                <a:lnTo>
                  <a:pt x="5296" y="2513"/>
                </a:lnTo>
                <a:lnTo>
                  <a:pt x="5265" y="2521"/>
                </a:lnTo>
                <a:lnTo>
                  <a:pt x="5233" y="2529"/>
                </a:lnTo>
                <a:lnTo>
                  <a:pt x="5214" y="2535"/>
                </a:lnTo>
                <a:lnTo>
                  <a:pt x="5200" y="2544"/>
                </a:lnTo>
                <a:lnTo>
                  <a:pt x="5180" y="2561"/>
                </a:lnTo>
                <a:lnTo>
                  <a:pt x="5168" y="2569"/>
                </a:lnTo>
                <a:lnTo>
                  <a:pt x="5156" y="2576"/>
                </a:lnTo>
                <a:lnTo>
                  <a:pt x="5150" y="2579"/>
                </a:lnTo>
                <a:lnTo>
                  <a:pt x="5143" y="2581"/>
                </a:lnTo>
                <a:lnTo>
                  <a:pt x="5137" y="2582"/>
                </a:lnTo>
                <a:lnTo>
                  <a:pt x="5131" y="2582"/>
                </a:lnTo>
                <a:lnTo>
                  <a:pt x="5125" y="2582"/>
                </a:lnTo>
                <a:lnTo>
                  <a:pt x="5120" y="2580"/>
                </a:lnTo>
                <a:lnTo>
                  <a:pt x="5117" y="2577"/>
                </a:lnTo>
                <a:lnTo>
                  <a:pt x="5113" y="2573"/>
                </a:lnTo>
                <a:lnTo>
                  <a:pt x="5110" y="2568"/>
                </a:lnTo>
                <a:lnTo>
                  <a:pt x="5107" y="2563"/>
                </a:lnTo>
                <a:lnTo>
                  <a:pt x="5106" y="2556"/>
                </a:lnTo>
                <a:lnTo>
                  <a:pt x="5104" y="2550"/>
                </a:lnTo>
                <a:lnTo>
                  <a:pt x="5101" y="2521"/>
                </a:lnTo>
                <a:lnTo>
                  <a:pt x="5099" y="2493"/>
                </a:lnTo>
                <a:lnTo>
                  <a:pt x="5098" y="2488"/>
                </a:lnTo>
                <a:lnTo>
                  <a:pt x="5096" y="2483"/>
                </a:lnTo>
                <a:lnTo>
                  <a:pt x="5093" y="2481"/>
                </a:lnTo>
                <a:lnTo>
                  <a:pt x="5091" y="2480"/>
                </a:lnTo>
                <a:lnTo>
                  <a:pt x="5087" y="2480"/>
                </a:lnTo>
                <a:lnTo>
                  <a:pt x="5083" y="2481"/>
                </a:lnTo>
                <a:lnTo>
                  <a:pt x="5079" y="2482"/>
                </a:lnTo>
                <a:lnTo>
                  <a:pt x="5074" y="2485"/>
                </a:lnTo>
                <a:lnTo>
                  <a:pt x="5067" y="2492"/>
                </a:lnTo>
                <a:lnTo>
                  <a:pt x="5059" y="2499"/>
                </a:lnTo>
                <a:lnTo>
                  <a:pt x="5055" y="2506"/>
                </a:lnTo>
                <a:lnTo>
                  <a:pt x="5051" y="2512"/>
                </a:lnTo>
                <a:lnTo>
                  <a:pt x="5050" y="2514"/>
                </a:lnTo>
                <a:lnTo>
                  <a:pt x="5049" y="2516"/>
                </a:lnTo>
                <a:lnTo>
                  <a:pt x="5046" y="2517"/>
                </a:lnTo>
                <a:lnTo>
                  <a:pt x="5043" y="2520"/>
                </a:lnTo>
                <a:lnTo>
                  <a:pt x="5036" y="2521"/>
                </a:lnTo>
                <a:lnTo>
                  <a:pt x="5026" y="2522"/>
                </a:lnTo>
                <a:lnTo>
                  <a:pt x="5005" y="2523"/>
                </a:lnTo>
                <a:lnTo>
                  <a:pt x="4984" y="2526"/>
                </a:lnTo>
                <a:lnTo>
                  <a:pt x="4972" y="2529"/>
                </a:lnTo>
                <a:lnTo>
                  <a:pt x="4959" y="2534"/>
                </a:lnTo>
                <a:lnTo>
                  <a:pt x="4948" y="2542"/>
                </a:lnTo>
                <a:lnTo>
                  <a:pt x="4935" y="2552"/>
                </a:lnTo>
                <a:lnTo>
                  <a:pt x="4930" y="2556"/>
                </a:lnTo>
                <a:lnTo>
                  <a:pt x="4924" y="2562"/>
                </a:lnTo>
                <a:lnTo>
                  <a:pt x="4919" y="2568"/>
                </a:lnTo>
                <a:lnTo>
                  <a:pt x="4916" y="2574"/>
                </a:lnTo>
                <a:lnTo>
                  <a:pt x="4912" y="2581"/>
                </a:lnTo>
                <a:lnTo>
                  <a:pt x="4910" y="2588"/>
                </a:lnTo>
                <a:lnTo>
                  <a:pt x="4909" y="2594"/>
                </a:lnTo>
                <a:lnTo>
                  <a:pt x="4908" y="2601"/>
                </a:lnTo>
                <a:lnTo>
                  <a:pt x="4909" y="2608"/>
                </a:lnTo>
                <a:lnTo>
                  <a:pt x="4910" y="2615"/>
                </a:lnTo>
                <a:lnTo>
                  <a:pt x="4914" y="2622"/>
                </a:lnTo>
                <a:lnTo>
                  <a:pt x="4917" y="2629"/>
                </a:lnTo>
                <a:lnTo>
                  <a:pt x="4925" y="2643"/>
                </a:lnTo>
                <a:lnTo>
                  <a:pt x="4935" y="2657"/>
                </a:lnTo>
                <a:lnTo>
                  <a:pt x="4943" y="2669"/>
                </a:lnTo>
                <a:lnTo>
                  <a:pt x="4950" y="2681"/>
                </a:lnTo>
                <a:lnTo>
                  <a:pt x="4952" y="2685"/>
                </a:lnTo>
                <a:lnTo>
                  <a:pt x="4954" y="2690"/>
                </a:lnTo>
                <a:lnTo>
                  <a:pt x="4954" y="2695"/>
                </a:lnTo>
                <a:lnTo>
                  <a:pt x="4952" y="2698"/>
                </a:lnTo>
                <a:lnTo>
                  <a:pt x="4949" y="2702"/>
                </a:lnTo>
                <a:lnTo>
                  <a:pt x="4944" y="2704"/>
                </a:lnTo>
                <a:lnTo>
                  <a:pt x="4938" y="2707"/>
                </a:lnTo>
                <a:lnTo>
                  <a:pt x="4930" y="2708"/>
                </a:lnTo>
                <a:lnTo>
                  <a:pt x="4912" y="2709"/>
                </a:lnTo>
                <a:lnTo>
                  <a:pt x="4892" y="2710"/>
                </a:lnTo>
                <a:lnTo>
                  <a:pt x="4871" y="2709"/>
                </a:lnTo>
                <a:lnTo>
                  <a:pt x="4851" y="2707"/>
                </a:lnTo>
                <a:lnTo>
                  <a:pt x="4834" y="2703"/>
                </a:lnTo>
                <a:lnTo>
                  <a:pt x="4821" y="2699"/>
                </a:lnTo>
                <a:lnTo>
                  <a:pt x="4815" y="2698"/>
                </a:lnTo>
                <a:lnTo>
                  <a:pt x="4809" y="2698"/>
                </a:lnTo>
                <a:lnTo>
                  <a:pt x="4804" y="2698"/>
                </a:lnTo>
                <a:lnTo>
                  <a:pt x="4798" y="2698"/>
                </a:lnTo>
                <a:lnTo>
                  <a:pt x="4787" y="2702"/>
                </a:lnTo>
                <a:lnTo>
                  <a:pt x="4777" y="2705"/>
                </a:lnTo>
                <a:lnTo>
                  <a:pt x="4774" y="2709"/>
                </a:lnTo>
                <a:lnTo>
                  <a:pt x="4769" y="2711"/>
                </a:lnTo>
                <a:lnTo>
                  <a:pt x="4767" y="2715"/>
                </a:lnTo>
                <a:lnTo>
                  <a:pt x="4764" y="2718"/>
                </a:lnTo>
                <a:lnTo>
                  <a:pt x="4763" y="2722"/>
                </a:lnTo>
                <a:lnTo>
                  <a:pt x="4762" y="2725"/>
                </a:lnTo>
                <a:lnTo>
                  <a:pt x="4763" y="2729"/>
                </a:lnTo>
                <a:lnTo>
                  <a:pt x="4764" y="2732"/>
                </a:lnTo>
                <a:lnTo>
                  <a:pt x="4768" y="2741"/>
                </a:lnTo>
                <a:lnTo>
                  <a:pt x="4770" y="2748"/>
                </a:lnTo>
                <a:lnTo>
                  <a:pt x="4769" y="2756"/>
                </a:lnTo>
                <a:lnTo>
                  <a:pt x="4768" y="2763"/>
                </a:lnTo>
                <a:lnTo>
                  <a:pt x="4766" y="2766"/>
                </a:lnTo>
                <a:lnTo>
                  <a:pt x="4763" y="2769"/>
                </a:lnTo>
                <a:lnTo>
                  <a:pt x="4761" y="2771"/>
                </a:lnTo>
                <a:lnTo>
                  <a:pt x="4757" y="2773"/>
                </a:lnTo>
                <a:lnTo>
                  <a:pt x="4754" y="2775"/>
                </a:lnTo>
                <a:lnTo>
                  <a:pt x="4750" y="2776"/>
                </a:lnTo>
                <a:lnTo>
                  <a:pt x="4746" y="2776"/>
                </a:lnTo>
                <a:lnTo>
                  <a:pt x="4741" y="2776"/>
                </a:lnTo>
                <a:lnTo>
                  <a:pt x="4736" y="2775"/>
                </a:lnTo>
                <a:lnTo>
                  <a:pt x="4732" y="2775"/>
                </a:lnTo>
                <a:lnTo>
                  <a:pt x="4728" y="2776"/>
                </a:lnTo>
                <a:lnTo>
                  <a:pt x="4725" y="2778"/>
                </a:lnTo>
                <a:lnTo>
                  <a:pt x="4721" y="2781"/>
                </a:lnTo>
                <a:lnTo>
                  <a:pt x="4719" y="2783"/>
                </a:lnTo>
                <a:lnTo>
                  <a:pt x="4717" y="2786"/>
                </a:lnTo>
                <a:lnTo>
                  <a:pt x="4716" y="2791"/>
                </a:lnTo>
                <a:lnTo>
                  <a:pt x="4715" y="2799"/>
                </a:lnTo>
                <a:lnTo>
                  <a:pt x="4715" y="2809"/>
                </a:lnTo>
                <a:lnTo>
                  <a:pt x="4717" y="2818"/>
                </a:lnTo>
                <a:lnTo>
                  <a:pt x="4721" y="2827"/>
                </a:lnTo>
                <a:lnTo>
                  <a:pt x="4722" y="2831"/>
                </a:lnTo>
                <a:lnTo>
                  <a:pt x="4722" y="2837"/>
                </a:lnTo>
                <a:lnTo>
                  <a:pt x="4722" y="2842"/>
                </a:lnTo>
                <a:lnTo>
                  <a:pt x="4720" y="2847"/>
                </a:lnTo>
                <a:lnTo>
                  <a:pt x="4717" y="2853"/>
                </a:lnTo>
                <a:lnTo>
                  <a:pt x="4714" y="2858"/>
                </a:lnTo>
                <a:lnTo>
                  <a:pt x="4710" y="2864"/>
                </a:lnTo>
                <a:lnTo>
                  <a:pt x="4706" y="2869"/>
                </a:lnTo>
                <a:lnTo>
                  <a:pt x="4701" y="2873"/>
                </a:lnTo>
                <a:lnTo>
                  <a:pt x="4696" y="2877"/>
                </a:lnTo>
                <a:lnTo>
                  <a:pt x="4692" y="2879"/>
                </a:lnTo>
                <a:lnTo>
                  <a:pt x="4687" y="2881"/>
                </a:lnTo>
                <a:lnTo>
                  <a:pt x="4683" y="2883"/>
                </a:lnTo>
                <a:lnTo>
                  <a:pt x="4679" y="2883"/>
                </a:lnTo>
                <a:lnTo>
                  <a:pt x="4675" y="2881"/>
                </a:lnTo>
                <a:lnTo>
                  <a:pt x="4673" y="2879"/>
                </a:lnTo>
                <a:lnTo>
                  <a:pt x="4668" y="2872"/>
                </a:lnTo>
                <a:lnTo>
                  <a:pt x="4662" y="2866"/>
                </a:lnTo>
                <a:lnTo>
                  <a:pt x="4656" y="2863"/>
                </a:lnTo>
                <a:lnTo>
                  <a:pt x="4651" y="2862"/>
                </a:lnTo>
                <a:lnTo>
                  <a:pt x="4648" y="2860"/>
                </a:lnTo>
                <a:lnTo>
                  <a:pt x="4646" y="2862"/>
                </a:lnTo>
                <a:lnTo>
                  <a:pt x="4643" y="2863"/>
                </a:lnTo>
                <a:lnTo>
                  <a:pt x="4641" y="2864"/>
                </a:lnTo>
                <a:lnTo>
                  <a:pt x="4640" y="2866"/>
                </a:lnTo>
                <a:lnTo>
                  <a:pt x="4639" y="2870"/>
                </a:lnTo>
                <a:lnTo>
                  <a:pt x="4638" y="2873"/>
                </a:lnTo>
                <a:lnTo>
                  <a:pt x="4638" y="2879"/>
                </a:lnTo>
                <a:lnTo>
                  <a:pt x="4639" y="2890"/>
                </a:lnTo>
                <a:lnTo>
                  <a:pt x="4641" y="2901"/>
                </a:lnTo>
                <a:lnTo>
                  <a:pt x="4646" y="2914"/>
                </a:lnTo>
                <a:lnTo>
                  <a:pt x="4652" y="2927"/>
                </a:lnTo>
                <a:lnTo>
                  <a:pt x="4667" y="2955"/>
                </a:lnTo>
                <a:lnTo>
                  <a:pt x="4685" y="2984"/>
                </a:lnTo>
                <a:lnTo>
                  <a:pt x="4688" y="2991"/>
                </a:lnTo>
                <a:lnTo>
                  <a:pt x="4688" y="2997"/>
                </a:lnTo>
                <a:lnTo>
                  <a:pt x="4687" y="3001"/>
                </a:lnTo>
                <a:lnTo>
                  <a:pt x="4683" y="3007"/>
                </a:lnTo>
                <a:lnTo>
                  <a:pt x="4679" y="3012"/>
                </a:lnTo>
                <a:lnTo>
                  <a:pt x="4673" y="3015"/>
                </a:lnTo>
                <a:lnTo>
                  <a:pt x="4665" y="3020"/>
                </a:lnTo>
                <a:lnTo>
                  <a:pt x="4656" y="3024"/>
                </a:lnTo>
                <a:lnTo>
                  <a:pt x="4638" y="3032"/>
                </a:lnTo>
                <a:lnTo>
                  <a:pt x="4620" y="3039"/>
                </a:lnTo>
                <a:lnTo>
                  <a:pt x="4611" y="3044"/>
                </a:lnTo>
                <a:lnTo>
                  <a:pt x="4602" y="3047"/>
                </a:lnTo>
                <a:lnTo>
                  <a:pt x="4595" y="3052"/>
                </a:lnTo>
                <a:lnTo>
                  <a:pt x="4589" y="3058"/>
                </a:lnTo>
                <a:lnTo>
                  <a:pt x="4564" y="3089"/>
                </a:lnTo>
                <a:lnTo>
                  <a:pt x="4530" y="3133"/>
                </a:lnTo>
                <a:lnTo>
                  <a:pt x="4511" y="3155"/>
                </a:lnTo>
                <a:lnTo>
                  <a:pt x="4493" y="3175"/>
                </a:lnTo>
                <a:lnTo>
                  <a:pt x="4484" y="3183"/>
                </a:lnTo>
                <a:lnTo>
                  <a:pt x="4476" y="3190"/>
                </a:lnTo>
                <a:lnTo>
                  <a:pt x="4467" y="3196"/>
                </a:lnTo>
                <a:lnTo>
                  <a:pt x="4460" y="3201"/>
                </a:lnTo>
                <a:lnTo>
                  <a:pt x="4452" y="3204"/>
                </a:lnTo>
                <a:lnTo>
                  <a:pt x="4445" y="3210"/>
                </a:lnTo>
                <a:lnTo>
                  <a:pt x="4438" y="3215"/>
                </a:lnTo>
                <a:lnTo>
                  <a:pt x="4432" y="3221"/>
                </a:lnTo>
                <a:lnTo>
                  <a:pt x="4426" y="3228"/>
                </a:lnTo>
                <a:lnTo>
                  <a:pt x="4420" y="3235"/>
                </a:lnTo>
                <a:lnTo>
                  <a:pt x="4416" y="3242"/>
                </a:lnTo>
                <a:lnTo>
                  <a:pt x="4411" y="3250"/>
                </a:lnTo>
                <a:lnTo>
                  <a:pt x="4407" y="3257"/>
                </a:lnTo>
                <a:lnTo>
                  <a:pt x="4404" y="3264"/>
                </a:lnTo>
                <a:lnTo>
                  <a:pt x="4402" y="3271"/>
                </a:lnTo>
                <a:lnTo>
                  <a:pt x="4400" y="3278"/>
                </a:lnTo>
                <a:lnTo>
                  <a:pt x="4400" y="3285"/>
                </a:lnTo>
                <a:lnTo>
                  <a:pt x="4402" y="3291"/>
                </a:lnTo>
                <a:lnTo>
                  <a:pt x="4403" y="3297"/>
                </a:lnTo>
                <a:lnTo>
                  <a:pt x="4406" y="3302"/>
                </a:lnTo>
                <a:lnTo>
                  <a:pt x="4414" y="3314"/>
                </a:lnTo>
                <a:lnTo>
                  <a:pt x="4422" y="3331"/>
                </a:lnTo>
                <a:lnTo>
                  <a:pt x="4430" y="3352"/>
                </a:lnTo>
                <a:lnTo>
                  <a:pt x="4437" y="3376"/>
                </a:lnTo>
                <a:lnTo>
                  <a:pt x="4451" y="3422"/>
                </a:lnTo>
                <a:lnTo>
                  <a:pt x="4463" y="3457"/>
                </a:lnTo>
                <a:lnTo>
                  <a:pt x="4464" y="3464"/>
                </a:lnTo>
                <a:lnTo>
                  <a:pt x="4465" y="3472"/>
                </a:lnTo>
                <a:lnTo>
                  <a:pt x="4466" y="3480"/>
                </a:lnTo>
                <a:lnTo>
                  <a:pt x="4466" y="3491"/>
                </a:lnTo>
                <a:lnTo>
                  <a:pt x="4464" y="3511"/>
                </a:lnTo>
                <a:lnTo>
                  <a:pt x="4460" y="3532"/>
                </a:lnTo>
                <a:lnTo>
                  <a:pt x="4457" y="3543"/>
                </a:lnTo>
                <a:lnTo>
                  <a:pt x="4453" y="3551"/>
                </a:lnTo>
                <a:lnTo>
                  <a:pt x="4450" y="3559"/>
                </a:lnTo>
                <a:lnTo>
                  <a:pt x="4445" y="3567"/>
                </a:lnTo>
                <a:lnTo>
                  <a:pt x="4440" y="3572"/>
                </a:lnTo>
                <a:lnTo>
                  <a:pt x="4434" y="3577"/>
                </a:lnTo>
                <a:lnTo>
                  <a:pt x="4429" y="3579"/>
                </a:lnTo>
                <a:lnTo>
                  <a:pt x="4423" y="3579"/>
                </a:lnTo>
                <a:lnTo>
                  <a:pt x="4417" y="3578"/>
                </a:lnTo>
                <a:lnTo>
                  <a:pt x="4411" y="3575"/>
                </a:lnTo>
                <a:lnTo>
                  <a:pt x="4407" y="3572"/>
                </a:lnTo>
                <a:lnTo>
                  <a:pt x="4404" y="3567"/>
                </a:lnTo>
                <a:lnTo>
                  <a:pt x="4399" y="3557"/>
                </a:lnTo>
                <a:lnTo>
                  <a:pt x="4397" y="3545"/>
                </a:lnTo>
                <a:lnTo>
                  <a:pt x="4393" y="3533"/>
                </a:lnTo>
                <a:lnTo>
                  <a:pt x="4389" y="3521"/>
                </a:lnTo>
                <a:lnTo>
                  <a:pt x="4385" y="3516"/>
                </a:lnTo>
                <a:lnTo>
                  <a:pt x="4382" y="3511"/>
                </a:lnTo>
                <a:lnTo>
                  <a:pt x="4377" y="3507"/>
                </a:lnTo>
                <a:lnTo>
                  <a:pt x="4371" y="3504"/>
                </a:lnTo>
                <a:lnTo>
                  <a:pt x="4364" y="3500"/>
                </a:lnTo>
                <a:lnTo>
                  <a:pt x="4358" y="3496"/>
                </a:lnTo>
                <a:lnTo>
                  <a:pt x="4352" y="3490"/>
                </a:lnTo>
                <a:lnTo>
                  <a:pt x="4346" y="3481"/>
                </a:lnTo>
                <a:lnTo>
                  <a:pt x="4342" y="3473"/>
                </a:lnTo>
                <a:lnTo>
                  <a:pt x="4337" y="3464"/>
                </a:lnTo>
                <a:lnTo>
                  <a:pt x="4332" y="3453"/>
                </a:lnTo>
                <a:lnTo>
                  <a:pt x="4329" y="3443"/>
                </a:lnTo>
                <a:lnTo>
                  <a:pt x="4322" y="3419"/>
                </a:lnTo>
                <a:lnTo>
                  <a:pt x="4315" y="3395"/>
                </a:lnTo>
                <a:lnTo>
                  <a:pt x="4310" y="3371"/>
                </a:lnTo>
                <a:lnTo>
                  <a:pt x="4306" y="3349"/>
                </a:lnTo>
                <a:lnTo>
                  <a:pt x="4304" y="3331"/>
                </a:lnTo>
                <a:lnTo>
                  <a:pt x="4301" y="3322"/>
                </a:lnTo>
                <a:lnTo>
                  <a:pt x="4299" y="3319"/>
                </a:lnTo>
                <a:lnTo>
                  <a:pt x="4297" y="3317"/>
                </a:lnTo>
                <a:lnTo>
                  <a:pt x="4295" y="3317"/>
                </a:lnTo>
                <a:lnTo>
                  <a:pt x="4294" y="3318"/>
                </a:lnTo>
                <a:lnTo>
                  <a:pt x="4282" y="3329"/>
                </a:lnTo>
                <a:lnTo>
                  <a:pt x="4268" y="3344"/>
                </a:lnTo>
                <a:lnTo>
                  <a:pt x="4263" y="3346"/>
                </a:lnTo>
                <a:lnTo>
                  <a:pt x="4258" y="3348"/>
                </a:lnTo>
                <a:lnTo>
                  <a:pt x="4254" y="3348"/>
                </a:lnTo>
                <a:lnTo>
                  <a:pt x="4249" y="3345"/>
                </a:lnTo>
                <a:lnTo>
                  <a:pt x="4245" y="3343"/>
                </a:lnTo>
                <a:lnTo>
                  <a:pt x="4241" y="3339"/>
                </a:lnTo>
                <a:lnTo>
                  <a:pt x="4237" y="3336"/>
                </a:lnTo>
                <a:lnTo>
                  <a:pt x="4232" y="3330"/>
                </a:lnTo>
                <a:lnTo>
                  <a:pt x="4218" y="3309"/>
                </a:lnTo>
                <a:lnTo>
                  <a:pt x="4208" y="3292"/>
                </a:lnTo>
                <a:lnTo>
                  <a:pt x="4204" y="3290"/>
                </a:lnTo>
                <a:lnTo>
                  <a:pt x="4201" y="3289"/>
                </a:lnTo>
                <a:lnTo>
                  <a:pt x="4196" y="3290"/>
                </a:lnTo>
                <a:lnTo>
                  <a:pt x="4190" y="3290"/>
                </a:lnTo>
                <a:lnTo>
                  <a:pt x="4177" y="3295"/>
                </a:lnTo>
                <a:lnTo>
                  <a:pt x="4162" y="3301"/>
                </a:lnTo>
                <a:lnTo>
                  <a:pt x="4144" y="3307"/>
                </a:lnTo>
                <a:lnTo>
                  <a:pt x="4126" y="3311"/>
                </a:lnTo>
                <a:lnTo>
                  <a:pt x="4116" y="3314"/>
                </a:lnTo>
                <a:lnTo>
                  <a:pt x="4107" y="3315"/>
                </a:lnTo>
                <a:lnTo>
                  <a:pt x="4097" y="3316"/>
                </a:lnTo>
                <a:lnTo>
                  <a:pt x="4089" y="3315"/>
                </a:lnTo>
                <a:lnTo>
                  <a:pt x="4072" y="3314"/>
                </a:lnTo>
                <a:lnTo>
                  <a:pt x="4057" y="3315"/>
                </a:lnTo>
                <a:lnTo>
                  <a:pt x="4045" y="3316"/>
                </a:lnTo>
                <a:lnTo>
                  <a:pt x="4035" y="3318"/>
                </a:lnTo>
                <a:lnTo>
                  <a:pt x="4027" y="3321"/>
                </a:lnTo>
                <a:lnTo>
                  <a:pt x="4021" y="3325"/>
                </a:lnTo>
                <a:lnTo>
                  <a:pt x="4018" y="3330"/>
                </a:lnTo>
                <a:lnTo>
                  <a:pt x="4016" y="3335"/>
                </a:lnTo>
                <a:lnTo>
                  <a:pt x="4016" y="3341"/>
                </a:lnTo>
                <a:lnTo>
                  <a:pt x="4014" y="3349"/>
                </a:lnTo>
                <a:lnTo>
                  <a:pt x="4012" y="3357"/>
                </a:lnTo>
                <a:lnTo>
                  <a:pt x="4007" y="3364"/>
                </a:lnTo>
                <a:lnTo>
                  <a:pt x="4003" y="3368"/>
                </a:lnTo>
                <a:lnTo>
                  <a:pt x="4000" y="3370"/>
                </a:lnTo>
                <a:lnTo>
                  <a:pt x="3996" y="3371"/>
                </a:lnTo>
                <a:lnTo>
                  <a:pt x="3992" y="3372"/>
                </a:lnTo>
                <a:lnTo>
                  <a:pt x="3986" y="3372"/>
                </a:lnTo>
                <a:lnTo>
                  <a:pt x="3980" y="3370"/>
                </a:lnTo>
                <a:lnTo>
                  <a:pt x="3973" y="3368"/>
                </a:lnTo>
                <a:lnTo>
                  <a:pt x="3965" y="3363"/>
                </a:lnTo>
                <a:lnTo>
                  <a:pt x="3949" y="3354"/>
                </a:lnTo>
                <a:lnTo>
                  <a:pt x="3938" y="3346"/>
                </a:lnTo>
                <a:lnTo>
                  <a:pt x="3927" y="3342"/>
                </a:lnTo>
                <a:lnTo>
                  <a:pt x="3917" y="3338"/>
                </a:lnTo>
                <a:lnTo>
                  <a:pt x="3907" y="3336"/>
                </a:lnTo>
                <a:lnTo>
                  <a:pt x="3897" y="3335"/>
                </a:lnTo>
                <a:lnTo>
                  <a:pt x="3884" y="3335"/>
                </a:lnTo>
                <a:lnTo>
                  <a:pt x="3870" y="3335"/>
                </a:lnTo>
                <a:lnTo>
                  <a:pt x="3838" y="3335"/>
                </a:lnTo>
                <a:lnTo>
                  <a:pt x="3810" y="3335"/>
                </a:lnTo>
                <a:lnTo>
                  <a:pt x="3799" y="3336"/>
                </a:lnTo>
                <a:lnTo>
                  <a:pt x="3790" y="3338"/>
                </a:lnTo>
                <a:lnTo>
                  <a:pt x="3785" y="3341"/>
                </a:lnTo>
                <a:lnTo>
                  <a:pt x="3781" y="3343"/>
                </a:lnTo>
                <a:lnTo>
                  <a:pt x="3779" y="3345"/>
                </a:lnTo>
                <a:lnTo>
                  <a:pt x="3778" y="3349"/>
                </a:lnTo>
                <a:lnTo>
                  <a:pt x="3773" y="3357"/>
                </a:lnTo>
                <a:lnTo>
                  <a:pt x="3766" y="3366"/>
                </a:lnTo>
                <a:lnTo>
                  <a:pt x="3757" y="3377"/>
                </a:lnTo>
                <a:lnTo>
                  <a:pt x="3745" y="3388"/>
                </a:lnTo>
                <a:lnTo>
                  <a:pt x="3733" y="3398"/>
                </a:lnTo>
                <a:lnTo>
                  <a:pt x="3722" y="3406"/>
                </a:lnTo>
                <a:lnTo>
                  <a:pt x="3709" y="3415"/>
                </a:lnTo>
                <a:lnTo>
                  <a:pt x="3698" y="3419"/>
                </a:lnTo>
                <a:lnTo>
                  <a:pt x="3686" y="3424"/>
                </a:lnTo>
                <a:lnTo>
                  <a:pt x="3675" y="3432"/>
                </a:lnTo>
                <a:lnTo>
                  <a:pt x="3662" y="3442"/>
                </a:lnTo>
                <a:lnTo>
                  <a:pt x="3651" y="3452"/>
                </a:lnTo>
                <a:lnTo>
                  <a:pt x="3646" y="3458"/>
                </a:lnTo>
                <a:lnTo>
                  <a:pt x="3642" y="3463"/>
                </a:lnTo>
                <a:lnTo>
                  <a:pt x="3639" y="3467"/>
                </a:lnTo>
                <a:lnTo>
                  <a:pt x="3637" y="3472"/>
                </a:lnTo>
                <a:lnTo>
                  <a:pt x="3636" y="3477"/>
                </a:lnTo>
                <a:lnTo>
                  <a:pt x="3637" y="3480"/>
                </a:lnTo>
                <a:lnTo>
                  <a:pt x="3638" y="3483"/>
                </a:lnTo>
                <a:lnTo>
                  <a:pt x="3643" y="3485"/>
                </a:lnTo>
                <a:lnTo>
                  <a:pt x="3646" y="3487"/>
                </a:lnTo>
                <a:lnTo>
                  <a:pt x="3650" y="3491"/>
                </a:lnTo>
                <a:lnTo>
                  <a:pt x="3653" y="3496"/>
                </a:lnTo>
                <a:lnTo>
                  <a:pt x="3656" y="3501"/>
                </a:lnTo>
                <a:lnTo>
                  <a:pt x="3659" y="3516"/>
                </a:lnTo>
                <a:lnTo>
                  <a:pt x="3662" y="3531"/>
                </a:lnTo>
                <a:lnTo>
                  <a:pt x="3661" y="3548"/>
                </a:lnTo>
                <a:lnTo>
                  <a:pt x="3659" y="3566"/>
                </a:lnTo>
                <a:lnTo>
                  <a:pt x="3656" y="3582"/>
                </a:lnTo>
                <a:lnTo>
                  <a:pt x="3650" y="3598"/>
                </a:lnTo>
                <a:lnTo>
                  <a:pt x="3645" y="3613"/>
                </a:lnTo>
                <a:lnTo>
                  <a:pt x="3642" y="3631"/>
                </a:lnTo>
                <a:lnTo>
                  <a:pt x="3639" y="3651"/>
                </a:lnTo>
                <a:lnTo>
                  <a:pt x="3639" y="3672"/>
                </a:lnTo>
                <a:lnTo>
                  <a:pt x="3639" y="3694"/>
                </a:lnTo>
                <a:lnTo>
                  <a:pt x="3642" y="3719"/>
                </a:lnTo>
                <a:lnTo>
                  <a:pt x="3644" y="3742"/>
                </a:lnTo>
                <a:lnTo>
                  <a:pt x="3646" y="3767"/>
                </a:lnTo>
                <a:lnTo>
                  <a:pt x="3649" y="3780"/>
                </a:lnTo>
                <a:lnTo>
                  <a:pt x="3651" y="3790"/>
                </a:lnTo>
                <a:lnTo>
                  <a:pt x="3655" y="3802"/>
                </a:lnTo>
                <a:lnTo>
                  <a:pt x="3659" y="3813"/>
                </a:lnTo>
                <a:lnTo>
                  <a:pt x="3664" y="3823"/>
                </a:lnTo>
                <a:lnTo>
                  <a:pt x="3670" y="3833"/>
                </a:lnTo>
                <a:lnTo>
                  <a:pt x="3676" y="3842"/>
                </a:lnTo>
                <a:lnTo>
                  <a:pt x="3683" y="3851"/>
                </a:lnTo>
                <a:lnTo>
                  <a:pt x="3697" y="3869"/>
                </a:lnTo>
                <a:lnTo>
                  <a:pt x="3713" y="3885"/>
                </a:lnTo>
                <a:lnTo>
                  <a:pt x="3730" y="3902"/>
                </a:lnTo>
                <a:lnTo>
                  <a:pt x="3746" y="3917"/>
                </a:lnTo>
                <a:lnTo>
                  <a:pt x="3762" y="3932"/>
                </a:lnTo>
                <a:lnTo>
                  <a:pt x="3774" y="3944"/>
                </a:lnTo>
                <a:lnTo>
                  <a:pt x="3780" y="3949"/>
                </a:lnTo>
                <a:lnTo>
                  <a:pt x="3786" y="3952"/>
                </a:lnTo>
                <a:lnTo>
                  <a:pt x="3792" y="3955"/>
                </a:lnTo>
                <a:lnTo>
                  <a:pt x="3798" y="3957"/>
                </a:lnTo>
                <a:lnTo>
                  <a:pt x="3803" y="3958"/>
                </a:lnTo>
                <a:lnTo>
                  <a:pt x="3808" y="3958"/>
                </a:lnTo>
                <a:lnTo>
                  <a:pt x="3814" y="3957"/>
                </a:lnTo>
                <a:lnTo>
                  <a:pt x="3820" y="3956"/>
                </a:lnTo>
                <a:lnTo>
                  <a:pt x="3827" y="3952"/>
                </a:lnTo>
                <a:lnTo>
                  <a:pt x="3834" y="3948"/>
                </a:lnTo>
                <a:lnTo>
                  <a:pt x="3841" y="3943"/>
                </a:lnTo>
                <a:lnTo>
                  <a:pt x="3850" y="3936"/>
                </a:lnTo>
                <a:lnTo>
                  <a:pt x="3857" y="3930"/>
                </a:lnTo>
                <a:lnTo>
                  <a:pt x="3865" y="3925"/>
                </a:lnTo>
                <a:lnTo>
                  <a:pt x="3871" y="3921"/>
                </a:lnTo>
                <a:lnTo>
                  <a:pt x="3878" y="3918"/>
                </a:lnTo>
                <a:lnTo>
                  <a:pt x="3882" y="3917"/>
                </a:lnTo>
                <a:lnTo>
                  <a:pt x="3888" y="3916"/>
                </a:lnTo>
                <a:lnTo>
                  <a:pt x="3893" y="3916"/>
                </a:lnTo>
                <a:lnTo>
                  <a:pt x="3897" y="3916"/>
                </a:lnTo>
                <a:lnTo>
                  <a:pt x="3911" y="3922"/>
                </a:lnTo>
                <a:lnTo>
                  <a:pt x="3921" y="3927"/>
                </a:lnTo>
                <a:lnTo>
                  <a:pt x="3924" y="3928"/>
                </a:lnTo>
                <a:lnTo>
                  <a:pt x="3926" y="3928"/>
                </a:lnTo>
                <a:lnTo>
                  <a:pt x="3929" y="3927"/>
                </a:lnTo>
                <a:lnTo>
                  <a:pt x="3933" y="3924"/>
                </a:lnTo>
                <a:lnTo>
                  <a:pt x="3939" y="3919"/>
                </a:lnTo>
                <a:lnTo>
                  <a:pt x="3946" y="3911"/>
                </a:lnTo>
                <a:lnTo>
                  <a:pt x="3948" y="3907"/>
                </a:lnTo>
                <a:lnTo>
                  <a:pt x="3951" y="3902"/>
                </a:lnTo>
                <a:lnTo>
                  <a:pt x="3953" y="3896"/>
                </a:lnTo>
                <a:lnTo>
                  <a:pt x="3954" y="3890"/>
                </a:lnTo>
                <a:lnTo>
                  <a:pt x="3955" y="3883"/>
                </a:lnTo>
                <a:lnTo>
                  <a:pt x="3955" y="3876"/>
                </a:lnTo>
                <a:lnTo>
                  <a:pt x="3954" y="3869"/>
                </a:lnTo>
                <a:lnTo>
                  <a:pt x="3953" y="3861"/>
                </a:lnTo>
                <a:lnTo>
                  <a:pt x="3951" y="3854"/>
                </a:lnTo>
                <a:lnTo>
                  <a:pt x="3951" y="3845"/>
                </a:lnTo>
                <a:lnTo>
                  <a:pt x="3949" y="3838"/>
                </a:lnTo>
                <a:lnTo>
                  <a:pt x="3951" y="3831"/>
                </a:lnTo>
                <a:lnTo>
                  <a:pt x="3952" y="3824"/>
                </a:lnTo>
                <a:lnTo>
                  <a:pt x="3954" y="3817"/>
                </a:lnTo>
                <a:lnTo>
                  <a:pt x="3958" y="3811"/>
                </a:lnTo>
                <a:lnTo>
                  <a:pt x="3961" y="3806"/>
                </a:lnTo>
                <a:lnTo>
                  <a:pt x="3965" y="3801"/>
                </a:lnTo>
                <a:lnTo>
                  <a:pt x="3969" y="3796"/>
                </a:lnTo>
                <a:lnTo>
                  <a:pt x="3974" y="3793"/>
                </a:lnTo>
                <a:lnTo>
                  <a:pt x="3980" y="3790"/>
                </a:lnTo>
                <a:lnTo>
                  <a:pt x="3986" y="3788"/>
                </a:lnTo>
                <a:lnTo>
                  <a:pt x="3992" y="3786"/>
                </a:lnTo>
                <a:lnTo>
                  <a:pt x="3998" y="3786"/>
                </a:lnTo>
                <a:lnTo>
                  <a:pt x="4005" y="3786"/>
                </a:lnTo>
                <a:lnTo>
                  <a:pt x="4019" y="3787"/>
                </a:lnTo>
                <a:lnTo>
                  <a:pt x="4034" y="3786"/>
                </a:lnTo>
                <a:lnTo>
                  <a:pt x="4049" y="3784"/>
                </a:lnTo>
                <a:lnTo>
                  <a:pt x="4066" y="3781"/>
                </a:lnTo>
                <a:lnTo>
                  <a:pt x="4081" y="3779"/>
                </a:lnTo>
                <a:lnTo>
                  <a:pt x="4095" y="3776"/>
                </a:lnTo>
                <a:lnTo>
                  <a:pt x="4108" y="3776"/>
                </a:lnTo>
                <a:lnTo>
                  <a:pt x="4120" y="3776"/>
                </a:lnTo>
                <a:lnTo>
                  <a:pt x="4124" y="3779"/>
                </a:lnTo>
                <a:lnTo>
                  <a:pt x="4130" y="3782"/>
                </a:lnTo>
                <a:lnTo>
                  <a:pt x="4134" y="3787"/>
                </a:lnTo>
                <a:lnTo>
                  <a:pt x="4137" y="3794"/>
                </a:lnTo>
                <a:lnTo>
                  <a:pt x="4141" y="3802"/>
                </a:lnTo>
                <a:lnTo>
                  <a:pt x="4143" y="3810"/>
                </a:lnTo>
                <a:lnTo>
                  <a:pt x="4146" y="3820"/>
                </a:lnTo>
                <a:lnTo>
                  <a:pt x="4147" y="3830"/>
                </a:lnTo>
                <a:lnTo>
                  <a:pt x="4147" y="3841"/>
                </a:lnTo>
                <a:lnTo>
                  <a:pt x="4147" y="3851"/>
                </a:lnTo>
                <a:lnTo>
                  <a:pt x="4144" y="3862"/>
                </a:lnTo>
                <a:lnTo>
                  <a:pt x="4142" y="3873"/>
                </a:lnTo>
                <a:lnTo>
                  <a:pt x="4138" y="3882"/>
                </a:lnTo>
                <a:lnTo>
                  <a:pt x="4134" y="3892"/>
                </a:lnTo>
                <a:lnTo>
                  <a:pt x="4128" y="3901"/>
                </a:lnTo>
                <a:lnTo>
                  <a:pt x="4120" y="3908"/>
                </a:lnTo>
                <a:lnTo>
                  <a:pt x="4113" y="3916"/>
                </a:lnTo>
                <a:lnTo>
                  <a:pt x="4107" y="3923"/>
                </a:lnTo>
                <a:lnTo>
                  <a:pt x="4102" y="3931"/>
                </a:lnTo>
                <a:lnTo>
                  <a:pt x="4099" y="3939"/>
                </a:lnTo>
                <a:lnTo>
                  <a:pt x="4096" y="3948"/>
                </a:lnTo>
                <a:lnTo>
                  <a:pt x="4094" y="3957"/>
                </a:lnTo>
                <a:lnTo>
                  <a:pt x="4093" y="3965"/>
                </a:lnTo>
                <a:lnTo>
                  <a:pt x="4093" y="3975"/>
                </a:lnTo>
                <a:lnTo>
                  <a:pt x="4093" y="3992"/>
                </a:lnTo>
                <a:lnTo>
                  <a:pt x="4094" y="4011"/>
                </a:lnTo>
                <a:lnTo>
                  <a:pt x="4094" y="4029"/>
                </a:lnTo>
                <a:lnTo>
                  <a:pt x="4092" y="4045"/>
                </a:lnTo>
                <a:lnTo>
                  <a:pt x="4088" y="4059"/>
                </a:lnTo>
                <a:lnTo>
                  <a:pt x="4082" y="4071"/>
                </a:lnTo>
                <a:lnTo>
                  <a:pt x="4077" y="4079"/>
                </a:lnTo>
                <a:lnTo>
                  <a:pt x="4073" y="4086"/>
                </a:lnTo>
                <a:lnTo>
                  <a:pt x="4072" y="4089"/>
                </a:lnTo>
                <a:lnTo>
                  <a:pt x="4070" y="4091"/>
                </a:lnTo>
                <a:lnTo>
                  <a:pt x="4072" y="4093"/>
                </a:lnTo>
                <a:lnTo>
                  <a:pt x="4073" y="4094"/>
                </a:lnTo>
                <a:lnTo>
                  <a:pt x="4079" y="4096"/>
                </a:lnTo>
                <a:lnTo>
                  <a:pt x="4092" y="4097"/>
                </a:lnTo>
                <a:lnTo>
                  <a:pt x="4106" y="4097"/>
                </a:lnTo>
                <a:lnTo>
                  <a:pt x="4116" y="4098"/>
                </a:lnTo>
                <a:lnTo>
                  <a:pt x="4123" y="4099"/>
                </a:lnTo>
                <a:lnTo>
                  <a:pt x="4128" y="4101"/>
                </a:lnTo>
                <a:lnTo>
                  <a:pt x="4133" y="4104"/>
                </a:lnTo>
                <a:lnTo>
                  <a:pt x="4137" y="4106"/>
                </a:lnTo>
                <a:lnTo>
                  <a:pt x="4143" y="4109"/>
                </a:lnTo>
                <a:lnTo>
                  <a:pt x="4151" y="4111"/>
                </a:lnTo>
                <a:lnTo>
                  <a:pt x="4157" y="4111"/>
                </a:lnTo>
                <a:lnTo>
                  <a:pt x="4162" y="4111"/>
                </a:lnTo>
                <a:lnTo>
                  <a:pt x="4168" y="4110"/>
                </a:lnTo>
                <a:lnTo>
                  <a:pt x="4173" y="4107"/>
                </a:lnTo>
                <a:lnTo>
                  <a:pt x="4183" y="4104"/>
                </a:lnTo>
                <a:lnTo>
                  <a:pt x="4194" y="4098"/>
                </a:lnTo>
                <a:lnTo>
                  <a:pt x="4204" y="4091"/>
                </a:lnTo>
                <a:lnTo>
                  <a:pt x="4215" y="4085"/>
                </a:lnTo>
                <a:lnTo>
                  <a:pt x="4225" y="4080"/>
                </a:lnTo>
                <a:lnTo>
                  <a:pt x="4235" y="4078"/>
                </a:lnTo>
                <a:lnTo>
                  <a:pt x="4241" y="4078"/>
                </a:lnTo>
                <a:lnTo>
                  <a:pt x="4248" y="4079"/>
                </a:lnTo>
                <a:lnTo>
                  <a:pt x="4255" y="4083"/>
                </a:lnTo>
                <a:lnTo>
                  <a:pt x="4263" y="4087"/>
                </a:lnTo>
                <a:lnTo>
                  <a:pt x="4270" y="4093"/>
                </a:lnTo>
                <a:lnTo>
                  <a:pt x="4278" y="4100"/>
                </a:lnTo>
                <a:lnTo>
                  <a:pt x="4286" y="4107"/>
                </a:lnTo>
                <a:lnTo>
                  <a:pt x="4294" y="4116"/>
                </a:lnTo>
                <a:lnTo>
                  <a:pt x="4302" y="4125"/>
                </a:lnTo>
                <a:lnTo>
                  <a:pt x="4308" y="4133"/>
                </a:lnTo>
                <a:lnTo>
                  <a:pt x="4313" y="4143"/>
                </a:lnTo>
                <a:lnTo>
                  <a:pt x="4318" y="4152"/>
                </a:lnTo>
                <a:lnTo>
                  <a:pt x="4322" y="4161"/>
                </a:lnTo>
                <a:lnTo>
                  <a:pt x="4324" y="4170"/>
                </a:lnTo>
                <a:lnTo>
                  <a:pt x="4324" y="4178"/>
                </a:lnTo>
                <a:lnTo>
                  <a:pt x="4323" y="4186"/>
                </a:lnTo>
                <a:lnTo>
                  <a:pt x="4318" y="4201"/>
                </a:lnTo>
                <a:lnTo>
                  <a:pt x="4315" y="4219"/>
                </a:lnTo>
                <a:lnTo>
                  <a:pt x="4310" y="4238"/>
                </a:lnTo>
                <a:lnTo>
                  <a:pt x="4306" y="4259"/>
                </a:lnTo>
                <a:lnTo>
                  <a:pt x="4304" y="4281"/>
                </a:lnTo>
                <a:lnTo>
                  <a:pt x="4303" y="4303"/>
                </a:lnTo>
                <a:lnTo>
                  <a:pt x="4302" y="4327"/>
                </a:lnTo>
                <a:lnTo>
                  <a:pt x="4303" y="4350"/>
                </a:lnTo>
                <a:lnTo>
                  <a:pt x="4305" y="4370"/>
                </a:lnTo>
                <a:lnTo>
                  <a:pt x="4308" y="4387"/>
                </a:lnTo>
                <a:lnTo>
                  <a:pt x="4311" y="4399"/>
                </a:lnTo>
                <a:lnTo>
                  <a:pt x="4316" y="4408"/>
                </a:lnTo>
                <a:lnTo>
                  <a:pt x="4324" y="4422"/>
                </a:lnTo>
                <a:lnTo>
                  <a:pt x="4331" y="4435"/>
                </a:lnTo>
                <a:lnTo>
                  <a:pt x="4335" y="4443"/>
                </a:lnTo>
                <a:lnTo>
                  <a:pt x="4340" y="4453"/>
                </a:lnTo>
                <a:lnTo>
                  <a:pt x="4349" y="4462"/>
                </a:lnTo>
                <a:lnTo>
                  <a:pt x="4358" y="4470"/>
                </a:lnTo>
                <a:lnTo>
                  <a:pt x="4363" y="4474"/>
                </a:lnTo>
                <a:lnTo>
                  <a:pt x="4369" y="4477"/>
                </a:lnTo>
                <a:lnTo>
                  <a:pt x="4375" y="4480"/>
                </a:lnTo>
                <a:lnTo>
                  <a:pt x="4380" y="4481"/>
                </a:lnTo>
                <a:lnTo>
                  <a:pt x="4386" y="4482"/>
                </a:lnTo>
                <a:lnTo>
                  <a:pt x="4393" y="4482"/>
                </a:lnTo>
                <a:lnTo>
                  <a:pt x="4399" y="4480"/>
                </a:lnTo>
                <a:lnTo>
                  <a:pt x="4406" y="4477"/>
                </a:lnTo>
                <a:lnTo>
                  <a:pt x="4433" y="4464"/>
                </a:lnTo>
                <a:lnTo>
                  <a:pt x="4457" y="4451"/>
                </a:lnTo>
                <a:lnTo>
                  <a:pt x="4467" y="4446"/>
                </a:lnTo>
                <a:lnTo>
                  <a:pt x="4477" y="4438"/>
                </a:lnTo>
                <a:lnTo>
                  <a:pt x="4485" y="4433"/>
                </a:lnTo>
                <a:lnTo>
                  <a:pt x="4490" y="4426"/>
                </a:lnTo>
                <a:lnTo>
                  <a:pt x="4493" y="4423"/>
                </a:lnTo>
                <a:lnTo>
                  <a:pt x="4497" y="4422"/>
                </a:lnTo>
                <a:lnTo>
                  <a:pt x="4503" y="4422"/>
                </a:lnTo>
                <a:lnTo>
                  <a:pt x="4508" y="4423"/>
                </a:lnTo>
                <a:lnTo>
                  <a:pt x="4523" y="4428"/>
                </a:lnTo>
                <a:lnTo>
                  <a:pt x="4538" y="4436"/>
                </a:lnTo>
                <a:lnTo>
                  <a:pt x="4551" y="4447"/>
                </a:lnTo>
                <a:lnTo>
                  <a:pt x="4562" y="4456"/>
                </a:lnTo>
                <a:lnTo>
                  <a:pt x="4566" y="4461"/>
                </a:lnTo>
                <a:lnTo>
                  <a:pt x="4569" y="4465"/>
                </a:lnTo>
                <a:lnTo>
                  <a:pt x="4571" y="4469"/>
                </a:lnTo>
                <a:lnTo>
                  <a:pt x="4569" y="4473"/>
                </a:lnTo>
                <a:lnTo>
                  <a:pt x="4568" y="4475"/>
                </a:lnTo>
                <a:lnTo>
                  <a:pt x="4568" y="4477"/>
                </a:lnTo>
                <a:lnTo>
                  <a:pt x="4569" y="4481"/>
                </a:lnTo>
                <a:lnTo>
                  <a:pt x="4571" y="4483"/>
                </a:lnTo>
                <a:lnTo>
                  <a:pt x="4577" y="4487"/>
                </a:lnTo>
                <a:lnTo>
                  <a:pt x="4584" y="4490"/>
                </a:lnTo>
                <a:lnTo>
                  <a:pt x="4592" y="4492"/>
                </a:lnTo>
                <a:lnTo>
                  <a:pt x="4602" y="4492"/>
                </a:lnTo>
                <a:lnTo>
                  <a:pt x="4607" y="4491"/>
                </a:lnTo>
                <a:lnTo>
                  <a:pt x="4612" y="4490"/>
                </a:lnTo>
                <a:lnTo>
                  <a:pt x="4616" y="4489"/>
                </a:lnTo>
                <a:lnTo>
                  <a:pt x="4621" y="4487"/>
                </a:lnTo>
                <a:lnTo>
                  <a:pt x="4629" y="4481"/>
                </a:lnTo>
                <a:lnTo>
                  <a:pt x="4638" y="4474"/>
                </a:lnTo>
                <a:lnTo>
                  <a:pt x="4645" y="4467"/>
                </a:lnTo>
                <a:lnTo>
                  <a:pt x="4652" y="4457"/>
                </a:lnTo>
                <a:lnTo>
                  <a:pt x="4665" y="4437"/>
                </a:lnTo>
                <a:lnTo>
                  <a:pt x="4681" y="4411"/>
                </a:lnTo>
                <a:lnTo>
                  <a:pt x="4690" y="4397"/>
                </a:lnTo>
                <a:lnTo>
                  <a:pt x="4701" y="4384"/>
                </a:lnTo>
                <a:lnTo>
                  <a:pt x="4713" y="4373"/>
                </a:lnTo>
                <a:lnTo>
                  <a:pt x="4725" y="4361"/>
                </a:lnTo>
                <a:lnTo>
                  <a:pt x="4736" y="4352"/>
                </a:lnTo>
                <a:lnTo>
                  <a:pt x="4747" y="4345"/>
                </a:lnTo>
                <a:lnTo>
                  <a:pt x="4756" y="4339"/>
                </a:lnTo>
                <a:lnTo>
                  <a:pt x="4764" y="4336"/>
                </a:lnTo>
                <a:lnTo>
                  <a:pt x="4774" y="4332"/>
                </a:lnTo>
                <a:lnTo>
                  <a:pt x="4784" y="4325"/>
                </a:lnTo>
                <a:lnTo>
                  <a:pt x="4796" y="4315"/>
                </a:lnTo>
                <a:lnTo>
                  <a:pt x="4810" y="4305"/>
                </a:lnTo>
                <a:lnTo>
                  <a:pt x="4824" y="4295"/>
                </a:lnTo>
                <a:lnTo>
                  <a:pt x="4838" y="4288"/>
                </a:lnTo>
                <a:lnTo>
                  <a:pt x="4844" y="4286"/>
                </a:lnTo>
                <a:lnTo>
                  <a:pt x="4851" y="4283"/>
                </a:lnTo>
                <a:lnTo>
                  <a:pt x="4858" y="4283"/>
                </a:lnTo>
                <a:lnTo>
                  <a:pt x="4864" y="4285"/>
                </a:lnTo>
                <a:lnTo>
                  <a:pt x="4869" y="4287"/>
                </a:lnTo>
                <a:lnTo>
                  <a:pt x="4872" y="4289"/>
                </a:lnTo>
                <a:lnTo>
                  <a:pt x="4875" y="4293"/>
                </a:lnTo>
                <a:lnTo>
                  <a:pt x="4876" y="4298"/>
                </a:lnTo>
                <a:lnTo>
                  <a:pt x="4875" y="4302"/>
                </a:lnTo>
                <a:lnTo>
                  <a:pt x="4874" y="4308"/>
                </a:lnTo>
                <a:lnTo>
                  <a:pt x="4872" y="4314"/>
                </a:lnTo>
                <a:lnTo>
                  <a:pt x="4870" y="4320"/>
                </a:lnTo>
                <a:lnTo>
                  <a:pt x="4863" y="4333"/>
                </a:lnTo>
                <a:lnTo>
                  <a:pt x="4857" y="4346"/>
                </a:lnTo>
                <a:lnTo>
                  <a:pt x="4851" y="4357"/>
                </a:lnTo>
                <a:lnTo>
                  <a:pt x="4848" y="4369"/>
                </a:lnTo>
                <a:lnTo>
                  <a:pt x="4847" y="4382"/>
                </a:lnTo>
                <a:lnTo>
                  <a:pt x="4847" y="4397"/>
                </a:lnTo>
                <a:lnTo>
                  <a:pt x="4848" y="4416"/>
                </a:lnTo>
                <a:lnTo>
                  <a:pt x="4849" y="4434"/>
                </a:lnTo>
                <a:lnTo>
                  <a:pt x="4851" y="4451"/>
                </a:lnTo>
                <a:lnTo>
                  <a:pt x="4855" y="4467"/>
                </a:lnTo>
                <a:lnTo>
                  <a:pt x="4856" y="4473"/>
                </a:lnTo>
                <a:lnTo>
                  <a:pt x="4858" y="4477"/>
                </a:lnTo>
                <a:lnTo>
                  <a:pt x="4861" y="4480"/>
                </a:lnTo>
                <a:lnTo>
                  <a:pt x="4864" y="4482"/>
                </a:lnTo>
                <a:lnTo>
                  <a:pt x="4867" y="4482"/>
                </a:lnTo>
                <a:lnTo>
                  <a:pt x="4869" y="4481"/>
                </a:lnTo>
                <a:lnTo>
                  <a:pt x="4871" y="4478"/>
                </a:lnTo>
                <a:lnTo>
                  <a:pt x="4872" y="4475"/>
                </a:lnTo>
                <a:lnTo>
                  <a:pt x="4875" y="4464"/>
                </a:lnTo>
                <a:lnTo>
                  <a:pt x="4876" y="4450"/>
                </a:lnTo>
                <a:lnTo>
                  <a:pt x="4878" y="4434"/>
                </a:lnTo>
                <a:lnTo>
                  <a:pt x="4882" y="4417"/>
                </a:lnTo>
                <a:lnTo>
                  <a:pt x="4885" y="4400"/>
                </a:lnTo>
                <a:lnTo>
                  <a:pt x="4892" y="4383"/>
                </a:lnTo>
                <a:lnTo>
                  <a:pt x="4901" y="4368"/>
                </a:lnTo>
                <a:lnTo>
                  <a:pt x="4910" y="4355"/>
                </a:lnTo>
                <a:lnTo>
                  <a:pt x="4921" y="4343"/>
                </a:lnTo>
                <a:lnTo>
                  <a:pt x="4931" y="4334"/>
                </a:lnTo>
                <a:lnTo>
                  <a:pt x="4943" y="4327"/>
                </a:lnTo>
                <a:lnTo>
                  <a:pt x="4954" y="4321"/>
                </a:lnTo>
                <a:lnTo>
                  <a:pt x="4963" y="4319"/>
                </a:lnTo>
                <a:lnTo>
                  <a:pt x="4971" y="4318"/>
                </a:lnTo>
                <a:lnTo>
                  <a:pt x="4976" y="4319"/>
                </a:lnTo>
                <a:lnTo>
                  <a:pt x="4979" y="4321"/>
                </a:lnTo>
                <a:lnTo>
                  <a:pt x="4983" y="4326"/>
                </a:lnTo>
                <a:lnTo>
                  <a:pt x="4986" y="4332"/>
                </a:lnTo>
                <a:lnTo>
                  <a:pt x="4993" y="4347"/>
                </a:lnTo>
                <a:lnTo>
                  <a:pt x="5000" y="4363"/>
                </a:lnTo>
                <a:lnTo>
                  <a:pt x="5004" y="4370"/>
                </a:lnTo>
                <a:lnTo>
                  <a:pt x="5008" y="4377"/>
                </a:lnTo>
                <a:lnTo>
                  <a:pt x="5012" y="4384"/>
                </a:lnTo>
                <a:lnTo>
                  <a:pt x="5016" y="4389"/>
                </a:lnTo>
                <a:lnTo>
                  <a:pt x="5020" y="4392"/>
                </a:lnTo>
                <a:lnTo>
                  <a:pt x="5025" y="4393"/>
                </a:lnTo>
                <a:lnTo>
                  <a:pt x="5030" y="4392"/>
                </a:lnTo>
                <a:lnTo>
                  <a:pt x="5036" y="4388"/>
                </a:lnTo>
                <a:lnTo>
                  <a:pt x="5040" y="4383"/>
                </a:lnTo>
                <a:lnTo>
                  <a:pt x="5046" y="4379"/>
                </a:lnTo>
                <a:lnTo>
                  <a:pt x="5053" y="4375"/>
                </a:lnTo>
                <a:lnTo>
                  <a:pt x="5060" y="4373"/>
                </a:lnTo>
                <a:lnTo>
                  <a:pt x="5067" y="4370"/>
                </a:lnTo>
                <a:lnTo>
                  <a:pt x="5074" y="4369"/>
                </a:lnTo>
                <a:lnTo>
                  <a:pt x="5082" y="4369"/>
                </a:lnTo>
                <a:lnTo>
                  <a:pt x="5089" y="4369"/>
                </a:lnTo>
                <a:lnTo>
                  <a:pt x="5096" y="4369"/>
                </a:lnTo>
                <a:lnTo>
                  <a:pt x="5103" y="4372"/>
                </a:lnTo>
                <a:lnTo>
                  <a:pt x="5109" y="4373"/>
                </a:lnTo>
                <a:lnTo>
                  <a:pt x="5114" y="4376"/>
                </a:lnTo>
                <a:lnTo>
                  <a:pt x="5120" y="4379"/>
                </a:lnTo>
                <a:lnTo>
                  <a:pt x="5124" y="4383"/>
                </a:lnTo>
                <a:lnTo>
                  <a:pt x="5128" y="4388"/>
                </a:lnTo>
                <a:lnTo>
                  <a:pt x="5131" y="4393"/>
                </a:lnTo>
                <a:lnTo>
                  <a:pt x="5139" y="4411"/>
                </a:lnTo>
                <a:lnTo>
                  <a:pt x="5147" y="4424"/>
                </a:lnTo>
                <a:lnTo>
                  <a:pt x="5152" y="4433"/>
                </a:lnTo>
                <a:lnTo>
                  <a:pt x="5154" y="4435"/>
                </a:lnTo>
                <a:lnTo>
                  <a:pt x="5158" y="4431"/>
                </a:lnTo>
                <a:lnTo>
                  <a:pt x="5165" y="4422"/>
                </a:lnTo>
                <a:lnTo>
                  <a:pt x="5168" y="4416"/>
                </a:lnTo>
                <a:lnTo>
                  <a:pt x="5172" y="4409"/>
                </a:lnTo>
                <a:lnTo>
                  <a:pt x="5174" y="4401"/>
                </a:lnTo>
                <a:lnTo>
                  <a:pt x="5174" y="4393"/>
                </a:lnTo>
                <a:lnTo>
                  <a:pt x="5175" y="4388"/>
                </a:lnTo>
                <a:lnTo>
                  <a:pt x="5178" y="4383"/>
                </a:lnTo>
                <a:lnTo>
                  <a:pt x="5180" y="4380"/>
                </a:lnTo>
                <a:lnTo>
                  <a:pt x="5185" y="4376"/>
                </a:lnTo>
                <a:lnTo>
                  <a:pt x="5191" y="4372"/>
                </a:lnTo>
                <a:lnTo>
                  <a:pt x="5197" y="4369"/>
                </a:lnTo>
                <a:lnTo>
                  <a:pt x="5204" y="4366"/>
                </a:lnTo>
                <a:lnTo>
                  <a:pt x="5212" y="4363"/>
                </a:lnTo>
                <a:lnTo>
                  <a:pt x="5219" y="4362"/>
                </a:lnTo>
                <a:lnTo>
                  <a:pt x="5228" y="4361"/>
                </a:lnTo>
                <a:lnTo>
                  <a:pt x="5237" y="4361"/>
                </a:lnTo>
                <a:lnTo>
                  <a:pt x="5245" y="4361"/>
                </a:lnTo>
                <a:lnTo>
                  <a:pt x="5254" y="4363"/>
                </a:lnTo>
                <a:lnTo>
                  <a:pt x="5262" y="4366"/>
                </a:lnTo>
                <a:lnTo>
                  <a:pt x="5271" y="4369"/>
                </a:lnTo>
                <a:lnTo>
                  <a:pt x="5278" y="4374"/>
                </a:lnTo>
                <a:lnTo>
                  <a:pt x="5291" y="4383"/>
                </a:lnTo>
                <a:lnTo>
                  <a:pt x="5299" y="4392"/>
                </a:lnTo>
                <a:lnTo>
                  <a:pt x="5305" y="4399"/>
                </a:lnTo>
                <a:lnTo>
                  <a:pt x="5307" y="4403"/>
                </a:lnTo>
                <a:lnTo>
                  <a:pt x="5309" y="4408"/>
                </a:lnTo>
                <a:lnTo>
                  <a:pt x="5312" y="4411"/>
                </a:lnTo>
                <a:lnTo>
                  <a:pt x="5316" y="4414"/>
                </a:lnTo>
                <a:lnTo>
                  <a:pt x="5322" y="4416"/>
                </a:lnTo>
                <a:lnTo>
                  <a:pt x="5326" y="4416"/>
                </a:lnTo>
                <a:lnTo>
                  <a:pt x="5329" y="4415"/>
                </a:lnTo>
                <a:lnTo>
                  <a:pt x="5333" y="4413"/>
                </a:lnTo>
                <a:lnTo>
                  <a:pt x="5336" y="4408"/>
                </a:lnTo>
                <a:lnTo>
                  <a:pt x="5343" y="4399"/>
                </a:lnTo>
                <a:lnTo>
                  <a:pt x="5350" y="4387"/>
                </a:lnTo>
                <a:lnTo>
                  <a:pt x="5357" y="4374"/>
                </a:lnTo>
                <a:lnTo>
                  <a:pt x="5363" y="4363"/>
                </a:lnTo>
                <a:lnTo>
                  <a:pt x="5369" y="4355"/>
                </a:lnTo>
                <a:lnTo>
                  <a:pt x="5374" y="4350"/>
                </a:lnTo>
                <a:lnTo>
                  <a:pt x="5375" y="4350"/>
                </a:lnTo>
                <a:lnTo>
                  <a:pt x="5377" y="4352"/>
                </a:lnTo>
                <a:lnTo>
                  <a:pt x="5377" y="4355"/>
                </a:lnTo>
                <a:lnTo>
                  <a:pt x="5379" y="4361"/>
                </a:lnTo>
                <a:lnTo>
                  <a:pt x="5377" y="4374"/>
                </a:lnTo>
                <a:lnTo>
                  <a:pt x="5374" y="4392"/>
                </a:lnTo>
                <a:lnTo>
                  <a:pt x="5370" y="4410"/>
                </a:lnTo>
                <a:lnTo>
                  <a:pt x="5363" y="4430"/>
                </a:lnTo>
                <a:lnTo>
                  <a:pt x="5355" y="4450"/>
                </a:lnTo>
                <a:lnTo>
                  <a:pt x="5346" y="4468"/>
                </a:lnTo>
                <a:lnTo>
                  <a:pt x="5341" y="4475"/>
                </a:lnTo>
                <a:lnTo>
                  <a:pt x="5339" y="4481"/>
                </a:lnTo>
                <a:lnTo>
                  <a:pt x="5338" y="4487"/>
                </a:lnTo>
                <a:lnTo>
                  <a:pt x="5338" y="4490"/>
                </a:lnTo>
                <a:lnTo>
                  <a:pt x="5339" y="4492"/>
                </a:lnTo>
                <a:lnTo>
                  <a:pt x="5341" y="4495"/>
                </a:lnTo>
                <a:lnTo>
                  <a:pt x="5343" y="4497"/>
                </a:lnTo>
                <a:lnTo>
                  <a:pt x="5347" y="4497"/>
                </a:lnTo>
                <a:lnTo>
                  <a:pt x="5362" y="4497"/>
                </a:lnTo>
                <a:lnTo>
                  <a:pt x="5369" y="4496"/>
                </a:lnTo>
                <a:lnTo>
                  <a:pt x="5370" y="4497"/>
                </a:lnTo>
                <a:lnTo>
                  <a:pt x="5381" y="4510"/>
                </a:lnTo>
                <a:lnTo>
                  <a:pt x="5385" y="4512"/>
                </a:lnTo>
                <a:lnTo>
                  <a:pt x="5387" y="4514"/>
                </a:lnTo>
                <a:lnTo>
                  <a:pt x="5390" y="4515"/>
                </a:lnTo>
                <a:lnTo>
                  <a:pt x="5395" y="4515"/>
                </a:lnTo>
                <a:lnTo>
                  <a:pt x="5403" y="4514"/>
                </a:lnTo>
                <a:lnTo>
                  <a:pt x="5414" y="4512"/>
                </a:lnTo>
                <a:lnTo>
                  <a:pt x="5423" y="4511"/>
                </a:lnTo>
                <a:lnTo>
                  <a:pt x="5434" y="4512"/>
                </a:lnTo>
                <a:lnTo>
                  <a:pt x="5439" y="4514"/>
                </a:lnTo>
                <a:lnTo>
                  <a:pt x="5442" y="4516"/>
                </a:lnTo>
                <a:lnTo>
                  <a:pt x="5446" y="4519"/>
                </a:lnTo>
                <a:lnTo>
                  <a:pt x="5449" y="4524"/>
                </a:lnTo>
                <a:lnTo>
                  <a:pt x="5456" y="4534"/>
                </a:lnTo>
                <a:lnTo>
                  <a:pt x="5463" y="4543"/>
                </a:lnTo>
                <a:lnTo>
                  <a:pt x="5471" y="4551"/>
                </a:lnTo>
                <a:lnTo>
                  <a:pt x="5480" y="4561"/>
                </a:lnTo>
                <a:lnTo>
                  <a:pt x="5489" y="4570"/>
                </a:lnTo>
                <a:lnTo>
                  <a:pt x="5498" y="4582"/>
                </a:lnTo>
                <a:lnTo>
                  <a:pt x="5508" y="4596"/>
                </a:lnTo>
                <a:lnTo>
                  <a:pt x="5517" y="4613"/>
                </a:lnTo>
                <a:lnTo>
                  <a:pt x="5522" y="4622"/>
                </a:lnTo>
                <a:lnTo>
                  <a:pt x="5525" y="4629"/>
                </a:lnTo>
                <a:lnTo>
                  <a:pt x="5531" y="4633"/>
                </a:lnTo>
                <a:lnTo>
                  <a:pt x="5536" y="4636"/>
                </a:lnTo>
                <a:lnTo>
                  <a:pt x="5541" y="4638"/>
                </a:lnTo>
                <a:lnTo>
                  <a:pt x="5547" y="4638"/>
                </a:lnTo>
                <a:lnTo>
                  <a:pt x="5551" y="4637"/>
                </a:lnTo>
                <a:lnTo>
                  <a:pt x="5557" y="4635"/>
                </a:lnTo>
                <a:lnTo>
                  <a:pt x="5570" y="4629"/>
                </a:lnTo>
                <a:lnTo>
                  <a:pt x="5583" y="4622"/>
                </a:lnTo>
                <a:lnTo>
                  <a:pt x="5598" y="4615"/>
                </a:lnTo>
                <a:lnTo>
                  <a:pt x="5616" y="4610"/>
                </a:lnTo>
                <a:lnTo>
                  <a:pt x="5625" y="4609"/>
                </a:lnTo>
                <a:lnTo>
                  <a:pt x="5635" y="4610"/>
                </a:lnTo>
                <a:lnTo>
                  <a:pt x="5644" y="4612"/>
                </a:lnTo>
                <a:lnTo>
                  <a:pt x="5655" y="4617"/>
                </a:lnTo>
                <a:lnTo>
                  <a:pt x="5665" y="4622"/>
                </a:lnTo>
                <a:lnTo>
                  <a:pt x="5676" y="4628"/>
                </a:lnTo>
                <a:lnTo>
                  <a:pt x="5686" y="4636"/>
                </a:lnTo>
                <a:lnTo>
                  <a:pt x="5698" y="4644"/>
                </a:lnTo>
                <a:lnTo>
                  <a:pt x="5719" y="4664"/>
                </a:lnTo>
                <a:lnTo>
                  <a:pt x="5740" y="4685"/>
                </a:lnTo>
                <a:lnTo>
                  <a:pt x="5760" y="4707"/>
                </a:lnTo>
                <a:lnTo>
                  <a:pt x="5779" y="4731"/>
                </a:lnTo>
                <a:lnTo>
                  <a:pt x="5787" y="4743"/>
                </a:lnTo>
                <a:lnTo>
                  <a:pt x="5794" y="4753"/>
                </a:lnTo>
                <a:lnTo>
                  <a:pt x="5801" y="4764"/>
                </a:lnTo>
                <a:lnTo>
                  <a:pt x="5806" y="4773"/>
                </a:lnTo>
                <a:lnTo>
                  <a:pt x="5814" y="4792"/>
                </a:lnTo>
                <a:lnTo>
                  <a:pt x="5821" y="4808"/>
                </a:lnTo>
                <a:lnTo>
                  <a:pt x="5827" y="4821"/>
                </a:lnTo>
                <a:lnTo>
                  <a:pt x="5833" y="4831"/>
                </a:lnTo>
                <a:lnTo>
                  <a:pt x="5837" y="4834"/>
                </a:lnTo>
                <a:lnTo>
                  <a:pt x="5841" y="4837"/>
                </a:lnTo>
                <a:lnTo>
                  <a:pt x="5846" y="4839"/>
                </a:lnTo>
                <a:lnTo>
                  <a:pt x="5851" y="4839"/>
                </a:lnTo>
                <a:lnTo>
                  <a:pt x="5857" y="4840"/>
                </a:lnTo>
                <a:lnTo>
                  <a:pt x="5862" y="4841"/>
                </a:lnTo>
                <a:lnTo>
                  <a:pt x="5866" y="4844"/>
                </a:lnTo>
                <a:lnTo>
                  <a:pt x="5871" y="4847"/>
                </a:lnTo>
                <a:lnTo>
                  <a:pt x="5874" y="4852"/>
                </a:lnTo>
                <a:lnTo>
                  <a:pt x="5878" y="4856"/>
                </a:lnTo>
                <a:lnTo>
                  <a:pt x="5880" y="4862"/>
                </a:lnTo>
                <a:lnTo>
                  <a:pt x="5882" y="4867"/>
                </a:lnTo>
                <a:lnTo>
                  <a:pt x="5887" y="4879"/>
                </a:lnTo>
                <a:lnTo>
                  <a:pt x="5889" y="4891"/>
                </a:lnTo>
                <a:lnTo>
                  <a:pt x="5891" y="4901"/>
                </a:lnTo>
                <a:lnTo>
                  <a:pt x="5891" y="4909"/>
                </a:lnTo>
                <a:lnTo>
                  <a:pt x="5889" y="4914"/>
                </a:lnTo>
                <a:lnTo>
                  <a:pt x="5887" y="4918"/>
                </a:lnTo>
                <a:lnTo>
                  <a:pt x="5884" y="4922"/>
                </a:lnTo>
                <a:lnTo>
                  <a:pt x="5879" y="4927"/>
                </a:lnTo>
                <a:lnTo>
                  <a:pt x="5866" y="4938"/>
                </a:lnTo>
                <a:lnTo>
                  <a:pt x="5850" y="4948"/>
                </a:lnTo>
                <a:lnTo>
                  <a:pt x="5832" y="4959"/>
                </a:lnTo>
                <a:lnTo>
                  <a:pt x="5813" y="4968"/>
                </a:lnTo>
                <a:lnTo>
                  <a:pt x="5796" y="4975"/>
                </a:lnTo>
                <a:lnTo>
                  <a:pt x="5779" y="4980"/>
                </a:lnTo>
                <a:lnTo>
                  <a:pt x="5772" y="4982"/>
                </a:lnTo>
                <a:lnTo>
                  <a:pt x="5766" y="4986"/>
                </a:lnTo>
                <a:lnTo>
                  <a:pt x="5761" y="4989"/>
                </a:lnTo>
                <a:lnTo>
                  <a:pt x="5758" y="4993"/>
                </a:lnTo>
                <a:lnTo>
                  <a:pt x="5754" y="4997"/>
                </a:lnTo>
                <a:lnTo>
                  <a:pt x="5753" y="5002"/>
                </a:lnTo>
                <a:lnTo>
                  <a:pt x="5752" y="5006"/>
                </a:lnTo>
                <a:lnTo>
                  <a:pt x="5752" y="5010"/>
                </a:lnTo>
                <a:lnTo>
                  <a:pt x="5754" y="5014"/>
                </a:lnTo>
                <a:lnTo>
                  <a:pt x="5757" y="5017"/>
                </a:lnTo>
                <a:lnTo>
                  <a:pt x="5761" y="5021"/>
                </a:lnTo>
                <a:lnTo>
                  <a:pt x="5767" y="5023"/>
                </a:lnTo>
                <a:lnTo>
                  <a:pt x="5774" y="5024"/>
                </a:lnTo>
                <a:lnTo>
                  <a:pt x="5783" y="5026"/>
                </a:lnTo>
                <a:lnTo>
                  <a:pt x="5792" y="5024"/>
                </a:lnTo>
                <a:lnTo>
                  <a:pt x="5804" y="5022"/>
                </a:lnTo>
                <a:lnTo>
                  <a:pt x="5814" y="5020"/>
                </a:lnTo>
                <a:lnTo>
                  <a:pt x="5824" y="5016"/>
                </a:lnTo>
                <a:lnTo>
                  <a:pt x="5831" y="5014"/>
                </a:lnTo>
                <a:lnTo>
                  <a:pt x="5837" y="5010"/>
                </a:lnTo>
                <a:lnTo>
                  <a:pt x="5841" y="5006"/>
                </a:lnTo>
                <a:lnTo>
                  <a:pt x="5845" y="5002"/>
                </a:lnTo>
                <a:lnTo>
                  <a:pt x="5847" y="4999"/>
                </a:lnTo>
                <a:lnTo>
                  <a:pt x="5850" y="4994"/>
                </a:lnTo>
                <a:lnTo>
                  <a:pt x="5854" y="4987"/>
                </a:lnTo>
                <a:lnTo>
                  <a:pt x="5859" y="4979"/>
                </a:lnTo>
                <a:lnTo>
                  <a:pt x="5862" y="4975"/>
                </a:lnTo>
                <a:lnTo>
                  <a:pt x="5867" y="4972"/>
                </a:lnTo>
                <a:lnTo>
                  <a:pt x="5872" y="4969"/>
                </a:lnTo>
                <a:lnTo>
                  <a:pt x="5879" y="4966"/>
                </a:lnTo>
                <a:lnTo>
                  <a:pt x="5886" y="4965"/>
                </a:lnTo>
                <a:lnTo>
                  <a:pt x="5894" y="4963"/>
                </a:lnTo>
                <a:lnTo>
                  <a:pt x="5901" y="4963"/>
                </a:lnTo>
                <a:lnTo>
                  <a:pt x="5907" y="4965"/>
                </a:lnTo>
                <a:lnTo>
                  <a:pt x="5914" y="4966"/>
                </a:lnTo>
                <a:lnTo>
                  <a:pt x="5920" y="4969"/>
                </a:lnTo>
                <a:lnTo>
                  <a:pt x="5925" y="4973"/>
                </a:lnTo>
                <a:lnTo>
                  <a:pt x="5929" y="4977"/>
                </a:lnTo>
                <a:lnTo>
                  <a:pt x="5933" y="4983"/>
                </a:lnTo>
                <a:lnTo>
                  <a:pt x="5935" y="4989"/>
                </a:lnTo>
                <a:lnTo>
                  <a:pt x="5936" y="4996"/>
                </a:lnTo>
                <a:lnTo>
                  <a:pt x="5936" y="5003"/>
                </a:lnTo>
                <a:lnTo>
                  <a:pt x="5935" y="5013"/>
                </a:lnTo>
                <a:lnTo>
                  <a:pt x="5933" y="5021"/>
                </a:lnTo>
                <a:lnTo>
                  <a:pt x="5928" y="5031"/>
                </a:lnTo>
                <a:lnTo>
                  <a:pt x="5922" y="5041"/>
                </a:lnTo>
                <a:lnTo>
                  <a:pt x="5915" y="5051"/>
                </a:lnTo>
                <a:lnTo>
                  <a:pt x="5908" y="5060"/>
                </a:lnTo>
                <a:lnTo>
                  <a:pt x="5900" y="5068"/>
                </a:lnTo>
                <a:lnTo>
                  <a:pt x="5892" y="5075"/>
                </a:lnTo>
                <a:lnTo>
                  <a:pt x="5877" y="5085"/>
                </a:lnTo>
                <a:lnTo>
                  <a:pt x="5864" y="5094"/>
                </a:lnTo>
                <a:lnTo>
                  <a:pt x="5859" y="5097"/>
                </a:lnTo>
                <a:lnTo>
                  <a:pt x="5855" y="5101"/>
                </a:lnTo>
                <a:lnTo>
                  <a:pt x="5853" y="5103"/>
                </a:lnTo>
                <a:lnTo>
                  <a:pt x="5854" y="5104"/>
                </a:lnTo>
                <a:lnTo>
                  <a:pt x="5857" y="5107"/>
                </a:lnTo>
                <a:lnTo>
                  <a:pt x="5861" y="5109"/>
                </a:lnTo>
                <a:lnTo>
                  <a:pt x="5868" y="5110"/>
                </a:lnTo>
                <a:lnTo>
                  <a:pt x="5879" y="5111"/>
                </a:lnTo>
                <a:lnTo>
                  <a:pt x="5889" y="5114"/>
                </a:lnTo>
                <a:lnTo>
                  <a:pt x="5899" y="5114"/>
                </a:lnTo>
                <a:lnTo>
                  <a:pt x="5906" y="5114"/>
                </a:lnTo>
                <a:lnTo>
                  <a:pt x="5911" y="5114"/>
                </a:lnTo>
                <a:lnTo>
                  <a:pt x="5914" y="5112"/>
                </a:lnTo>
                <a:lnTo>
                  <a:pt x="5918" y="5110"/>
                </a:lnTo>
                <a:lnTo>
                  <a:pt x="5920" y="5108"/>
                </a:lnTo>
                <a:lnTo>
                  <a:pt x="5921" y="5103"/>
                </a:lnTo>
                <a:lnTo>
                  <a:pt x="5924" y="5094"/>
                </a:lnTo>
                <a:lnTo>
                  <a:pt x="5927" y="5082"/>
                </a:lnTo>
                <a:lnTo>
                  <a:pt x="5929" y="5074"/>
                </a:lnTo>
                <a:lnTo>
                  <a:pt x="5932" y="5065"/>
                </a:lnTo>
                <a:lnTo>
                  <a:pt x="5936" y="5056"/>
                </a:lnTo>
                <a:lnTo>
                  <a:pt x="5942" y="5046"/>
                </a:lnTo>
                <a:lnTo>
                  <a:pt x="5954" y="5028"/>
                </a:lnTo>
                <a:lnTo>
                  <a:pt x="5963" y="5016"/>
                </a:lnTo>
                <a:lnTo>
                  <a:pt x="5969" y="5009"/>
                </a:lnTo>
                <a:lnTo>
                  <a:pt x="5975" y="5006"/>
                </a:lnTo>
                <a:lnTo>
                  <a:pt x="5985" y="5007"/>
                </a:lnTo>
                <a:lnTo>
                  <a:pt x="5999" y="5008"/>
                </a:lnTo>
                <a:lnTo>
                  <a:pt x="6008" y="5009"/>
                </a:lnTo>
                <a:lnTo>
                  <a:pt x="6021" y="5011"/>
                </a:lnTo>
                <a:lnTo>
                  <a:pt x="6034" y="5014"/>
                </a:lnTo>
                <a:lnTo>
                  <a:pt x="6048" y="5017"/>
                </a:lnTo>
                <a:lnTo>
                  <a:pt x="6061" y="5023"/>
                </a:lnTo>
                <a:lnTo>
                  <a:pt x="6074" y="5028"/>
                </a:lnTo>
                <a:lnTo>
                  <a:pt x="6084" y="5035"/>
                </a:lnTo>
                <a:lnTo>
                  <a:pt x="6094" y="5041"/>
                </a:lnTo>
                <a:lnTo>
                  <a:pt x="6114" y="5057"/>
                </a:lnTo>
                <a:lnTo>
                  <a:pt x="6141" y="5075"/>
                </a:lnTo>
                <a:lnTo>
                  <a:pt x="6170" y="5094"/>
                </a:lnTo>
                <a:lnTo>
                  <a:pt x="6197" y="5111"/>
                </a:lnTo>
                <a:lnTo>
                  <a:pt x="6203" y="5116"/>
                </a:lnTo>
                <a:lnTo>
                  <a:pt x="6210" y="5120"/>
                </a:lnTo>
                <a:lnTo>
                  <a:pt x="6216" y="5122"/>
                </a:lnTo>
                <a:lnTo>
                  <a:pt x="6222" y="5124"/>
                </a:lnTo>
                <a:lnTo>
                  <a:pt x="6235" y="5127"/>
                </a:lnTo>
                <a:lnTo>
                  <a:pt x="6248" y="5127"/>
                </a:lnTo>
                <a:lnTo>
                  <a:pt x="6261" y="5125"/>
                </a:lnTo>
                <a:lnTo>
                  <a:pt x="6272" y="5123"/>
                </a:lnTo>
                <a:lnTo>
                  <a:pt x="6283" y="5120"/>
                </a:lnTo>
                <a:lnTo>
                  <a:pt x="6292" y="5116"/>
                </a:lnTo>
                <a:lnTo>
                  <a:pt x="6298" y="5115"/>
                </a:lnTo>
                <a:lnTo>
                  <a:pt x="6304" y="5115"/>
                </a:lnTo>
                <a:lnTo>
                  <a:pt x="6310" y="5116"/>
                </a:lnTo>
                <a:lnTo>
                  <a:pt x="6317" y="5117"/>
                </a:lnTo>
                <a:lnTo>
                  <a:pt x="6333" y="5123"/>
                </a:lnTo>
                <a:lnTo>
                  <a:pt x="6351" y="5131"/>
                </a:lnTo>
                <a:lnTo>
                  <a:pt x="6367" y="5143"/>
                </a:lnTo>
                <a:lnTo>
                  <a:pt x="6384" y="5155"/>
                </a:lnTo>
                <a:lnTo>
                  <a:pt x="6391" y="5162"/>
                </a:lnTo>
                <a:lnTo>
                  <a:pt x="6397" y="5169"/>
                </a:lnTo>
                <a:lnTo>
                  <a:pt x="6403" y="5175"/>
                </a:lnTo>
                <a:lnTo>
                  <a:pt x="6409" y="5182"/>
                </a:lnTo>
                <a:lnTo>
                  <a:pt x="6413" y="5189"/>
                </a:lnTo>
                <a:lnTo>
                  <a:pt x="6419" y="5195"/>
                </a:lnTo>
                <a:lnTo>
                  <a:pt x="6425" y="5201"/>
                </a:lnTo>
                <a:lnTo>
                  <a:pt x="6432" y="5205"/>
                </a:lnTo>
                <a:lnTo>
                  <a:pt x="6446" y="5213"/>
                </a:lnTo>
                <a:lnTo>
                  <a:pt x="6463" y="5219"/>
                </a:lnTo>
                <a:lnTo>
                  <a:pt x="6494" y="5230"/>
                </a:lnTo>
                <a:lnTo>
                  <a:pt x="6520" y="5239"/>
                </a:lnTo>
                <a:lnTo>
                  <a:pt x="6531" y="5246"/>
                </a:lnTo>
                <a:lnTo>
                  <a:pt x="6542" y="5257"/>
                </a:lnTo>
                <a:lnTo>
                  <a:pt x="6554" y="5270"/>
                </a:lnTo>
                <a:lnTo>
                  <a:pt x="6566" y="5285"/>
                </a:lnTo>
                <a:lnTo>
                  <a:pt x="6577" y="5303"/>
                </a:lnTo>
                <a:lnTo>
                  <a:pt x="6586" y="5320"/>
                </a:lnTo>
                <a:lnTo>
                  <a:pt x="6589" y="5330"/>
                </a:lnTo>
                <a:lnTo>
                  <a:pt x="6592" y="5338"/>
                </a:lnTo>
                <a:lnTo>
                  <a:pt x="6594" y="5347"/>
                </a:lnTo>
                <a:lnTo>
                  <a:pt x="6595" y="5357"/>
                </a:lnTo>
                <a:lnTo>
                  <a:pt x="6595" y="5366"/>
                </a:lnTo>
                <a:lnTo>
                  <a:pt x="6594" y="5377"/>
                </a:lnTo>
                <a:lnTo>
                  <a:pt x="6593" y="5387"/>
                </a:lnTo>
                <a:lnTo>
                  <a:pt x="6591" y="5399"/>
                </a:lnTo>
                <a:lnTo>
                  <a:pt x="6582" y="5425"/>
                </a:lnTo>
                <a:lnTo>
                  <a:pt x="6574" y="5449"/>
                </a:lnTo>
                <a:lnTo>
                  <a:pt x="6558" y="5496"/>
                </a:lnTo>
                <a:lnTo>
                  <a:pt x="6547" y="5526"/>
                </a:lnTo>
                <a:lnTo>
                  <a:pt x="6546" y="5530"/>
                </a:lnTo>
                <a:lnTo>
                  <a:pt x="6544" y="5538"/>
                </a:lnTo>
                <a:lnTo>
                  <a:pt x="6539" y="5545"/>
                </a:lnTo>
                <a:lnTo>
                  <a:pt x="6534" y="5553"/>
                </a:lnTo>
                <a:lnTo>
                  <a:pt x="6521" y="5573"/>
                </a:lnTo>
                <a:lnTo>
                  <a:pt x="6505" y="5595"/>
                </a:lnTo>
                <a:lnTo>
                  <a:pt x="6486" y="5620"/>
                </a:lnTo>
                <a:lnTo>
                  <a:pt x="6465" y="5644"/>
                </a:lnTo>
                <a:lnTo>
                  <a:pt x="6443" y="5668"/>
                </a:lnTo>
                <a:lnTo>
                  <a:pt x="6420" y="5690"/>
                </a:lnTo>
                <a:lnTo>
                  <a:pt x="6410" y="5701"/>
                </a:lnTo>
                <a:lnTo>
                  <a:pt x="6402" y="5711"/>
                </a:lnTo>
                <a:lnTo>
                  <a:pt x="6396" y="5723"/>
                </a:lnTo>
                <a:lnTo>
                  <a:pt x="6391" y="5734"/>
                </a:lnTo>
                <a:lnTo>
                  <a:pt x="6389" y="5744"/>
                </a:lnTo>
                <a:lnTo>
                  <a:pt x="6386" y="5755"/>
                </a:lnTo>
                <a:lnTo>
                  <a:pt x="6386" y="5765"/>
                </a:lnTo>
                <a:lnTo>
                  <a:pt x="6386" y="5776"/>
                </a:lnTo>
                <a:lnTo>
                  <a:pt x="6393" y="5813"/>
                </a:lnTo>
                <a:lnTo>
                  <a:pt x="6400" y="5840"/>
                </a:lnTo>
                <a:lnTo>
                  <a:pt x="6400" y="5846"/>
                </a:lnTo>
                <a:lnTo>
                  <a:pt x="6399" y="5855"/>
                </a:lnTo>
                <a:lnTo>
                  <a:pt x="6398" y="5864"/>
                </a:lnTo>
                <a:lnTo>
                  <a:pt x="6396" y="5873"/>
                </a:lnTo>
                <a:lnTo>
                  <a:pt x="6390" y="5896"/>
                </a:lnTo>
                <a:lnTo>
                  <a:pt x="6384" y="5920"/>
                </a:lnTo>
                <a:lnTo>
                  <a:pt x="6377" y="5944"/>
                </a:lnTo>
                <a:lnTo>
                  <a:pt x="6372" y="5965"/>
                </a:lnTo>
                <a:lnTo>
                  <a:pt x="6371" y="5975"/>
                </a:lnTo>
                <a:lnTo>
                  <a:pt x="6370" y="5984"/>
                </a:lnTo>
                <a:lnTo>
                  <a:pt x="6371" y="5991"/>
                </a:lnTo>
                <a:lnTo>
                  <a:pt x="6372" y="5995"/>
                </a:lnTo>
                <a:lnTo>
                  <a:pt x="6375" y="6000"/>
                </a:lnTo>
                <a:lnTo>
                  <a:pt x="6376" y="6006"/>
                </a:lnTo>
                <a:lnTo>
                  <a:pt x="6376" y="6012"/>
                </a:lnTo>
                <a:lnTo>
                  <a:pt x="6375" y="6018"/>
                </a:lnTo>
                <a:lnTo>
                  <a:pt x="6371" y="6032"/>
                </a:lnTo>
                <a:lnTo>
                  <a:pt x="6366" y="6046"/>
                </a:lnTo>
                <a:lnTo>
                  <a:pt x="6359" y="6061"/>
                </a:lnTo>
                <a:lnTo>
                  <a:pt x="6351" y="6076"/>
                </a:lnTo>
                <a:lnTo>
                  <a:pt x="6342" y="6091"/>
                </a:lnTo>
                <a:lnTo>
                  <a:pt x="6332" y="6103"/>
                </a:lnTo>
                <a:lnTo>
                  <a:pt x="6324" y="6118"/>
                </a:lnTo>
                <a:lnTo>
                  <a:pt x="6316" y="6133"/>
                </a:lnTo>
                <a:lnTo>
                  <a:pt x="6309" y="6149"/>
                </a:lnTo>
                <a:lnTo>
                  <a:pt x="6302" y="6167"/>
                </a:lnTo>
                <a:lnTo>
                  <a:pt x="6289" y="6200"/>
                </a:lnTo>
                <a:lnTo>
                  <a:pt x="6277" y="6226"/>
                </a:lnTo>
                <a:lnTo>
                  <a:pt x="6274" y="6230"/>
                </a:lnTo>
                <a:lnTo>
                  <a:pt x="6269" y="6235"/>
                </a:lnTo>
                <a:lnTo>
                  <a:pt x="6264" y="6239"/>
                </a:lnTo>
                <a:lnTo>
                  <a:pt x="6259" y="6241"/>
                </a:lnTo>
                <a:lnTo>
                  <a:pt x="6247" y="6246"/>
                </a:lnTo>
                <a:lnTo>
                  <a:pt x="6231" y="6248"/>
                </a:lnTo>
                <a:lnTo>
                  <a:pt x="6215" y="6250"/>
                </a:lnTo>
                <a:lnTo>
                  <a:pt x="6197" y="6251"/>
                </a:lnTo>
                <a:lnTo>
                  <a:pt x="6180" y="6255"/>
                </a:lnTo>
                <a:lnTo>
                  <a:pt x="6162" y="6258"/>
                </a:lnTo>
                <a:lnTo>
                  <a:pt x="6130" y="6269"/>
                </a:lnTo>
                <a:lnTo>
                  <a:pt x="6108" y="6278"/>
                </a:lnTo>
                <a:lnTo>
                  <a:pt x="6094" y="6284"/>
                </a:lnTo>
                <a:lnTo>
                  <a:pt x="6090" y="6287"/>
                </a:lnTo>
                <a:lnTo>
                  <a:pt x="6076" y="6295"/>
                </a:lnTo>
                <a:lnTo>
                  <a:pt x="6042" y="6316"/>
                </a:lnTo>
                <a:lnTo>
                  <a:pt x="6021" y="6329"/>
                </a:lnTo>
                <a:lnTo>
                  <a:pt x="5999" y="6343"/>
                </a:lnTo>
                <a:lnTo>
                  <a:pt x="5978" y="6357"/>
                </a:lnTo>
                <a:lnTo>
                  <a:pt x="5959" y="6372"/>
                </a:lnTo>
                <a:lnTo>
                  <a:pt x="5951" y="6379"/>
                </a:lnTo>
                <a:lnTo>
                  <a:pt x="5946" y="6388"/>
                </a:lnTo>
                <a:lnTo>
                  <a:pt x="5942" y="6396"/>
                </a:lnTo>
                <a:lnTo>
                  <a:pt x="5940" y="6405"/>
                </a:lnTo>
                <a:lnTo>
                  <a:pt x="5940" y="6415"/>
                </a:lnTo>
                <a:lnTo>
                  <a:pt x="5941" y="6424"/>
                </a:lnTo>
                <a:lnTo>
                  <a:pt x="5944" y="6433"/>
                </a:lnTo>
                <a:lnTo>
                  <a:pt x="5946" y="6444"/>
                </a:lnTo>
                <a:lnTo>
                  <a:pt x="5951" y="6465"/>
                </a:lnTo>
                <a:lnTo>
                  <a:pt x="5955" y="6486"/>
                </a:lnTo>
                <a:lnTo>
                  <a:pt x="5956" y="6497"/>
                </a:lnTo>
                <a:lnTo>
                  <a:pt x="5955" y="6507"/>
                </a:lnTo>
                <a:lnTo>
                  <a:pt x="5954" y="6517"/>
                </a:lnTo>
                <a:lnTo>
                  <a:pt x="5951" y="6527"/>
                </a:lnTo>
                <a:lnTo>
                  <a:pt x="5946" y="6536"/>
                </a:lnTo>
                <a:lnTo>
                  <a:pt x="5942" y="6543"/>
                </a:lnTo>
                <a:lnTo>
                  <a:pt x="5938" y="6547"/>
                </a:lnTo>
                <a:lnTo>
                  <a:pt x="5933" y="6551"/>
                </a:lnTo>
                <a:lnTo>
                  <a:pt x="5925" y="6554"/>
                </a:lnTo>
                <a:lnTo>
                  <a:pt x="5917" y="6557"/>
                </a:lnTo>
                <a:lnTo>
                  <a:pt x="5913" y="6558"/>
                </a:lnTo>
                <a:lnTo>
                  <a:pt x="5908" y="6559"/>
                </a:lnTo>
                <a:lnTo>
                  <a:pt x="5905" y="6561"/>
                </a:lnTo>
                <a:lnTo>
                  <a:pt x="5900" y="6565"/>
                </a:lnTo>
                <a:lnTo>
                  <a:pt x="5897" y="6570"/>
                </a:lnTo>
                <a:lnTo>
                  <a:pt x="5892" y="6576"/>
                </a:lnTo>
                <a:lnTo>
                  <a:pt x="5887" y="6584"/>
                </a:lnTo>
                <a:lnTo>
                  <a:pt x="5884" y="6593"/>
                </a:lnTo>
                <a:lnTo>
                  <a:pt x="5874" y="6613"/>
                </a:lnTo>
                <a:lnTo>
                  <a:pt x="5867" y="6627"/>
                </a:lnTo>
                <a:lnTo>
                  <a:pt x="5859" y="6638"/>
                </a:lnTo>
                <a:lnTo>
                  <a:pt x="5852" y="6644"/>
                </a:lnTo>
                <a:lnTo>
                  <a:pt x="5838" y="6651"/>
                </a:lnTo>
                <a:lnTo>
                  <a:pt x="5824" y="6659"/>
                </a:lnTo>
                <a:lnTo>
                  <a:pt x="5817" y="6665"/>
                </a:lnTo>
                <a:lnTo>
                  <a:pt x="5810" y="6673"/>
                </a:lnTo>
                <a:lnTo>
                  <a:pt x="5804" y="6684"/>
                </a:lnTo>
                <a:lnTo>
                  <a:pt x="5799" y="6694"/>
                </a:lnTo>
                <a:lnTo>
                  <a:pt x="5796" y="6707"/>
                </a:lnTo>
                <a:lnTo>
                  <a:pt x="5792" y="6720"/>
                </a:lnTo>
                <a:lnTo>
                  <a:pt x="5790" y="6734"/>
                </a:lnTo>
                <a:lnTo>
                  <a:pt x="5787" y="6748"/>
                </a:lnTo>
                <a:lnTo>
                  <a:pt x="5786" y="6755"/>
                </a:lnTo>
                <a:lnTo>
                  <a:pt x="5784" y="6762"/>
                </a:lnTo>
                <a:lnTo>
                  <a:pt x="5781" y="6769"/>
                </a:lnTo>
                <a:lnTo>
                  <a:pt x="5778" y="6776"/>
                </a:lnTo>
                <a:lnTo>
                  <a:pt x="5769" y="6792"/>
                </a:lnTo>
                <a:lnTo>
                  <a:pt x="5758" y="6807"/>
                </a:lnTo>
                <a:lnTo>
                  <a:pt x="5729" y="6841"/>
                </a:lnTo>
                <a:lnTo>
                  <a:pt x="5692" y="6880"/>
                </a:lnTo>
                <a:lnTo>
                  <a:pt x="5683" y="6889"/>
                </a:lnTo>
                <a:lnTo>
                  <a:pt x="5673" y="6897"/>
                </a:lnTo>
                <a:lnTo>
                  <a:pt x="5665" y="6904"/>
                </a:lnTo>
                <a:lnTo>
                  <a:pt x="5656" y="6910"/>
                </a:lnTo>
                <a:lnTo>
                  <a:pt x="5648" y="6915"/>
                </a:lnTo>
                <a:lnTo>
                  <a:pt x="5639" y="6918"/>
                </a:lnTo>
                <a:lnTo>
                  <a:pt x="5632" y="6921"/>
                </a:lnTo>
                <a:lnTo>
                  <a:pt x="5624" y="6922"/>
                </a:lnTo>
                <a:lnTo>
                  <a:pt x="5616" y="6922"/>
                </a:lnTo>
                <a:lnTo>
                  <a:pt x="5608" y="6922"/>
                </a:lnTo>
                <a:lnTo>
                  <a:pt x="5599" y="6921"/>
                </a:lnTo>
                <a:lnTo>
                  <a:pt x="5590" y="6920"/>
                </a:lnTo>
                <a:lnTo>
                  <a:pt x="5572" y="6915"/>
                </a:lnTo>
                <a:lnTo>
                  <a:pt x="5552" y="6908"/>
                </a:lnTo>
                <a:lnTo>
                  <a:pt x="5548" y="6905"/>
                </a:lnTo>
                <a:lnTo>
                  <a:pt x="5543" y="6903"/>
                </a:lnTo>
                <a:lnTo>
                  <a:pt x="5538" y="6900"/>
                </a:lnTo>
                <a:lnTo>
                  <a:pt x="5535" y="6895"/>
                </a:lnTo>
                <a:lnTo>
                  <a:pt x="5528" y="6884"/>
                </a:lnTo>
                <a:lnTo>
                  <a:pt x="5522" y="6873"/>
                </a:lnTo>
                <a:lnTo>
                  <a:pt x="5516" y="6858"/>
                </a:lnTo>
                <a:lnTo>
                  <a:pt x="5513" y="6844"/>
                </a:lnTo>
                <a:lnTo>
                  <a:pt x="5509" y="6829"/>
                </a:lnTo>
                <a:lnTo>
                  <a:pt x="5507" y="6814"/>
                </a:lnTo>
                <a:lnTo>
                  <a:pt x="5503" y="6787"/>
                </a:lnTo>
                <a:lnTo>
                  <a:pt x="5501" y="6765"/>
                </a:lnTo>
                <a:lnTo>
                  <a:pt x="5501" y="6756"/>
                </a:lnTo>
                <a:lnTo>
                  <a:pt x="5500" y="6752"/>
                </a:lnTo>
                <a:lnTo>
                  <a:pt x="5498" y="6750"/>
                </a:lnTo>
                <a:lnTo>
                  <a:pt x="5498" y="6750"/>
                </a:lnTo>
                <a:lnTo>
                  <a:pt x="5497" y="6750"/>
                </a:lnTo>
                <a:lnTo>
                  <a:pt x="5497" y="6753"/>
                </a:lnTo>
                <a:lnTo>
                  <a:pt x="5488" y="6779"/>
                </a:lnTo>
                <a:lnTo>
                  <a:pt x="5477" y="6816"/>
                </a:lnTo>
                <a:lnTo>
                  <a:pt x="5473" y="6834"/>
                </a:lnTo>
                <a:lnTo>
                  <a:pt x="5469" y="6850"/>
                </a:lnTo>
                <a:lnTo>
                  <a:pt x="5468" y="6857"/>
                </a:lnTo>
                <a:lnTo>
                  <a:pt x="5468" y="6863"/>
                </a:lnTo>
                <a:lnTo>
                  <a:pt x="5468" y="6868"/>
                </a:lnTo>
                <a:lnTo>
                  <a:pt x="5469" y="6871"/>
                </a:lnTo>
                <a:lnTo>
                  <a:pt x="5483" y="6889"/>
                </a:lnTo>
                <a:lnTo>
                  <a:pt x="5507" y="6914"/>
                </a:lnTo>
                <a:lnTo>
                  <a:pt x="5532" y="6938"/>
                </a:lnTo>
                <a:lnTo>
                  <a:pt x="5552" y="6955"/>
                </a:lnTo>
                <a:lnTo>
                  <a:pt x="5559" y="6961"/>
                </a:lnTo>
                <a:lnTo>
                  <a:pt x="5563" y="6967"/>
                </a:lnTo>
                <a:lnTo>
                  <a:pt x="5565" y="6975"/>
                </a:lnTo>
                <a:lnTo>
                  <a:pt x="5567" y="6982"/>
                </a:lnTo>
                <a:lnTo>
                  <a:pt x="5565" y="6990"/>
                </a:lnTo>
                <a:lnTo>
                  <a:pt x="5562" y="6998"/>
                </a:lnTo>
                <a:lnTo>
                  <a:pt x="5558" y="7008"/>
                </a:lnTo>
                <a:lnTo>
                  <a:pt x="5552" y="7016"/>
                </a:lnTo>
                <a:lnTo>
                  <a:pt x="5536" y="7043"/>
                </a:lnTo>
                <a:lnTo>
                  <a:pt x="5515" y="7079"/>
                </a:lnTo>
                <a:lnTo>
                  <a:pt x="5504" y="7097"/>
                </a:lnTo>
                <a:lnTo>
                  <a:pt x="5494" y="7112"/>
                </a:lnTo>
                <a:lnTo>
                  <a:pt x="5489" y="7119"/>
                </a:lnTo>
                <a:lnTo>
                  <a:pt x="5484" y="7124"/>
                </a:lnTo>
                <a:lnTo>
                  <a:pt x="5481" y="7127"/>
                </a:lnTo>
                <a:lnTo>
                  <a:pt x="5477" y="7129"/>
                </a:lnTo>
                <a:lnTo>
                  <a:pt x="5448" y="7134"/>
                </a:lnTo>
                <a:lnTo>
                  <a:pt x="5399" y="7140"/>
                </a:lnTo>
                <a:lnTo>
                  <a:pt x="5372" y="7143"/>
                </a:lnTo>
                <a:lnTo>
                  <a:pt x="5347" y="7144"/>
                </a:lnTo>
                <a:lnTo>
                  <a:pt x="5336" y="7143"/>
                </a:lnTo>
                <a:lnTo>
                  <a:pt x="5327" y="7143"/>
                </a:lnTo>
                <a:lnTo>
                  <a:pt x="5320" y="7140"/>
                </a:lnTo>
                <a:lnTo>
                  <a:pt x="5314" y="7138"/>
                </a:lnTo>
                <a:lnTo>
                  <a:pt x="5309" y="7137"/>
                </a:lnTo>
                <a:lnTo>
                  <a:pt x="5306" y="7136"/>
                </a:lnTo>
                <a:lnTo>
                  <a:pt x="5302" y="7137"/>
                </a:lnTo>
                <a:lnTo>
                  <a:pt x="5299" y="7138"/>
                </a:lnTo>
                <a:lnTo>
                  <a:pt x="5295" y="7140"/>
                </a:lnTo>
                <a:lnTo>
                  <a:pt x="5292" y="7144"/>
                </a:lnTo>
                <a:lnTo>
                  <a:pt x="5289" y="7149"/>
                </a:lnTo>
                <a:lnTo>
                  <a:pt x="5287" y="7153"/>
                </a:lnTo>
                <a:lnTo>
                  <a:pt x="5284" y="7164"/>
                </a:lnTo>
                <a:lnTo>
                  <a:pt x="5282" y="7176"/>
                </a:lnTo>
                <a:lnTo>
                  <a:pt x="5281" y="7188"/>
                </a:lnTo>
                <a:lnTo>
                  <a:pt x="5282" y="7199"/>
                </a:lnTo>
                <a:lnTo>
                  <a:pt x="5287" y="7220"/>
                </a:lnTo>
                <a:lnTo>
                  <a:pt x="5289" y="7239"/>
                </a:lnTo>
                <a:lnTo>
                  <a:pt x="5289" y="7242"/>
                </a:lnTo>
                <a:lnTo>
                  <a:pt x="5288" y="7246"/>
                </a:lnTo>
                <a:lnTo>
                  <a:pt x="5287" y="7248"/>
                </a:lnTo>
                <a:lnTo>
                  <a:pt x="5285" y="7251"/>
                </a:lnTo>
                <a:lnTo>
                  <a:pt x="5280" y="7252"/>
                </a:lnTo>
                <a:lnTo>
                  <a:pt x="5275" y="7253"/>
                </a:lnTo>
                <a:lnTo>
                  <a:pt x="5269" y="7252"/>
                </a:lnTo>
                <a:lnTo>
                  <a:pt x="5262" y="7251"/>
                </a:lnTo>
                <a:lnTo>
                  <a:pt x="5227" y="7241"/>
                </a:lnTo>
                <a:lnTo>
                  <a:pt x="5194" y="7230"/>
                </a:lnTo>
                <a:lnTo>
                  <a:pt x="5180" y="7225"/>
                </a:lnTo>
                <a:lnTo>
                  <a:pt x="5168" y="7224"/>
                </a:lnTo>
                <a:lnTo>
                  <a:pt x="5165" y="7225"/>
                </a:lnTo>
                <a:lnTo>
                  <a:pt x="5161" y="7226"/>
                </a:lnTo>
                <a:lnTo>
                  <a:pt x="5159" y="7228"/>
                </a:lnTo>
                <a:lnTo>
                  <a:pt x="5159" y="7232"/>
                </a:lnTo>
                <a:lnTo>
                  <a:pt x="5159" y="7242"/>
                </a:lnTo>
                <a:lnTo>
                  <a:pt x="5161" y="7254"/>
                </a:lnTo>
                <a:lnTo>
                  <a:pt x="5164" y="7266"/>
                </a:lnTo>
                <a:lnTo>
                  <a:pt x="5167" y="7279"/>
                </a:lnTo>
                <a:lnTo>
                  <a:pt x="5173" y="7289"/>
                </a:lnTo>
                <a:lnTo>
                  <a:pt x="5179" y="7299"/>
                </a:lnTo>
                <a:lnTo>
                  <a:pt x="5183" y="7302"/>
                </a:lnTo>
                <a:lnTo>
                  <a:pt x="5186" y="7305"/>
                </a:lnTo>
                <a:lnTo>
                  <a:pt x="5190" y="7307"/>
                </a:lnTo>
                <a:lnTo>
                  <a:pt x="5194" y="7307"/>
                </a:lnTo>
                <a:lnTo>
                  <a:pt x="5212" y="7305"/>
                </a:lnTo>
                <a:lnTo>
                  <a:pt x="5226" y="7302"/>
                </a:lnTo>
                <a:lnTo>
                  <a:pt x="5228" y="7302"/>
                </a:lnTo>
                <a:lnTo>
                  <a:pt x="5231" y="7302"/>
                </a:lnTo>
                <a:lnTo>
                  <a:pt x="5232" y="7304"/>
                </a:lnTo>
                <a:lnTo>
                  <a:pt x="5233" y="7306"/>
                </a:lnTo>
                <a:lnTo>
                  <a:pt x="5233" y="7312"/>
                </a:lnTo>
                <a:lnTo>
                  <a:pt x="5231" y="7321"/>
                </a:lnTo>
                <a:lnTo>
                  <a:pt x="5225" y="7334"/>
                </a:lnTo>
                <a:lnTo>
                  <a:pt x="5218" y="7346"/>
                </a:lnTo>
                <a:lnTo>
                  <a:pt x="5211" y="7356"/>
                </a:lnTo>
                <a:lnTo>
                  <a:pt x="5202" y="7366"/>
                </a:lnTo>
                <a:lnTo>
                  <a:pt x="5185" y="7383"/>
                </a:lnTo>
                <a:lnTo>
                  <a:pt x="5171" y="7396"/>
                </a:lnTo>
                <a:lnTo>
                  <a:pt x="5158" y="7413"/>
                </a:lnTo>
                <a:lnTo>
                  <a:pt x="5141" y="7436"/>
                </a:lnTo>
                <a:lnTo>
                  <a:pt x="5132" y="7450"/>
                </a:lnTo>
                <a:lnTo>
                  <a:pt x="5121" y="7464"/>
                </a:lnTo>
                <a:lnTo>
                  <a:pt x="5109" y="7478"/>
                </a:lnTo>
                <a:lnTo>
                  <a:pt x="5094" y="7491"/>
                </a:lnTo>
                <a:lnTo>
                  <a:pt x="5082" y="7502"/>
                </a:lnTo>
                <a:lnTo>
                  <a:pt x="5072" y="7513"/>
                </a:lnTo>
                <a:lnTo>
                  <a:pt x="5065" y="7522"/>
                </a:lnTo>
                <a:lnTo>
                  <a:pt x="5062" y="7531"/>
                </a:lnTo>
                <a:lnTo>
                  <a:pt x="5059" y="7538"/>
                </a:lnTo>
                <a:lnTo>
                  <a:pt x="5059" y="7545"/>
                </a:lnTo>
                <a:lnTo>
                  <a:pt x="5060" y="7551"/>
                </a:lnTo>
                <a:lnTo>
                  <a:pt x="5063" y="7557"/>
                </a:lnTo>
                <a:lnTo>
                  <a:pt x="5065" y="7559"/>
                </a:lnTo>
                <a:lnTo>
                  <a:pt x="5069" y="7561"/>
                </a:lnTo>
                <a:lnTo>
                  <a:pt x="5072" y="7562"/>
                </a:lnTo>
                <a:lnTo>
                  <a:pt x="5077" y="7563"/>
                </a:lnTo>
                <a:lnTo>
                  <a:pt x="5089" y="7565"/>
                </a:lnTo>
                <a:lnTo>
                  <a:pt x="5101" y="7565"/>
                </a:lnTo>
                <a:lnTo>
                  <a:pt x="5114" y="7565"/>
                </a:lnTo>
                <a:lnTo>
                  <a:pt x="5126" y="7567"/>
                </a:lnTo>
                <a:lnTo>
                  <a:pt x="5137" y="7568"/>
                </a:lnTo>
                <a:lnTo>
                  <a:pt x="5143" y="7571"/>
                </a:lnTo>
                <a:lnTo>
                  <a:pt x="5145" y="7574"/>
                </a:lnTo>
                <a:lnTo>
                  <a:pt x="5146" y="7577"/>
                </a:lnTo>
                <a:lnTo>
                  <a:pt x="5146" y="7582"/>
                </a:lnTo>
                <a:lnTo>
                  <a:pt x="5146" y="7586"/>
                </a:lnTo>
                <a:lnTo>
                  <a:pt x="5144" y="7599"/>
                </a:lnTo>
                <a:lnTo>
                  <a:pt x="5139" y="7614"/>
                </a:lnTo>
                <a:lnTo>
                  <a:pt x="5134" y="7628"/>
                </a:lnTo>
                <a:lnTo>
                  <a:pt x="5127" y="7642"/>
                </a:lnTo>
                <a:lnTo>
                  <a:pt x="5121" y="7652"/>
                </a:lnTo>
                <a:lnTo>
                  <a:pt x="5114" y="7660"/>
                </a:lnTo>
                <a:lnTo>
                  <a:pt x="5094" y="7679"/>
                </a:lnTo>
                <a:lnTo>
                  <a:pt x="5064" y="7707"/>
                </a:lnTo>
                <a:lnTo>
                  <a:pt x="5030" y="7738"/>
                </a:lnTo>
                <a:lnTo>
                  <a:pt x="5003" y="7759"/>
                </a:lnTo>
                <a:lnTo>
                  <a:pt x="4998" y="7763"/>
                </a:lnTo>
                <a:lnTo>
                  <a:pt x="4995" y="7767"/>
                </a:lnTo>
                <a:lnTo>
                  <a:pt x="4990" y="7773"/>
                </a:lnTo>
                <a:lnTo>
                  <a:pt x="4988" y="7779"/>
                </a:lnTo>
                <a:lnTo>
                  <a:pt x="4983" y="7792"/>
                </a:lnTo>
                <a:lnTo>
                  <a:pt x="4981" y="7807"/>
                </a:lnTo>
                <a:lnTo>
                  <a:pt x="4979" y="7823"/>
                </a:lnTo>
                <a:lnTo>
                  <a:pt x="4979" y="7837"/>
                </a:lnTo>
                <a:lnTo>
                  <a:pt x="4981" y="7851"/>
                </a:lnTo>
                <a:lnTo>
                  <a:pt x="4984" y="7862"/>
                </a:lnTo>
                <a:lnTo>
                  <a:pt x="4985" y="7868"/>
                </a:lnTo>
                <a:lnTo>
                  <a:pt x="4989" y="7874"/>
                </a:lnTo>
                <a:lnTo>
                  <a:pt x="4993" y="7882"/>
                </a:lnTo>
                <a:lnTo>
                  <a:pt x="4998" y="7889"/>
                </a:lnTo>
                <a:lnTo>
                  <a:pt x="5011" y="7907"/>
                </a:lnTo>
                <a:lnTo>
                  <a:pt x="5026" y="7923"/>
                </a:lnTo>
                <a:lnTo>
                  <a:pt x="5043" y="7941"/>
                </a:lnTo>
                <a:lnTo>
                  <a:pt x="5060" y="7955"/>
                </a:lnTo>
                <a:lnTo>
                  <a:pt x="5069" y="7962"/>
                </a:lnTo>
                <a:lnTo>
                  <a:pt x="5077" y="7967"/>
                </a:lnTo>
                <a:lnTo>
                  <a:pt x="5084" y="7972"/>
                </a:lnTo>
                <a:lnTo>
                  <a:pt x="5091" y="7975"/>
                </a:lnTo>
                <a:lnTo>
                  <a:pt x="5106" y="7980"/>
                </a:lnTo>
                <a:lnTo>
                  <a:pt x="5124" y="7982"/>
                </a:lnTo>
                <a:lnTo>
                  <a:pt x="5141" y="7985"/>
                </a:lnTo>
                <a:lnTo>
                  <a:pt x="5159" y="7987"/>
                </a:lnTo>
                <a:lnTo>
                  <a:pt x="5174" y="7989"/>
                </a:lnTo>
                <a:lnTo>
                  <a:pt x="5187" y="7990"/>
                </a:lnTo>
                <a:lnTo>
                  <a:pt x="5191" y="7993"/>
                </a:lnTo>
                <a:lnTo>
                  <a:pt x="5194" y="7994"/>
                </a:lnTo>
                <a:lnTo>
                  <a:pt x="5195" y="7996"/>
                </a:lnTo>
                <a:lnTo>
                  <a:pt x="5194" y="7999"/>
                </a:lnTo>
                <a:lnTo>
                  <a:pt x="5192" y="8001"/>
                </a:lnTo>
                <a:lnTo>
                  <a:pt x="5188" y="8003"/>
                </a:lnTo>
                <a:lnTo>
                  <a:pt x="5183" y="8007"/>
                </a:lnTo>
                <a:lnTo>
                  <a:pt x="5175" y="8009"/>
                </a:lnTo>
                <a:lnTo>
                  <a:pt x="5160" y="8014"/>
                </a:lnTo>
                <a:lnTo>
                  <a:pt x="5143" y="8019"/>
                </a:lnTo>
                <a:lnTo>
                  <a:pt x="5107" y="8027"/>
                </a:lnTo>
                <a:lnTo>
                  <a:pt x="5087" y="8032"/>
                </a:lnTo>
                <a:lnTo>
                  <a:pt x="5070" y="8037"/>
                </a:lnTo>
                <a:lnTo>
                  <a:pt x="5040" y="8044"/>
                </a:lnTo>
                <a:lnTo>
                  <a:pt x="5024" y="8049"/>
                </a:lnTo>
                <a:lnTo>
                  <a:pt x="5008" y="8051"/>
                </a:lnTo>
                <a:lnTo>
                  <a:pt x="4992" y="8054"/>
                </a:lnTo>
                <a:lnTo>
                  <a:pt x="4979" y="8055"/>
                </a:lnTo>
                <a:lnTo>
                  <a:pt x="4966" y="8054"/>
                </a:lnTo>
                <a:lnTo>
                  <a:pt x="4951" y="8049"/>
                </a:lnTo>
                <a:lnTo>
                  <a:pt x="4936" y="8043"/>
                </a:lnTo>
                <a:lnTo>
                  <a:pt x="4921" y="8036"/>
                </a:lnTo>
                <a:lnTo>
                  <a:pt x="4892" y="8023"/>
                </a:lnTo>
                <a:lnTo>
                  <a:pt x="4876" y="8017"/>
                </a:lnTo>
                <a:lnTo>
                  <a:pt x="4874" y="8017"/>
                </a:lnTo>
                <a:lnTo>
                  <a:pt x="4872" y="8016"/>
                </a:lnTo>
                <a:lnTo>
                  <a:pt x="4872" y="8015"/>
                </a:lnTo>
                <a:lnTo>
                  <a:pt x="4872" y="8014"/>
                </a:lnTo>
                <a:lnTo>
                  <a:pt x="4876" y="8009"/>
                </a:lnTo>
                <a:lnTo>
                  <a:pt x="4881" y="8003"/>
                </a:lnTo>
                <a:lnTo>
                  <a:pt x="4898" y="7986"/>
                </a:lnTo>
                <a:lnTo>
                  <a:pt x="4924" y="7961"/>
                </a:lnTo>
                <a:lnTo>
                  <a:pt x="4930" y="7954"/>
                </a:lnTo>
                <a:lnTo>
                  <a:pt x="4935" y="7947"/>
                </a:lnTo>
                <a:lnTo>
                  <a:pt x="4937" y="7940"/>
                </a:lnTo>
                <a:lnTo>
                  <a:pt x="4938" y="7933"/>
                </a:lnTo>
                <a:lnTo>
                  <a:pt x="4937" y="7927"/>
                </a:lnTo>
                <a:lnTo>
                  <a:pt x="4936" y="7922"/>
                </a:lnTo>
                <a:lnTo>
                  <a:pt x="4934" y="7918"/>
                </a:lnTo>
                <a:lnTo>
                  <a:pt x="4930" y="7913"/>
                </a:lnTo>
                <a:lnTo>
                  <a:pt x="4925" y="7911"/>
                </a:lnTo>
                <a:lnTo>
                  <a:pt x="4922" y="7909"/>
                </a:lnTo>
                <a:lnTo>
                  <a:pt x="4917" y="7909"/>
                </a:lnTo>
                <a:lnTo>
                  <a:pt x="4912" y="7911"/>
                </a:lnTo>
                <a:lnTo>
                  <a:pt x="4909" y="7913"/>
                </a:lnTo>
                <a:lnTo>
                  <a:pt x="4905" y="7918"/>
                </a:lnTo>
                <a:lnTo>
                  <a:pt x="4902" y="7925"/>
                </a:lnTo>
                <a:lnTo>
                  <a:pt x="4899" y="7933"/>
                </a:lnTo>
                <a:lnTo>
                  <a:pt x="4897" y="7950"/>
                </a:lnTo>
                <a:lnTo>
                  <a:pt x="4892" y="7965"/>
                </a:lnTo>
                <a:lnTo>
                  <a:pt x="4888" y="7976"/>
                </a:lnTo>
                <a:lnTo>
                  <a:pt x="4883" y="7985"/>
                </a:lnTo>
                <a:lnTo>
                  <a:pt x="4877" y="7992"/>
                </a:lnTo>
                <a:lnTo>
                  <a:pt x="4870" y="7995"/>
                </a:lnTo>
                <a:lnTo>
                  <a:pt x="4863" y="7997"/>
                </a:lnTo>
                <a:lnTo>
                  <a:pt x="4856" y="7999"/>
                </a:lnTo>
                <a:lnTo>
                  <a:pt x="4849" y="7997"/>
                </a:lnTo>
                <a:lnTo>
                  <a:pt x="4841" y="7993"/>
                </a:lnTo>
                <a:lnTo>
                  <a:pt x="4833" y="7987"/>
                </a:lnTo>
                <a:lnTo>
                  <a:pt x="4826" y="7980"/>
                </a:lnTo>
                <a:lnTo>
                  <a:pt x="4811" y="7965"/>
                </a:lnTo>
                <a:lnTo>
                  <a:pt x="4801" y="7952"/>
                </a:lnTo>
                <a:lnTo>
                  <a:pt x="4786" y="7940"/>
                </a:lnTo>
                <a:lnTo>
                  <a:pt x="4766" y="7925"/>
                </a:lnTo>
                <a:lnTo>
                  <a:pt x="4760" y="7920"/>
                </a:lnTo>
                <a:lnTo>
                  <a:pt x="4756" y="7915"/>
                </a:lnTo>
                <a:lnTo>
                  <a:pt x="4752" y="7908"/>
                </a:lnTo>
                <a:lnTo>
                  <a:pt x="4748" y="7902"/>
                </a:lnTo>
                <a:lnTo>
                  <a:pt x="4746" y="7894"/>
                </a:lnTo>
                <a:lnTo>
                  <a:pt x="4744" y="7886"/>
                </a:lnTo>
                <a:lnTo>
                  <a:pt x="4744" y="7877"/>
                </a:lnTo>
                <a:lnTo>
                  <a:pt x="4744" y="7867"/>
                </a:lnTo>
                <a:lnTo>
                  <a:pt x="4746" y="7857"/>
                </a:lnTo>
                <a:lnTo>
                  <a:pt x="4746" y="7848"/>
                </a:lnTo>
                <a:lnTo>
                  <a:pt x="4746" y="7841"/>
                </a:lnTo>
                <a:lnTo>
                  <a:pt x="4744" y="7834"/>
                </a:lnTo>
                <a:lnTo>
                  <a:pt x="4742" y="7830"/>
                </a:lnTo>
                <a:lnTo>
                  <a:pt x="4740" y="7825"/>
                </a:lnTo>
                <a:lnTo>
                  <a:pt x="4736" y="7820"/>
                </a:lnTo>
                <a:lnTo>
                  <a:pt x="4733" y="7817"/>
                </a:lnTo>
                <a:lnTo>
                  <a:pt x="4715" y="7805"/>
                </a:lnTo>
                <a:lnTo>
                  <a:pt x="4698" y="7792"/>
                </a:lnTo>
                <a:lnTo>
                  <a:pt x="4693" y="7787"/>
                </a:lnTo>
                <a:lnTo>
                  <a:pt x="4692" y="7783"/>
                </a:lnTo>
                <a:lnTo>
                  <a:pt x="4690" y="7779"/>
                </a:lnTo>
                <a:lnTo>
                  <a:pt x="4692" y="7774"/>
                </a:lnTo>
                <a:lnTo>
                  <a:pt x="4696" y="7767"/>
                </a:lnTo>
                <a:lnTo>
                  <a:pt x="4703" y="7759"/>
                </a:lnTo>
                <a:lnTo>
                  <a:pt x="4710" y="7751"/>
                </a:lnTo>
                <a:lnTo>
                  <a:pt x="4717" y="7743"/>
                </a:lnTo>
                <a:lnTo>
                  <a:pt x="4720" y="7739"/>
                </a:lnTo>
                <a:lnTo>
                  <a:pt x="4721" y="7734"/>
                </a:lnTo>
                <a:lnTo>
                  <a:pt x="4722" y="7730"/>
                </a:lnTo>
                <a:lnTo>
                  <a:pt x="4721" y="7726"/>
                </a:lnTo>
                <a:lnTo>
                  <a:pt x="4719" y="7722"/>
                </a:lnTo>
                <a:lnTo>
                  <a:pt x="4716" y="7719"/>
                </a:lnTo>
                <a:lnTo>
                  <a:pt x="4714" y="7716"/>
                </a:lnTo>
                <a:lnTo>
                  <a:pt x="4710" y="7714"/>
                </a:lnTo>
                <a:lnTo>
                  <a:pt x="4703" y="7711"/>
                </a:lnTo>
                <a:lnTo>
                  <a:pt x="4695" y="7709"/>
                </a:lnTo>
                <a:lnTo>
                  <a:pt x="4688" y="7705"/>
                </a:lnTo>
                <a:lnTo>
                  <a:pt x="4681" y="7700"/>
                </a:lnTo>
                <a:lnTo>
                  <a:pt x="4679" y="7698"/>
                </a:lnTo>
                <a:lnTo>
                  <a:pt x="4676" y="7693"/>
                </a:lnTo>
                <a:lnTo>
                  <a:pt x="4674" y="7689"/>
                </a:lnTo>
                <a:lnTo>
                  <a:pt x="4673" y="7684"/>
                </a:lnTo>
                <a:lnTo>
                  <a:pt x="4673" y="7677"/>
                </a:lnTo>
                <a:lnTo>
                  <a:pt x="4673" y="7671"/>
                </a:lnTo>
                <a:lnTo>
                  <a:pt x="4674" y="7664"/>
                </a:lnTo>
                <a:lnTo>
                  <a:pt x="4676" y="7657"/>
                </a:lnTo>
                <a:lnTo>
                  <a:pt x="4681" y="7643"/>
                </a:lnTo>
                <a:lnTo>
                  <a:pt x="4688" y="7630"/>
                </a:lnTo>
                <a:lnTo>
                  <a:pt x="4701" y="7605"/>
                </a:lnTo>
                <a:lnTo>
                  <a:pt x="4709" y="7590"/>
                </a:lnTo>
                <a:lnTo>
                  <a:pt x="4709" y="7584"/>
                </a:lnTo>
                <a:lnTo>
                  <a:pt x="4707" y="7577"/>
                </a:lnTo>
                <a:lnTo>
                  <a:pt x="4703" y="7569"/>
                </a:lnTo>
                <a:lnTo>
                  <a:pt x="4698" y="7561"/>
                </a:lnTo>
                <a:lnTo>
                  <a:pt x="4693" y="7551"/>
                </a:lnTo>
                <a:lnTo>
                  <a:pt x="4688" y="7542"/>
                </a:lnTo>
                <a:lnTo>
                  <a:pt x="4683" y="7532"/>
                </a:lnTo>
                <a:lnTo>
                  <a:pt x="4681" y="7524"/>
                </a:lnTo>
                <a:lnTo>
                  <a:pt x="4681" y="7515"/>
                </a:lnTo>
                <a:lnTo>
                  <a:pt x="4682" y="7505"/>
                </a:lnTo>
                <a:lnTo>
                  <a:pt x="4686" y="7496"/>
                </a:lnTo>
                <a:lnTo>
                  <a:pt x="4690" y="7487"/>
                </a:lnTo>
                <a:lnTo>
                  <a:pt x="4706" y="7464"/>
                </a:lnTo>
                <a:lnTo>
                  <a:pt x="4725" y="7440"/>
                </a:lnTo>
                <a:lnTo>
                  <a:pt x="4735" y="7424"/>
                </a:lnTo>
                <a:lnTo>
                  <a:pt x="4744" y="7410"/>
                </a:lnTo>
                <a:lnTo>
                  <a:pt x="4753" y="7395"/>
                </a:lnTo>
                <a:lnTo>
                  <a:pt x="4759" y="7381"/>
                </a:lnTo>
                <a:lnTo>
                  <a:pt x="4764" y="7368"/>
                </a:lnTo>
                <a:lnTo>
                  <a:pt x="4769" y="7356"/>
                </a:lnTo>
                <a:lnTo>
                  <a:pt x="4771" y="7347"/>
                </a:lnTo>
                <a:lnTo>
                  <a:pt x="4773" y="7340"/>
                </a:lnTo>
                <a:lnTo>
                  <a:pt x="4769" y="7323"/>
                </a:lnTo>
                <a:lnTo>
                  <a:pt x="4762" y="7298"/>
                </a:lnTo>
                <a:lnTo>
                  <a:pt x="4759" y="7282"/>
                </a:lnTo>
                <a:lnTo>
                  <a:pt x="4756" y="7267"/>
                </a:lnTo>
                <a:lnTo>
                  <a:pt x="4754" y="7252"/>
                </a:lnTo>
                <a:lnTo>
                  <a:pt x="4753" y="7237"/>
                </a:lnTo>
                <a:lnTo>
                  <a:pt x="4754" y="7224"/>
                </a:lnTo>
                <a:lnTo>
                  <a:pt x="4756" y="7212"/>
                </a:lnTo>
                <a:lnTo>
                  <a:pt x="4760" y="7201"/>
                </a:lnTo>
                <a:lnTo>
                  <a:pt x="4763" y="7191"/>
                </a:lnTo>
                <a:lnTo>
                  <a:pt x="4768" y="7179"/>
                </a:lnTo>
                <a:lnTo>
                  <a:pt x="4773" y="7166"/>
                </a:lnTo>
                <a:lnTo>
                  <a:pt x="4777" y="7151"/>
                </a:lnTo>
                <a:lnTo>
                  <a:pt x="4781" y="7133"/>
                </a:lnTo>
                <a:lnTo>
                  <a:pt x="4782" y="7125"/>
                </a:lnTo>
                <a:lnTo>
                  <a:pt x="4782" y="7117"/>
                </a:lnTo>
                <a:lnTo>
                  <a:pt x="4781" y="7111"/>
                </a:lnTo>
                <a:lnTo>
                  <a:pt x="4780" y="7106"/>
                </a:lnTo>
                <a:lnTo>
                  <a:pt x="4775" y="7098"/>
                </a:lnTo>
                <a:lnTo>
                  <a:pt x="4769" y="7092"/>
                </a:lnTo>
                <a:lnTo>
                  <a:pt x="4763" y="7087"/>
                </a:lnTo>
                <a:lnTo>
                  <a:pt x="4759" y="7080"/>
                </a:lnTo>
                <a:lnTo>
                  <a:pt x="4756" y="7077"/>
                </a:lnTo>
                <a:lnTo>
                  <a:pt x="4754" y="7071"/>
                </a:lnTo>
                <a:lnTo>
                  <a:pt x="4753" y="7065"/>
                </a:lnTo>
                <a:lnTo>
                  <a:pt x="4753" y="7058"/>
                </a:lnTo>
                <a:lnTo>
                  <a:pt x="4753" y="7051"/>
                </a:lnTo>
                <a:lnTo>
                  <a:pt x="4754" y="7045"/>
                </a:lnTo>
                <a:lnTo>
                  <a:pt x="4756" y="7039"/>
                </a:lnTo>
                <a:lnTo>
                  <a:pt x="4759" y="7036"/>
                </a:lnTo>
                <a:lnTo>
                  <a:pt x="4764" y="7029"/>
                </a:lnTo>
                <a:lnTo>
                  <a:pt x="4771" y="7023"/>
                </a:lnTo>
                <a:lnTo>
                  <a:pt x="4777" y="7017"/>
                </a:lnTo>
                <a:lnTo>
                  <a:pt x="4783" y="7011"/>
                </a:lnTo>
                <a:lnTo>
                  <a:pt x="4784" y="7006"/>
                </a:lnTo>
                <a:lnTo>
                  <a:pt x="4786" y="7002"/>
                </a:lnTo>
                <a:lnTo>
                  <a:pt x="4786" y="6995"/>
                </a:lnTo>
                <a:lnTo>
                  <a:pt x="4784" y="6988"/>
                </a:lnTo>
                <a:lnTo>
                  <a:pt x="4783" y="6981"/>
                </a:lnTo>
                <a:lnTo>
                  <a:pt x="4783" y="6972"/>
                </a:lnTo>
                <a:lnTo>
                  <a:pt x="4783" y="6965"/>
                </a:lnTo>
                <a:lnTo>
                  <a:pt x="4784" y="6958"/>
                </a:lnTo>
                <a:lnTo>
                  <a:pt x="4788" y="6945"/>
                </a:lnTo>
                <a:lnTo>
                  <a:pt x="4793" y="6934"/>
                </a:lnTo>
                <a:lnTo>
                  <a:pt x="4806" y="6910"/>
                </a:lnTo>
                <a:lnTo>
                  <a:pt x="4816" y="6889"/>
                </a:lnTo>
                <a:lnTo>
                  <a:pt x="4826" y="6864"/>
                </a:lnTo>
                <a:lnTo>
                  <a:pt x="4835" y="6836"/>
                </a:lnTo>
                <a:lnTo>
                  <a:pt x="4845" y="6808"/>
                </a:lnTo>
                <a:lnTo>
                  <a:pt x="4856" y="6781"/>
                </a:lnTo>
                <a:lnTo>
                  <a:pt x="4858" y="6774"/>
                </a:lnTo>
                <a:lnTo>
                  <a:pt x="4860" y="6767"/>
                </a:lnTo>
                <a:lnTo>
                  <a:pt x="4861" y="6759"/>
                </a:lnTo>
                <a:lnTo>
                  <a:pt x="4861" y="6749"/>
                </a:lnTo>
                <a:lnTo>
                  <a:pt x="4858" y="6732"/>
                </a:lnTo>
                <a:lnTo>
                  <a:pt x="4854" y="6713"/>
                </a:lnTo>
                <a:lnTo>
                  <a:pt x="4845" y="6679"/>
                </a:lnTo>
                <a:lnTo>
                  <a:pt x="4841" y="6659"/>
                </a:lnTo>
                <a:lnTo>
                  <a:pt x="4841" y="6657"/>
                </a:lnTo>
                <a:lnTo>
                  <a:pt x="4842" y="6653"/>
                </a:lnTo>
                <a:lnTo>
                  <a:pt x="4844" y="6651"/>
                </a:lnTo>
                <a:lnTo>
                  <a:pt x="4848" y="6647"/>
                </a:lnTo>
                <a:lnTo>
                  <a:pt x="4855" y="6640"/>
                </a:lnTo>
                <a:lnTo>
                  <a:pt x="4863" y="6633"/>
                </a:lnTo>
                <a:lnTo>
                  <a:pt x="4867" y="6630"/>
                </a:lnTo>
                <a:lnTo>
                  <a:pt x="4870" y="6626"/>
                </a:lnTo>
                <a:lnTo>
                  <a:pt x="4872" y="6621"/>
                </a:lnTo>
                <a:lnTo>
                  <a:pt x="4874" y="6617"/>
                </a:lnTo>
                <a:lnTo>
                  <a:pt x="4875" y="6612"/>
                </a:lnTo>
                <a:lnTo>
                  <a:pt x="4874" y="6607"/>
                </a:lnTo>
                <a:lnTo>
                  <a:pt x="4871" y="6603"/>
                </a:lnTo>
                <a:lnTo>
                  <a:pt x="4868" y="6598"/>
                </a:lnTo>
                <a:lnTo>
                  <a:pt x="4864" y="6592"/>
                </a:lnTo>
                <a:lnTo>
                  <a:pt x="4862" y="6587"/>
                </a:lnTo>
                <a:lnTo>
                  <a:pt x="4862" y="6584"/>
                </a:lnTo>
                <a:lnTo>
                  <a:pt x="4862" y="6579"/>
                </a:lnTo>
                <a:lnTo>
                  <a:pt x="4863" y="6576"/>
                </a:lnTo>
                <a:lnTo>
                  <a:pt x="4865" y="6572"/>
                </a:lnTo>
                <a:lnTo>
                  <a:pt x="4869" y="6568"/>
                </a:lnTo>
                <a:lnTo>
                  <a:pt x="4872" y="6565"/>
                </a:lnTo>
                <a:lnTo>
                  <a:pt x="4892" y="6552"/>
                </a:lnTo>
                <a:lnTo>
                  <a:pt x="4912" y="6537"/>
                </a:lnTo>
                <a:lnTo>
                  <a:pt x="4917" y="6531"/>
                </a:lnTo>
                <a:lnTo>
                  <a:pt x="4919" y="6525"/>
                </a:lnTo>
                <a:lnTo>
                  <a:pt x="4921" y="6518"/>
                </a:lnTo>
                <a:lnTo>
                  <a:pt x="4921" y="6509"/>
                </a:lnTo>
                <a:lnTo>
                  <a:pt x="4918" y="6489"/>
                </a:lnTo>
                <a:lnTo>
                  <a:pt x="4915" y="6465"/>
                </a:lnTo>
                <a:lnTo>
                  <a:pt x="4910" y="6439"/>
                </a:lnTo>
                <a:lnTo>
                  <a:pt x="4907" y="6410"/>
                </a:lnTo>
                <a:lnTo>
                  <a:pt x="4907" y="6395"/>
                </a:lnTo>
                <a:lnTo>
                  <a:pt x="4905" y="6379"/>
                </a:lnTo>
                <a:lnTo>
                  <a:pt x="4907" y="6364"/>
                </a:lnTo>
                <a:lnTo>
                  <a:pt x="4908" y="6349"/>
                </a:lnTo>
                <a:lnTo>
                  <a:pt x="4912" y="6314"/>
                </a:lnTo>
                <a:lnTo>
                  <a:pt x="4917" y="6276"/>
                </a:lnTo>
                <a:lnTo>
                  <a:pt x="4921" y="6237"/>
                </a:lnTo>
                <a:lnTo>
                  <a:pt x="4924" y="6200"/>
                </a:lnTo>
                <a:lnTo>
                  <a:pt x="4928" y="6166"/>
                </a:lnTo>
                <a:lnTo>
                  <a:pt x="4930" y="6136"/>
                </a:lnTo>
                <a:lnTo>
                  <a:pt x="4931" y="6115"/>
                </a:lnTo>
                <a:lnTo>
                  <a:pt x="4931" y="6103"/>
                </a:lnTo>
                <a:lnTo>
                  <a:pt x="4932" y="6086"/>
                </a:lnTo>
                <a:lnTo>
                  <a:pt x="4931" y="6059"/>
                </a:lnTo>
                <a:lnTo>
                  <a:pt x="4930" y="6042"/>
                </a:lnTo>
                <a:lnTo>
                  <a:pt x="4927" y="6026"/>
                </a:lnTo>
                <a:lnTo>
                  <a:pt x="4922" y="6011"/>
                </a:lnTo>
                <a:lnTo>
                  <a:pt x="4916" y="5995"/>
                </a:lnTo>
                <a:lnTo>
                  <a:pt x="4908" y="5983"/>
                </a:lnTo>
                <a:lnTo>
                  <a:pt x="4901" y="5970"/>
                </a:lnTo>
                <a:lnTo>
                  <a:pt x="4891" y="5958"/>
                </a:lnTo>
                <a:lnTo>
                  <a:pt x="4883" y="5947"/>
                </a:lnTo>
                <a:lnTo>
                  <a:pt x="4874" y="5937"/>
                </a:lnTo>
                <a:lnTo>
                  <a:pt x="4864" y="5929"/>
                </a:lnTo>
                <a:lnTo>
                  <a:pt x="4855" y="5921"/>
                </a:lnTo>
                <a:lnTo>
                  <a:pt x="4844" y="5916"/>
                </a:lnTo>
                <a:lnTo>
                  <a:pt x="4834" y="5910"/>
                </a:lnTo>
                <a:lnTo>
                  <a:pt x="4822" y="5900"/>
                </a:lnTo>
                <a:lnTo>
                  <a:pt x="4810" y="5891"/>
                </a:lnTo>
                <a:lnTo>
                  <a:pt x="4800" y="5882"/>
                </a:lnTo>
                <a:lnTo>
                  <a:pt x="4788" y="5872"/>
                </a:lnTo>
                <a:lnTo>
                  <a:pt x="4779" y="5864"/>
                </a:lnTo>
                <a:lnTo>
                  <a:pt x="4769" y="5858"/>
                </a:lnTo>
                <a:lnTo>
                  <a:pt x="4761" y="5855"/>
                </a:lnTo>
                <a:lnTo>
                  <a:pt x="4749" y="5851"/>
                </a:lnTo>
                <a:lnTo>
                  <a:pt x="4730" y="5845"/>
                </a:lnTo>
                <a:lnTo>
                  <a:pt x="4708" y="5835"/>
                </a:lnTo>
                <a:lnTo>
                  <a:pt x="4683" y="5823"/>
                </a:lnTo>
                <a:lnTo>
                  <a:pt x="4670" y="5815"/>
                </a:lnTo>
                <a:lnTo>
                  <a:pt x="4660" y="5808"/>
                </a:lnTo>
                <a:lnTo>
                  <a:pt x="4649" y="5798"/>
                </a:lnTo>
                <a:lnTo>
                  <a:pt x="4640" y="5789"/>
                </a:lnTo>
                <a:lnTo>
                  <a:pt x="4632" y="5778"/>
                </a:lnTo>
                <a:lnTo>
                  <a:pt x="4626" y="5768"/>
                </a:lnTo>
                <a:lnTo>
                  <a:pt x="4624" y="5762"/>
                </a:lnTo>
                <a:lnTo>
                  <a:pt x="4621" y="5756"/>
                </a:lnTo>
                <a:lnTo>
                  <a:pt x="4621" y="5750"/>
                </a:lnTo>
                <a:lnTo>
                  <a:pt x="4620" y="5744"/>
                </a:lnTo>
                <a:lnTo>
                  <a:pt x="4620" y="5732"/>
                </a:lnTo>
                <a:lnTo>
                  <a:pt x="4619" y="5721"/>
                </a:lnTo>
                <a:lnTo>
                  <a:pt x="4616" y="5709"/>
                </a:lnTo>
                <a:lnTo>
                  <a:pt x="4613" y="5697"/>
                </a:lnTo>
                <a:lnTo>
                  <a:pt x="4606" y="5675"/>
                </a:lnTo>
                <a:lnTo>
                  <a:pt x="4598" y="5654"/>
                </a:lnTo>
                <a:lnTo>
                  <a:pt x="4589" y="5634"/>
                </a:lnTo>
                <a:lnTo>
                  <a:pt x="4581" y="5614"/>
                </a:lnTo>
                <a:lnTo>
                  <a:pt x="4574" y="5595"/>
                </a:lnTo>
                <a:lnTo>
                  <a:pt x="4569" y="5577"/>
                </a:lnTo>
                <a:lnTo>
                  <a:pt x="4565" y="5557"/>
                </a:lnTo>
                <a:lnTo>
                  <a:pt x="4555" y="5533"/>
                </a:lnTo>
                <a:lnTo>
                  <a:pt x="4545" y="5507"/>
                </a:lnTo>
                <a:lnTo>
                  <a:pt x="4532" y="5479"/>
                </a:lnTo>
                <a:lnTo>
                  <a:pt x="4520" y="5451"/>
                </a:lnTo>
                <a:lnTo>
                  <a:pt x="4510" y="5424"/>
                </a:lnTo>
                <a:lnTo>
                  <a:pt x="4505" y="5412"/>
                </a:lnTo>
                <a:lnTo>
                  <a:pt x="4501" y="5400"/>
                </a:lnTo>
                <a:lnTo>
                  <a:pt x="4499" y="5390"/>
                </a:lnTo>
                <a:lnTo>
                  <a:pt x="4498" y="5380"/>
                </a:lnTo>
                <a:lnTo>
                  <a:pt x="4497" y="5372"/>
                </a:lnTo>
                <a:lnTo>
                  <a:pt x="4493" y="5364"/>
                </a:lnTo>
                <a:lnTo>
                  <a:pt x="4488" y="5357"/>
                </a:lnTo>
                <a:lnTo>
                  <a:pt x="4483" y="5350"/>
                </a:lnTo>
                <a:lnTo>
                  <a:pt x="4467" y="5337"/>
                </a:lnTo>
                <a:lnTo>
                  <a:pt x="4451" y="5325"/>
                </a:lnTo>
                <a:lnTo>
                  <a:pt x="4434" y="5313"/>
                </a:lnTo>
                <a:lnTo>
                  <a:pt x="4418" y="5300"/>
                </a:lnTo>
                <a:lnTo>
                  <a:pt x="4412" y="5292"/>
                </a:lnTo>
                <a:lnTo>
                  <a:pt x="4406" y="5285"/>
                </a:lnTo>
                <a:lnTo>
                  <a:pt x="4402" y="5277"/>
                </a:lnTo>
                <a:lnTo>
                  <a:pt x="4398" y="5267"/>
                </a:lnTo>
                <a:lnTo>
                  <a:pt x="4397" y="5258"/>
                </a:lnTo>
                <a:lnTo>
                  <a:pt x="4396" y="5249"/>
                </a:lnTo>
                <a:lnTo>
                  <a:pt x="4396" y="5239"/>
                </a:lnTo>
                <a:lnTo>
                  <a:pt x="4397" y="5231"/>
                </a:lnTo>
                <a:lnTo>
                  <a:pt x="4399" y="5216"/>
                </a:lnTo>
                <a:lnTo>
                  <a:pt x="4404" y="5201"/>
                </a:lnTo>
                <a:lnTo>
                  <a:pt x="4416" y="5174"/>
                </a:lnTo>
                <a:lnTo>
                  <a:pt x="4424" y="5149"/>
                </a:lnTo>
                <a:lnTo>
                  <a:pt x="4426" y="5135"/>
                </a:lnTo>
                <a:lnTo>
                  <a:pt x="4426" y="5117"/>
                </a:lnTo>
                <a:lnTo>
                  <a:pt x="4425" y="5100"/>
                </a:lnTo>
                <a:lnTo>
                  <a:pt x="4424" y="5080"/>
                </a:lnTo>
                <a:lnTo>
                  <a:pt x="4419" y="5043"/>
                </a:lnTo>
                <a:lnTo>
                  <a:pt x="4414" y="5017"/>
                </a:lnTo>
                <a:lnTo>
                  <a:pt x="4414" y="5013"/>
                </a:lnTo>
                <a:lnTo>
                  <a:pt x="4414" y="5007"/>
                </a:lnTo>
                <a:lnTo>
                  <a:pt x="4417" y="5000"/>
                </a:lnTo>
                <a:lnTo>
                  <a:pt x="4419" y="4992"/>
                </a:lnTo>
                <a:lnTo>
                  <a:pt x="4425" y="4975"/>
                </a:lnTo>
                <a:lnTo>
                  <a:pt x="4433" y="4956"/>
                </a:lnTo>
                <a:lnTo>
                  <a:pt x="4444" y="4939"/>
                </a:lnTo>
                <a:lnTo>
                  <a:pt x="4454" y="4923"/>
                </a:lnTo>
                <a:lnTo>
                  <a:pt x="4459" y="4916"/>
                </a:lnTo>
                <a:lnTo>
                  <a:pt x="4465" y="4910"/>
                </a:lnTo>
                <a:lnTo>
                  <a:pt x="4470" y="4906"/>
                </a:lnTo>
                <a:lnTo>
                  <a:pt x="4474" y="4902"/>
                </a:lnTo>
                <a:lnTo>
                  <a:pt x="4496" y="4887"/>
                </a:lnTo>
                <a:lnTo>
                  <a:pt x="4519" y="4866"/>
                </a:lnTo>
                <a:lnTo>
                  <a:pt x="4531" y="4855"/>
                </a:lnTo>
                <a:lnTo>
                  <a:pt x="4541" y="4847"/>
                </a:lnTo>
                <a:lnTo>
                  <a:pt x="4546" y="4844"/>
                </a:lnTo>
                <a:lnTo>
                  <a:pt x="4551" y="4841"/>
                </a:lnTo>
                <a:lnTo>
                  <a:pt x="4554" y="4840"/>
                </a:lnTo>
                <a:lnTo>
                  <a:pt x="4558" y="4839"/>
                </a:lnTo>
                <a:lnTo>
                  <a:pt x="4560" y="4839"/>
                </a:lnTo>
                <a:lnTo>
                  <a:pt x="4562" y="4837"/>
                </a:lnTo>
                <a:lnTo>
                  <a:pt x="4565" y="4834"/>
                </a:lnTo>
                <a:lnTo>
                  <a:pt x="4566" y="4831"/>
                </a:lnTo>
                <a:lnTo>
                  <a:pt x="4569" y="4820"/>
                </a:lnTo>
                <a:lnTo>
                  <a:pt x="4572" y="4807"/>
                </a:lnTo>
                <a:lnTo>
                  <a:pt x="4574" y="4791"/>
                </a:lnTo>
                <a:lnTo>
                  <a:pt x="4577" y="4773"/>
                </a:lnTo>
                <a:lnTo>
                  <a:pt x="4580" y="4756"/>
                </a:lnTo>
                <a:lnTo>
                  <a:pt x="4586" y="4736"/>
                </a:lnTo>
                <a:lnTo>
                  <a:pt x="4588" y="4726"/>
                </a:lnTo>
                <a:lnTo>
                  <a:pt x="4589" y="4716"/>
                </a:lnTo>
                <a:lnTo>
                  <a:pt x="4591" y="4705"/>
                </a:lnTo>
                <a:lnTo>
                  <a:pt x="4591" y="4694"/>
                </a:lnTo>
                <a:lnTo>
                  <a:pt x="4589" y="4673"/>
                </a:lnTo>
                <a:lnTo>
                  <a:pt x="4586" y="4655"/>
                </a:lnTo>
                <a:lnTo>
                  <a:pt x="4581" y="4636"/>
                </a:lnTo>
                <a:lnTo>
                  <a:pt x="4577" y="4622"/>
                </a:lnTo>
                <a:lnTo>
                  <a:pt x="4571" y="4610"/>
                </a:lnTo>
                <a:lnTo>
                  <a:pt x="4566" y="4604"/>
                </a:lnTo>
                <a:lnTo>
                  <a:pt x="4561" y="4598"/>
                </a:lnTo>
                <a:lnTo>
                  <a:pt x="4557" y="4589"/>
                </a:lnTo>
                <a:lnTo>
                  <a:pt x="4552" y="4577"/>
                </a:lnTo>
                <a:lnTo>
                  <a:pt x="4547" y="4563"/>
                </a:lnTo>
                <a:lnTo>
                  <a:pt x="4541" y="4549"/>
                </a:lnTo>
                <a:lnTo>
                  <a:pt x="4535" y="4535"/>
                </a:lnTo>
                <a:lnTo>
                  <a:pt x="4528" y="4524"/>
                </a:lnTo>
                <a:lnTo>
                  <a:pt x="4521" y="4515"/>
                </a:lnTo>
                <a:lnTo>
                  <a:pt x="4518" y="4511"/>
                </a:lnTo>
                <a:lnTo>
                  <a:pt x="4513" y="4509"/>
                </a:lnTo>
                <a:lnTo>
                  <a:pt x="4508" y="4507"/>
                </a:lnTo>
                <a:lnTo>
                  <a:pt x="4504" y="4505"/>
                </a:lnTo>
                <a:lnTo>
                  <a:pt x="4494" y="4503"/>
                </a:lnTo>
                <a:lnTo>
                  <a:pt x="4485" y="4503"/>
                </a:lnTo>
                <a:lnTo>
                  <a:pt x="4468" y="4504"/>
                </a:lnTo>
                <a:lnTo>
                  <a:pt x="4463" y="4505"/>
                </a:lnTo>
                <a:lnTo>
                  <a:pt x="4463" y="4512"/>
                </a:lnTo>
                <a:lnTo>
                  <a:pt x="4461" y="4529"/>
                </a:lnTo>
                <a:lnTo>
                  <a:pt x="4459" y="4539"/>
                </a:lnTo>
                <a:lnTo>
                  <a:pt x="4453" y="4551"/>
                </a:lnTo>
                <a:lnTo>
                  <a:pt x="4450" y="4556"/>
                </a:lnTo>
                <a:lnTo>
                  <a:pt x="4446" y="4562"/>
                </a:lnTo>
                <a:lnTo>
                  <a:pt x="4440" y="4566"/>
                </a:lnTo>
                <a:lnTo>
                  <a:pt x="4434" y="4571"/>
                </a:lnTo>
                <a:lnTo>
                  <a:pt x="4427" y="4575"/>
                </a:lnTo>
                <a:lnTo>
                  <a:pt x="4422" y="4578"/>
                </a:lnTo>
                <a:lnTo>
                  <a:pt x="4417" y="4579"/>
                </a:lnTo>
                <a:lnTo>
                  <a:pt x="4412" y="4581"/>
                </a:lnTo>
                <a:lnTo>
                  <a:pt x="4407" y="4581"/>
                </a:lnTo>
                <a:lnTo>
                  <a:pt x="4404" y="4579"/>
                </a:lnTo>
                <a:lnTo>
                  <a:pt x="4400" y="4578"/>
                </a:lnTo>
                <a:lnTo>
                  <a:pt x="4398" y="4576"/>
                </a:lnTo>
                <a:lnTo>
                  <a:pt x="4387" y="4564"/>
                </a:lnTo>
                <a:lnTo>
                  <a:pt x="4378" y="4552"/>
                </a:lnTo>
                <a:lnTo>
                  <a:pt x="4372" y="4548"/>
                </a:lnTo>
                <a:lnTo>
                  <a:pt x="4364" y="4543"/>
                </a:lnTo>
                <a:lnTo>
                  <a:pt x="4355" y="4539"/>
                </a:lnTo>
                <a:lnTo>
                  <a:pt x="4344" y="4535"/>
                </a:lnTo>
                <a:lnTo>
                  <a:pt x="4332" y="4530"/>
                </a:lnTo>
                <a:lnTo>
                  <a:pt x="4322" y="4524"/>
                </a:lnTo>
                <a:lnTo>
                  <a:pt x="4311" y="4518"/>
                </a:lnTo>
                <a:lnTo>
                  <a:pt x="4303" y="4510"/>
                </a:lnTo>
                <a:lnTo>
                  <a:pt x="4286" y="4491"/>
                </a:lnTo>
                <a:lnTo>
                  <a:pt x="4267" y="4471"/>
                </a:lnTo>
                <a:lnTo>
                  <a:pt x="4256" y="4462"/>
                </a:lnTo>
                <a:lnTo>
                  <a:pt x="4247" y="4454"/>
                </a:lnTo>
                <a:lnTo>
                  <a:pt x="4237" y="4446"/>
                </a:lnTo>
                <a:lnTo>
                  <a:pt x="4228" y="4440"/>
                </a:lnTo>
                <a:lnTo>
                  <a:pt x="4204" y="4429"/>
                </a:lnTo>
                <a:lnTo>
                  <a:pt x="4178" y="4414"/>
                </a:lnTo>
                <a:lnTo>
                  <a:pt x="4171" y="4409"/>
                </a:lnTo>
                <a:lnTo>
                  <a:pt x="4166" y="4404"/>
                </a:lnTo>
                <a:lnTo>
                  <a:pt x="4161" y="4399"/>
                </a:lnTo>
                <a:lnTo>
                  <a:pt x="4156" y="4392"/>
                </a:lnTo>
                <a:lnTo>
                  <a:pt x="4153" y="4384"/>
                </a:lnTo>
                <a:lnTo>
                  <a:pt x="4150" y="4376"/>
                </a:lnTo>
                <a:lnTo>
                  <a:pt x="4149" y="4367"/>
                </a:lnTo>
                <a:lnTo>
                  <a:pt x="4149" y="4356"/>
                </a:lnTo>
                <a:lnTo>
                  <a:pt x="4150" y="4347"/>
                </a:lnTo>
                <a:lnTo>
                  <a:pt x="4149" y="4336"/>
                </a:lnTo>
                <a:lnTo>
                  <a:pt x="4148" y="4327"/>
                </a:lnTo>
                <a:lnTo>
                  <a:pt x="4147" y="4319"/>
                </a:lnTo>
                <a:lnTo>
                  <a:pt x="4141" y="4302"/>
                </a:lnTo>
                <a:lnTo>
                  <a:pt x="4134" y="4289"/>
                </a:lnTo>
                <a:lnTo>
                  <a:pt x="4127" y="4278"/>
                </a:lnTo>
                <a:lnTo>
                  <a:pt x="4119" y="4268"/>
                </a:lnTo>
                <a:lnTo>
                  <a:pt x="4110" y="4261"/>
                </a:lnTo>
                <a:lnTo>
                  <a:pt x="4104" y="4256"/>
                </a:lnTo>
                <a:lnTo>
                  <a:pt x="4089" y="4247"/>
                </a:lnTo>
                <a:lnTo>
                  <a:pt x="4072" y="4238"/>
                </a:lnTo>
                <a:lnTo>
                  <a:pt x="4062" y="4234"/>
                </a:lnTo>
                <a:lnTo>
                  <a:pt x="4053" y="4233"/>
                </a:lnTo>
                <a:lnTo>
                  <a:pt x="4048" y="4233"/>
                </a:lnTo>
                <a:lnTo>
                  <a:pt x="4045" y="4234"/>
                </a:lnTo>
                <a:lnTo>
                  <a:pt x="4040" y="4235"/>
                </a:lnTo>
                <a:lnTo>
                  <a:pt x="4036" y="4238"/>
                </a:lnTo>
                <a:lnTo>
                  <a:pt x="4033" y="4239"/>
                </a:lnTo>
                <a:lnTo>
                  <a:pt x="4028" y="4240"/>
                </a:lnTo>
                <a:lnTo>
                  <a:pt x="4023" y="4240"/>
                </a:lnTo>
                <a:lnTo>
                  <a:pt x="4019" y="4239"/>
                </a:lnTo>
                <a:lnTo>
                  <a:pt x="4008" y="4235"/>
                </a:lnTo>
                <a:lnTo>
                  <a:pt x="3998" y="4229"/>
                </a:lnTo>
                <a:lnTo>
                  <a:pt x="3986" y="4222"/>
                </a:lnTo>
                <a:lnTo>
                  <a:pt x="3975" y="4218"/>
                </a:lnTo>
                <a:lnTo>
                  <a:pt x="3969" y="4215"/>
                </a:lnTo>
                <a:lnTo>
                  <a:pt x="3964" y="4214"/>
                </a:lnTo>
                <a:lnTo>
                  <a:pt x="3958" y="4213"/>
                </a:lnTo>
                <a:lnTo>
                  <a:pt x="3953" y="4214"/>
                </a:lnTo>
                <a:lnTo>
                  <a:pt x="3947" y="4214"/>
                </a:lnTo>
                <a:lnTo>
                  <a:pt x="3941" y="4213"/>
                </a:lnTo>
                <a:lnTo>
                  <a:pt x="3934" y="4211"/>
                </a:lnTo>
                <a:lnTo>
                  <a:pt x="3927" y="4207"/>
                </a:lnTo>
                <a:lnTo>
                  <a:pt x="3913" y="4197"/>
                </a:lnTo>
                <a:lnTo>
                  <a:pt x="3898" y="4185"/>
                </a:lnTo>
                <a:lnTo>
                  <a:pt x="3870" y="4157"/>
                </a:lnTo>
                <a:lnTo>
                  <a:pt x="3850" y="4134"/>
                </a:lnTo>
                <a:lnTo>
                  <a:pt x="3834" y="4116"/>
                </a:lnTo>
                <a:lnTo>
                  <a:pt x="3819" y="4097"/>
                </a:lnTo>
                <a:lnTo>
                  <a:pt x="3811" y="4089"/>
                </a:lnTo>
                <a:lnTo>
                  <a:pt x="3801" y="4083"/>
                </a:lnTo>
                <a:lnTo>
                  <a:pt x="3796" y="4080"/>
                </a:lnTo>
                <a:lnTo>
                  <a:pt x="3790" y="4079"/>
                </a:lnTo>
                <a:lnTo>
                  <a:pt x="3784" y="4078"/>
                </a:lnTo>
                <a:lnTo>
                  <a:pt x="3778" y="4078"/>
                </a:lnTo>
                <a:lnTo>
                  <a:pt x="3765" y="4078"/>
                </a:lnTo>
                <a:lnTo>
                  <a:pt x="3756" y="4080"/>
                </a:lnTo>
                <a:lnTo>
                  <a:pt x="3749" y="4084"/>
                </a:lnTo>
                <a:lnTo>
                  <a:pt x="3742" y="4089"/>
                </a:lnTo>
                <a:lnTo>
                  <a:pt x="3729" y="4103"/>
                </a:lnTo>
                <a:lnTo>
                  <a:pt x="3715" y="4125"/>
                </a:lnTo>
                <a:lnTo>
                  <a:pt x="3710" y="4130"/>
                </a:lnTo>
                <a:lnTo>
                  <a:pt x="3704" y="4133"/>
                </a:lnTo>
                <a:lnTo>
                  <a:pt x="3699" y="4134"/>
                </a:lnTo>
                <a:lnTo>
                  <a:pt x="3695" y="4134"/>
                </a:lnTo>
                <a:lnTo>
                  <a:pt x="3689" y="4133"/>
                </a:lnTo>
                <a:lnTo>
                  <a:pt x="3684" y="4131"/>
                </a:lnTo>
                <a:lnTo>
                  <a:pt x="3679" y="4127"/>
                </a:lnTo>
                <a:lnTo>
                  <a:pt x="3673" y="4124"/>
                </a:lnTo>
                <a:lnTo>
                  <a:pt x="3655" y="4104"/>
                </a:lnTo>
                <a:lnTo>
                  <a:pt x="3643" y="4087"/>
                </a:lnTo>
                <a:lnTo>
                  <a:pt x="3639" y="4085"/>
                </a:lnTo>
                <a:lnTo>
                  <a:pt x="3636" y="4084"/>
                </a:lnTo>
                <a:lnTo>
                  <a:pt x="3631" y="4083"/>
                </a:lnTo>
                <a:lnTo>
                  <a:pt x="3625" y="4083"/>
                </a:lnTo>
                <a:lnTo>
                  <a:pt x="3612" y="4084"/>
                </a:lnTo>
                <a:lnTo>
                  <a:pt x="3597" y="4086"/>
                </a:lnTo>
                <a:lnTo>
                  <a:pt x="3581" y="4090"/>
                </a:lnTo>
                <a:lnTo>
                  <a:pt x="3563" y="4093"/>
                </a:lnTo>
                <a:lnTo>
                  <a:pt x="3545" y="4096"/>
                </a:lnTo>
                <a:lnTo>
                  <a:pt x="3529" y="4097"/>
                </a:lnTo>
                <a:lnTo>
                  <a:pt x="3521" y="4096"/>
                </a:lnTo>
                <a:lnTo>
                  <a:pt x="3514" y="4092"/>
                </a:lnTo>
                <a:lnTo>
                  <a:pt x="3507" y="4089"/>
                </a:lnTo>
                <a:lnTo>
                  <a:pt x="3500" y="4082"/>
                </a:lnTo>
                <a:lnTo>
                  <a:pt x="3495" y="4074"/>
                </a:lnTo>
                <a:lnTo>
                  <a:pt x="3489" y="4067"/>
                </a:lnTo>
                <a:lnTo>
                  <a:pt x="3484" y="4058"/>
                </a:lnTo>
                <a:lnTo>
                  <a:pt x="3480" y="4049"/>
                </a:lnTo>
                <a:lnTo>
                  <a:pt x="3473" y="4031"/>
                </a:lnTo>
                <a:lnTo>
                  <a:pt x="3468" y="4013"/>
                </a:lnTo>
                <a:lnTo>
                  <a:pt x="3464" y="3998"/>
                </a:lnTo>
                <a:lnTo>
                  <a:pt x="3463" y="3989"/>
                </a:lnTo>
                <a:lnTo>
                  <a:pt x="3462" y="3982"/>
                </a:lnTo>
                <a:lnTo>
                  <a:pt x="3461" y="3976"/>
                </a:lnTo>
                <a:lnTo>
                  <a:pt x="3459" y="3970"/>
                </a:lnTo>
                <a:lnTo>
                  <a:pt x="3456" y="3965"/>
                </a:lnTo>
                <a:lnTo>
                  <a:pt x="3449" y="3956"/>
                </a:lnTo>
                <a:lnTo>
                  <a:pt x="3441" y="3948"/>
                </a:lnTo>
                <a:lnTo>
                  <a:pt x="3430" y="3941"/>
                </a:lnTo>
                <a:lnTo>
                  <a:pt x="3419" y="3934"/>
                </a:lnTo>
                <a:lnTo>
                  <a:pt x="3407" y="3929"/>
                </a:lnTo>
                <a:lnTo>
                  <a:pt x="3394" y="3924"/>
                </a:lnTo>
                <a:lnTo>
                  <a:pt x="3368" y="3917"/>
                </a:lnTo>
                <a:lnTo>
                  <a:pt x="3343" y="3911"/>
                </a:lnTo>
                <a:lnTo>
                  <a:pt x="3332" y="3908"/>
                </a:lnTo>
                <a:lnTo>
                  <a:pt x="3322" y="3905"/>
                </a:lnTo>
                <a:lnTo>
                  <a:pt x="3314" y="3902"/>
                </a:lnTo>
                <a:lnTo>
                  <a:pt x="3308" y="3898"/>
                </a:lnTo>
                <a:lnTo>
                  <a:pt x="3302" y="3895"/>
                </a:lnTo>
                <a:lnTo>
                  <a:pt x="3298" y="3890"/>
                </a:lnTo>
                <a:lnTo>
                  <a:pt x="3293" y="3883"/>
                </a:lnTo>
                <a:lnTo>
                  <a:pt x="3288" y="3877"/>
                </a:lnTo>
                <a:lnTo>
                  <a:pt x="3279" y="3861"/>
                </a:lnTo>
                <a:lnTo>
                  <a:pt x="3271" y="3844"/>
                </a:lnTo>
                <a:lnTo>
                  <a:pt x="3266" y="3828"/>
                </a:lnTo>
                <a:lnTo>
                  <a:pt x="3262" y="3813"/>
                </a:lnTo>
                <a:lnTo>
                  <a:pt x="3261" y="3806"/>
                </a:lnTo>
                <a:lnTo>
                  <a:pt x="3261" y="3800"/>
                </a:lnTo>
                <a:lnTo>
                  <a:pt x="3262" y="3795"/>
                </a:lnTo>
                <a:lnTo>
                  <a:pt x="3264" y="3790"/>
                </a:lnTo>
                <a:lnTo>
                  <a:pt x="3266" y="3787"/>
                </a:lnTo>
                <a:lnTo>
                  <a:pt x="3267" y="3782"/>
                </a:lnTo>
                <a:lnTo>
                  <a:pt x="3267" y="3776"/>
                </a:lnTo>
                <a:lnTo>
                  <a:pt x="3266" y="3770"/>
                </a:lnTo>
                <a:lnTo>
                  <a:pt x="3264" y="3757"/>
                </a:lnTo>
                <a:lnTo>
                  <a:pt x="3259" y="3743"/>
                </a:lnTo>
                <a:lnTo>
                  <a:pt x="3249" y="3721"/>
                </a:lnTo>
                <a:lnTo>
                  <a:pt x="3245" y="3710"/>
                </a:lnTo>
                <a:lnTo>
                  <a:pt x="3235" y="3699"/>
                </a:lnTo>
                <a:lnTo>
                  <a:pt x="3214" y="3673"/>
                </a:lnTo>
                <a:lnTo>
                  <a:pt x="3201" y="3659"/>
                </a:lnTo>
                <a:lnTo>
                  <a:pt x="3188" y="3647"/>
                </a:lnTo>
                <a:lnTo>
                  <a:pt x="3183" y="3642"/>
                </a:lnTo>
                <a:lnTo>
                  <a:pt x="3178" y="3639"/>
                </a:lnTo>
                <a:lnTo>
                  <a:pt x="3173" y="3636"/>
                </a:lnTo>
                <a:lnTo>
                  <a:pt x="3168" y="3635"/>
                </a:lnTo>
                <a:lnTo>
                  <a:pt x="3165" y="3634"/>
                </a:lnTo>
                <a:lnTo>
                  <a:pt x="3159" y="3629"/>
                </a:lnTo>
                <a:lnTo>
                  <a:pt x="3153" y="3624"/>
                </a:lnTo>
                <a:lnTo>
                  <a:pt x="3146" y="3614"/>
                </a:lnTo>
                <a:lnTo>
                  <a:pt x="3132" y="3592"/>
                </a:lnTo>
                <a:lnTo>
                  <a:pt x="3114" y="3565"/>
                </a:lnTo>
                <a:lnTo>
                  <a:pt x="3098" y="3537"/>
                </a:lnTo>
                <a:lnTo>
                  <a:pt x="3080" y="3509"/>
                </a:lnTo>
                <a:lnTo>
                  <a:pt x="3064" y="3484"/>
                </a:lnTo>
                <a:lnTo>
                  <a:pt x="3050" y="3466"/>
                </a:lnTo>
                <a:lnTo>
                  <a:pt x="3016" y="3431"/>
                </a:lnTo>
                <a:lnTo>
                  <a:pt x="2975" y="3385"/>
                </a:lnTo>
                <a:lnTo>
                  <a:pt x="2955" y="3363"/>
                </a:lnTo>
                <a:lnTo>
                  <a:pt x="2937" y="3339"/>
                </a:lnTo>
                <a:lnTo>
                  <a:pt x="2929" y="3329"/>
                </a:lnTo>
                <a:lnTo>
                  <a:pt x="2923" y="3319"/>
                </a:lnTo>
                <a:lnTo>
                  <a:pt x="2918" y="3310"/>
                </a:lnTo>
                <a:lnTo>
                  <a:pt x="2914" y="3302"/>
                </a:lnTo>
                <a:lnTo>
                  <a:pt x="2903" y="3268"/>
                </a:lnTo>
                <a:lnTo>
                  <a:pt x="2894" y="3236"/>
                </a:lnTo>
                <a:lnTo>
                  <a:pt x="2890" y="3230"/>
                </a:lnTo>
                <a:lnTo>
                  <a:pt x="2887" y="3224"/>
                </a:lnTo>
                <a:lnTo>
                  <a:pt x="2883" y="3221"/>
                </a:lnTo>
                <a:lnTo>
                  <a:pt x="2878" y="3218"/>
                </a:lnTo>
                <a:lnTo>
                  <a:pt x="2874" y="3217"/>
                </a:lnTo>
                <a:lnTo>
                  <a:pt x="2868" y="3218"/>
                </a:lnTo>
                <a:lnTo>
                  <a:pt x="2862" y="3222"/>
                </a:lnTo>
                <a:lnTo>
                  <a:pt x="2855" y="3227"/>
                </a:lnTo>
                <a:lnTo>
                  <a:pt x="2848" y="3233"/>
                </a:lnTo>
                <a:lnTo>
                  <a:pt x="2843" y="3238"/>
                </a:lnTo>
                <a:lnTo>
                  <a:pt x="2840" y="3245"/>
                </a:lnTo>
                <a:lnTo>
                  <a:pt x="2837" y="3251"/>
                </a:lnTo>
                <a:lnTo>
                  <a:pt x="2836" y="3257"/>
                </a:lnTo>
                <a:lnTo>
                  <a:pt x="2836" y="3264"/>
                </a:lnTo>
                <a:lnTo>
                  <a:pt x="2838" y="3270"/>
                </a:lnTo>
                <a:lnTo>
                  <a:pt x="2841" y="3276"/>
                </a:lnTo>
                <a:lnTo>
                  <a:pt x="2848" y="3289"/>
                </a:lnTo>
                <a:lnTo>
                  <a:pt x="2858" y="3303"/>
                </a:lnTo>
                <a:lnTo>
                  <a:pt x="2871" y="3316"/>
                </a:lnTo>
                <a:lnTo>
                  <a:pt x="2887" y="3330"/>
                </a:lnTo>
                <a:lnTo>
                  <a:pt x="2892" y="3337"/>
                </a:lnTo>
                <a:lnTo>
                  <a:pt x="2900" y="3344"/>
                </a:lnTo>
                <a:lnTo>
                  <a:pt x="2904" y="3351"/>
                </a:lnTo>
                <a:lnTo>
                  <a:pt x="2909" y="3358"/>
                </a:lnTo>
                <a:lnTo>
                  <a:pt x="2917" y="3373"/>
                </a:lnTo>
                <a:lnTo>
                  <a:pt x="2924" y="3389"/>
                </a:lnTo>
                <a:lnTo>
                  <a:pt x="2932" y="3404"/>
                </a:lnTo>
                <a:lnTo>
                  <a:pt x="2942" y="3420"/>
                </a:lnTo>
                <a:lnTo>
                  <a:pt x="2949" y="3429"/>
                </a:lnTo>
                <a:lnTo>
                  <a:pt x="2956" y="3438"/>
                </a:lnTo>
                <a:lnTo>
                  <a:pt x="2964" y="3447"/>
                </a:lnTo>
                <a:lnTo>
                  <a:pt x="2974" y="3457"/>
                </a:lnTo>
                <a:lnTo>
                  <a:pt x="2983" y="3466"/>
                </a:lnTo>
                <a:lnTo>
                  <a:pt x="2991" y="3477"/>
                </a:lnTo>
                <a:lnTo>
                  <a:pt x="2997" y="3486"/>
                </a:lnTo>
                <a:lnTo>
                  <a:pt x="3003" y="3496"/>
                </a:lnTo>
                <a:lnTo>
                  <a:pt x="3006" y="3505"/>
                </a:lnTo>
                <a:lnTo>
                  <a:pt x="3010" y="3513"/>
                </a:lnTo>
                <a:lnTo>
                  <a:pt x="3012" y="3523"/>
                </a:lnTo>
                <a:lnTo>
                  <a:pt x="3013" y="3531"/>
                </a:lnTo>
                <a:lnTo>
                  <a:pt x="3016" y="3547"/>
                </a:lnTo>
                <a:lnTo>
                  <a:pt x="3018" y="3561"/>
                </a:lnTo>
                <a:lnTo>
                  <a:pt x="3020" y="3567"/>
                </a:lnTo>
                <a:lnTo>
                  <a:pt x="3023" y="3574"/>
                </a:lnTo>
                <a:lnTo>
                  <a:pt x="3025" y="3579"/>
                </a:lnTo>
                <a:lnTo>
                  <a:pt x="3030" y="3584"/>
                </a:lnTo>
                <a:lnTo>
                  <a:pt x="3056" y="3607"/>
                </a:lnTo>
                <a:lnTo>
                  <a:pt x="3087" y="3638"/>
                </a:lnTo>
                <a:lnTo>
                  <a:pt x="3094" y="3646"/>
                </a:lnTo>
                <a:lnTo>
                  <a:pt x="3100" y="3654"/>
                </a:lnTo>
                <a:lnTo>
                  <a:pt x="3105" y="3662"/>
                </a:lnTo>
                <a:lnTo>
                  <a:pt x="3109" y="3671"/>
                </a:lnTo>
                <a:lnTo>
                  <a:pt x="3110" y="3679"/>
                </a:lnTo>
                <a:lnTo>
                  <a:pt x="3110" y="3687"/>
                </a:lnTo>
                <a:lnTo>
                  <a:pt x="3109" y="3691"/>
                </a:lnTo>
                <a:lnTo>
                  <a:pt x="3106" y="3694"/>
                </a:lnTo>
                <a:lnTo>
                  <a:pt x="3104" y="3698"/>
                </a:lnTo>
                <a:lnTo>
                  <a:pt x="3102" y="3701"/>
                </a:lnTo>
                <a:lnTo>
                  <a:pt x="3094" y="3707"/>
                </a:lnTo>
                <a:lnTo>
                  <a:pt x="3087" y="3710"/>
                </a:lnTo>
                <a:lnTo>
                  <a:pt x="3082" y="3710"/>
                </a:lnTo>
                <a:lnTo>
                  <a:pt x="3075" y="3709"/>
                </a:lnTo>
                <a:lnTo>
                  <a:pt x="3069" y="3707"/>
                </a:lnTo>
                <a:lnTo>
                  <a:pt x="3062" y="3702"/>
                </a:lnTo>
                <a:lnTo>
                  <a:pt x="3056" y="3698"/>
                </a:lnTo>
                <a:lnTo>
                  <a:pt x="3050" y="3692"/>
                </a:lnTo>
                <a:lnTo>
                  <a:pt x="3039" y="3678"/>
                </a:lnTo>
                <a:lnTo>
                  <a:pt x="3029" y="3665"/>
                </a:lnTo>
                <a:lnTo>
                  <a:pt x="3024" y="3659"/>
                </a:lnTo>
                <a:lnTo>
                  <a:pt x="3020" y="3655"/>
                </a:lnTo>
                <a:lnTo>
                  <a:pt x="3017" y="3652"/>
                </a:lnTo>
                <a:lnTo>
                  <a:pt x="3013" y="3649"/>
                </a:lnTo>
                <a:lnTo>
                  <a:pt x="2998" y="3645"/>
                </a:lnTo>
                <a:lnTo>
                  <a:pt x="2982" y="3638"/>
                </a:lnTo>
                <a:lnTo>
                  <a:pt x="2975" y="3632"/>
                </a:lnTo>
                <a:lnTo>
                  <a:pt x="2969" y="3625"/>
                </a:lnTo>
                <a:lnTo>
                  <a:pt x="2968" y="3621"/>
                </a:lnTo>
                <a:lnTo>
                  <a:pt x="2966" y="3617"/>
                </a:lnTo>
                <a:lnTo>
                  <a:pt x="2965" y="3613"/>
                </a:lnTo>
                <a:lnTo>
                  <a:pt x="2965" y="3607"/>
                </a:lnTo>
                <a:lnTo>
                  <a:pt x="2966" y="3602"/>
                </a:lnTo>
                <a:lnTo>
                  <a:pt x="2965" y="3597"/>
                </a:lnTo>
                <a:lnTo>
                  <a:pt x="2964" y="3592"/>
                </a:lnTo>
                <a:lnTo>
                  <a:pt x="2962" y="3587"/>
                </a:lnTo>
                <a:lnTo>
                  <a:pt x="2956" y="3577"/>
                </a:lnTo>
                <a:lnTo>
                  <a:pt x="2948" y="3566"/>
                </a:lnTo>
                <a:lnTo>
                  <a:pt x="2928" y="3541"/>
                </a:lnTo>
                <a:lnTo>
                  <a:pt x="2907" y="3513"/>
                </a:lnTo>
                <a:lnTo>
                  <a:pt x="2901" y="3506"/>
                </a:lnTo>
                <a:lnTo>
                  <a:pt x="2896" y="3500"/>
                </a:lnTo>
                <a:lnTo>
                  <a:pt x="2891" y="3496"/>
                </a:lnTo>
                <a:lnTo>
                  <a:pt x="2888" y="3492"/>
                </a:lnTo>
                <a:lnTo>
                  <a:pt x="2883" y="3490"/>
                </a:lnTo>
                <a:lnTo>
                  <a:pt x="2880" y="3489"/>
                </a:lnTo>
                <a:lnTo>
                  <a:pt x="2875" y="3489"/>
                </a:lnTo>
                <a:lnTo>
                  <a:pt x="2871" y="3489"/>
                </a:lnTo>
                <a:lnTo>
                  <a:pt x="2854" y="3492"/>
                </a:lnTo>
                <a:lnTo>
                  <a:pt x="2830" y="3494"/>
                </a:lnTo>
                <a:lnTo>
                  <a:pt x="2824" y="3494"/>
                </a:lnTo>
                <a:lnTo>
                  <a:pt x="2820" y="3492"/>
                </a:lnTo>
                <a:lnTo>
                  <a:pt x="2817" y="3490"/>
                </a:lnTo>
                <a:lnTo>
                  <a:pt x="2815" y="3486"/>
                </a:lnTo>
                <a:lnTo>
                  <a:pt x="2814" y="3481"/>
                </a:lnTo>
                <a:lnTo>
                  <a:pt x="2815" y="3477"/>
                </a:lnTo>
                <a:lnTo>
                  <a:pt x="2816" y="3471"/>
                </a:lnTo>
                <a:lnTo>
                  <a:pt x="2817" y="3466"/>
                </a:lnTo>
                <a:lnTo>
                  <a:pt x="2823" y="3453"/>
                </a:lnTo>
                <a:lnTo>
                  <a:pt x="2830" y="3440"/>
                </a:lnTo>
                <a:lnTo>
                  <a:pt x="2838" y="3430"/>
                </a:lnTo>
                <a:lnTo>
                  <a:pt x="2847" y="3419"/>
                </a:lnTo>
                <a:lnTo>
                  <a:pt x="2849" y="3415"/>
                </a:lnTo>
                <a:lnTo>
                  <a:pt x="2851" y="3410"/>
                </a:lnTo>
                <a:lnTo>
                  <a:pt x="2851" y="3405"/>
                </a:lnTo>
                <a:lnTo>
                  <a:pt x="2851" y="3400"/>
                </a:lnTo>
                <a:lnTo>
                  <a:pt x="2850" y="3396"/>
                </a:lnTo>
                <a:lnTo>
                  <a:pt x="2848" y="3391"/>
                </a:lnTo>
                <a:lnTo>
                  <a:pt x="2844" y="3385"/>
                </a:lnTo>
                <a:lnTo>
                  <a:pt x="2841" y="3381"/>
                </a:lnTo>
                <a:lnTo>
                  <a:pt x="2833" y="3372"/>
                </a:lnTo>
                <a:lnTo>
                  <a:pt x="2822" y="3364"/>
                </a:lnTo>
                <a:lnTo>
                  <a:pt x="2813" y="3358"/>
                </a:lnTo>
                <a:lnTo>
                  <a:pt x="2802" y="3354"/>
                </a:lnTo>
                <a:lnTo>
                  <a:pt x="2799" y="3351"/>
                </a:lnTo>
                <a:lnTo>
                  <a:pt x="2794" y="3345"/>
                </a:lnTo>
                <a:lnTo>
                  <a:pt x="2788" y="3338"/>
                </a:lnTo>
                <a:lnTo>
                  <a:pt x="2783" y="3330"/>
                </a:lnTo>
                <a:lnTo>
                  <a:pt x="2773" y="3309"/>
                </a:lnTo>
                <a:lnTo>
                  <a:pt x="2762" y="3283"/>
                </a:lnTo>
                <a:lnTo>
                  <a:pt x="2750" y="3255"/>
                </a:lnTo>
                <a:lnTo>
                  <a:pt x="2739" y="3226"/>
                </a:lnTo>
                <a:lnTo>
                  <a:pt x="2727" y="3196"/>
                </a:lnTo>
                <a:lnTo>
                  <a:pt x="2715" y="3170"/>
                </a:lnTo>
                <a:lnTo>
                  <a:pt x="2703" y="3147"/>
                </a:lnTo>
                <a:lnTo>
                  <a:pt x="2693" y="3127"/>
                </a:lnTo>
                <a:lnTo>
                  <a:pt x="2681" y="3110"/>
                </a:lnTo>
                <a:lnTo>
                  <a:pt x="2671" y="3096"/>
                </a:lnTo>
                <a:lnTo>
                  <a:pt x="2666" y="3092"/>
                </a:lnTo>
                <a:lnTo>
                  <a:pt x="2660" y="3087"/>
                </a:lnTo>
                <a:lnTo>
                  <a:pt x="2654" y="3082"/>
                </a:lnTo>
                <a:lnTo>
                  <a:pt x="2648" y="3080"/>
                </a:lnTo>
                <a:lnTo>
                  <a:pt x="2642" y="3078"/>
                </a:lnTo>
                <a:lnTo>
                  <a:pt x="2636" y="3076"/>
                </a:lnTo>
                <a:lnTo>
                  <a:pt x="2631" y="3075"/>
                </a:lnTo>
                <a:lnTo>
                  <a:pt x="2624" y="3076"/>
                </a:lnTo>
                <a:lnTo>
                  <a:pt x="2617" y="3076"/>
                </a:lnTo>
                <a:lnTo>
                  <a:pt x="2609" y="3076"/>
                </a:lnTo>
                <a:lnTo>
                  <a:pt x="2601" y="3075"/>
                </a:lnTo>
                <a:lnTo>
                  <a:pt x="2593" y="3073"/>
                </a:lnTo>
                <a:lnTo>
                  <a:pt x="2577" y="3067"/>
                </a:lnTo>
                <a:lnTo>
                  <a:pt x="2560" y="3060"/>
                </a:lnTo>
                <a:lnTo>
                  <a:pt x="2544" y="3052"/>
                </a:lnTo>
                <a:lnTo>
                  <a:pt x="2528" y="3042"/>
                </a:lnTo>
                <a:lnTo>
                  <a:pt x="2516" y="3034"/>
                </a:lnTo>
                <a:lnTo>
                  <a:pt x="2505" y="3026"/>
                </a:lnTo>
                <a:lnTo>
                  <a:pt x="2500" y="3021"/>
                </a:lnTo>
                <a:lnTo>
                  <a:pt x="2497" y="3015"/>
                </a:lnTo>
                <a:lnTo>
                  <a:pt x="2494" y="3007"/>
                </a:lnTo>
                <a:lnTo>
                  <a:pt x="2491" y="2998"/>
                </a:lnTo>
                <a:lnTo>
                  <a:pt x="2487" y="2977"/>
                </a:lnTo>
                <a:lnTo>
                  <a:pt x="2483" y="2951"/>
                </a:lnTo>
                <a:lnTo>
                  <a:pt x="2478" y="2925"/>
                </a:lnTo>
                <a:lnTo>
                  <a:pt x="2471" y="2899"/>
                </a:lnTo>
                <a:lnTo>
                  <a:pt x="2466" y="2886"/>
                </a:lnTo>
                <a:lnTo>
                  <a:pt x="2461" y="2876"/>
                </a:lnTo>
                <a:lnTo>
                  <a:pt x="2456" y="2865"/>
                </a:lnTo>
                <a:lnTo>
                  <a:pt x="2449" y="2856"/>
                </a:lnTo>
                <a:lnTo>
                  <a:pt x="2442" y="2846"/>
                </a:lnTo>
                <a:lnTo>
                  <a:pt x="2433" y="2836"/>
                </a:lnTo>
                <a:lnTo>
                  <a:pt x="2426" y="2825"/>
                </a:lnTo>
                <a:lnTo>
                  <a:pt x="2420" y="2813"/>
                </a:lnTo>
                <a:lnTo>
                  <a:pt x="2407" y="2789"/>
                </a:lnTo>
                <a:lnTo>
                  <a:pt x="2396" y="2763"/>
                </a:lnTo>
                <a:lnTo>
                  <a:pt x="2388" y="2737"/>
                </a:lnTo>
                <a:lnTo>
                  <a:pt x="2380" y="2711"/>
                </a:lnTo>
                <a:lnTo>
                  <a:pt x="2378" y="2699"/>
                </a:lnTo>
                <a:lnTo>
                  <a:pt x="2377" y="2688"/>
                </a:lnTo>
                <a:lnTo>
                  <a:pt x="2377" y="2677"/>
                </a:lnTo>
                <a:lnTo>
                  <a:pt x="2377" y="2667"/>
                </a:lnTo>
                <a:lnTo>
                  <a:pt x="2378" y="2644"/>
                </a:lnTo>
                <a:lnTo>
                  <a:pt x="2380" y="2616"/>
                </a:lnTo>
                <a:lnTo>
                  <a:pt x="2384" y="2584"/>
                </a:lnTo>
                <a:lnTo>
                  <a:pt x="2386" y="2552"/>
                </a:lnTo>
                <a:lnTo>
                  <a:pt x="2389" y="2520"/>
                </a:lnTo>
                <a:lnTo>
                  <a:pt x="2391" y="2492"/>
                </a:lnTo>
                <a:lnTo>
                  <a:pt x="2392" y="2467"/>
                </a:lnTo>
                <a:lnTo>
                  <a:pt x="2392" y="2451"/>
                </a:lnTo>
                <a:lnTo>
                  <a:pt x="2391" y="2438"/>
                </a:lnTo>
                <a:lnTo>
                  <a:pt x="2388" y="2422"/>
                </a:lnTo>
                <a:lnTo>
                  <a:pt x="2383" y="2406"/>
                </a:lnTo>
                <a:lnTo>
                  <a:pt x="2377" y="2389"/>
                </a:lnTo>
                <a:lnTo>
                  <a:pt x="2366" y="2360"/>
                </a:lnTo>
                <a:lnTo>
                  <a:pt x="2362" y="2341"/>
                </a:lnTo>
                <a:lnTo>
                  <a:pt x="2360" y="2326"/>
                </a:lnTo>
                <a:lnTo>
                  <a:pt x="2356" y="2307"/>
                </a:lnTo>
                <a:lnTo>
                  <a:pt x="2352" y="2299"/>
                </a:lnTo>
                <a:lnTo>
                  <a:pt x="2348" y="2291"/>
                </a:lnTo>
                <a:lnTo>
                  <a:pt x="2345" y="2287"/>
                </a:lnTo>
                <a:lnTo>
                  <a:pt x="2343" y="2285"/>
                </a:lnTo>
                <a:lnTo>
                  <a:pt x="2339" y="2283"/>
                </a:lnTo>
                <a:lnTo>
                  <a:pt x="2337" y="2281"/>
                </a:lnTo>
                <a:lnTo>
                  <a:pt x="2319" y="2272"/>
                </a:lnTo>
                <a:lnTo>
                  <a:pt x="2292" y="2254"/>
                </a:lnTo>
                <a:lnTo>
                  <a:pt x="2278" y="2245"/>
                </a:lnTo>
                <a:lnTo>
                  <a:pt x="2263" y="2238"/>
                </a:lnTo>
                <a:lnTo>
                  <a:pt x="2255" y="2234"/>
                </a:lnTo>
                <a:lnTo>
                  <a:pt x="2248" y="2232"/>
                </a:lnTo>
                <a:lnTo>
                  <a:pt x="2241" y="2231"/>
                </a:lnTo>
                <a:lnTo>
                  <a:pt x="2234" y="2231"/>
                </a:lnTo>
                <a:lnTo>
                  <a:pt x="2227" y="2230"/>
                </a:lnTo>
                <a:lnTo>
                  <a:pt x="2221" y="2227"/>
                </a:lnTo>
                <a:lnTo>
                  <a:pt x="2216" y="2224"/>
                </a:lnTo>
                <a:lnTo>
                  <a:pt x="2210" y="2219"/>
                </a:lnTo>
                <a:lnTo>
                  <a:pt x="2205" y="2215"/>
                </a:lnTo>
                <a:lnTo>
                  <a:pt x="2202" y="2207"/>
                </a:lnTo>
                <a:lnTo>
                  <a:pt x="2198" y="2200"/>
                </a:lnTo>
                <a:lnTo>
                  <a:pt x="2196" y="2193"/>
                </a:lnTo>
                <a:lnTo>
                  <a:pt x="2194" y="2185"/>
                </a:lnTo>
                <a:lnTo>
                  <a:pt x="2191" y="2177"/>
                </a:lnTo>
                <a:lnTo>
                  <a:pt x="2190" y="2169"/>
                </a:lnTo>
                <a:lnTo>
                  <a:pt x="2190" y="2161"/>
                </a:lnTo>
                <a:lnTo>
                  <a:pt x="2190" y="2152"/>
                </a:lnTo>
                <a:lnTo>
                  <a:pt x="2190" y="2145"/>
                </a:lnTo>
                <a:lnTo>
                  <a:pt x="2191" y="2137"/>
                </a:lnTo>
                <a:lnTo>
                  <a:pt x="2194" y="2131"/>
                </a:lnTo>
                <a:lnTo>
                  <a:pt x="2195" y="2124"/>
                </a:lnTo>
                <a:lnTo>
                  <a:pt x="2196" y="2118"/>
                </a:lnTo>
                <a:lnTo>
                  <a:pt x="2195" y="2111"/>
                </a:lnTo>
                <a:lnTo>
                  <a:pt x="2194" y="2103"/>
                </a:lnTo>
                <a:lnTo>
                  <a:pt x="2191" y="2096"/>
                </a:lnTo>
                <a:lnTo>
                  <a:pt x="2188" y="2089"/>
                </a:lnTo>
                <a:lnTo>
                  <a:pt x="2184" y="2081"/>
                </a:lnTo>
                <a:lnTo>
                  <a:pt x="2180" y="2074"/>
                </a:lnTo>
                <a:lnTo>
                  <a:pt x="2170" y="2062"/>
                </a:lnTo>
                <a:lnTo>
                  <a:pt x="2160" y="2051"/>
                </a:lnTo>
                <a:lnTo>
                  <a:pt x="2155" y="2048"/>
                </a:lnTo>
                <a:lnTo>
                  <a:pt x="2150" y="2044"/>
                </a:lnTo>
                <a:lnTo>
                  <a:pt x="2146" y="2042"/>
                </a:lnTo>
                <a:lnTo>
                  <a:pt x="2142" y="2042"/>
                </a:lnTo>
                <a:lnTo>
                  <a:pt x="2139" y="2041"/>
                </a:lnTo>
                <a:lnTo>
                  <a:pt x="2134" y="2040"/>
                </a:lnTo>
                <a:lnTo>
                  <a:pt x="2129" y="2036"/>
                </a:lnTo>
                <a:lnTo>
                  <a:pt x="2126" y="2031"/>
                </a:lnTo>
                <a:lnTo>
                  <a:pt x="2116" y="2021"/>
                </a:lnTo>
                <a:lnTo>
                  <a:pt x="2107" y="2007"/>
                </a:lnTo>
                <a:lnTo>
                  <a:pt x="2099" y="1991"/>
                </a:lnTo>
                <a:lnTo>
                  <a:pt x="2090" y="1976"/>
                </a:lnTo>
                <a:lnTo>
                  <a:pt x="2083" y="1961"/>
                </a:lnTo>
                <a:lnTo>
                  <a:pt x="2079" y="1948"/>
                </a:lnTo>
                <a:lnTo>
                  <a:pt x="2076" y="1942"/>
                </a:lnTo>
                <a:lnTo>
                  <a:pt x="2073" y="1937"/>
                </a:lnTo>
                <a:lnTo>
                  <a:pt x="2070" y="1933"/>
                </a:lnTo>
                <a:lnTo>
                  <a:pt x="2067" y="1929"/>
                </a:lnTo>
                <a:lnTo>
                  <a:pt x="2060" y="1923"/>
                </a:lnTo>
                <a:lnTo>
                  <a:pt x="2053" y="1921"/>
                </a:lnTo>
                <a:lnTo>
                  <a:pt x="2049" y="1921"/>
                </a:lnTo>
                <a:lnTo>
                  <a:pt x="2047" y="1921"/>
                </a:lnTo>
                <a:lnTo>
                  <a:pt x="2045" y="1922"/>
                </a:lnTo>
                <a:lnTo>
                  <a:pt x="2043" y="1923"/>
                </a:lnTo>
                <a:lnTo>
                  <a:pt x="2042" y="1926"/>
                </a:lnTo>
                <a:lnTo>
                  <a:pt x="2041" y="1928"/>
                </a:lnTo>
                <a:lnTo>
                  <a:pt x="2041" y="1930"/>
                </a:lnTo>
                <a:lnTo>
                  <a:pt x="2042" y="1934"/>
                </a:lnTo>
                <a:lnTo>
                  <a:pt x="2045" y="1941"/>
                </a:lnTo>
                <a:lnTo>
                  <a:pt x="2046" y="1950"/>
                </a:lnTo>
                <a:lnTo>
                  <a:pt x="2046" y="1959"/>
                </a:lnTo>
                <a:lnTo>
                  <a:pt x="2046" y="1968"/>
                </a:lnTo>
                <a:lnTo>
                  <a:pt x="2047" y="1976"/>
                </a:lnTo>
                <a:lnTo>
                  <a:pt x="2048" y="1984"/>
                </a:lnTo>
                <a:lnTo>
                  <a:pt x="2050" y="1987"/>
                </a:lnTo>
                <a:lnTo>
                  <a:pt x="2053" y="1990"/>
                </a:lnTo>
                <a:lnTo>
                  <a:pt x="2055" y="1993"/>
                </a:lnTo>
                <a:lnTo>
                  <a:pt x="2059" y="1995"/>
                </a:lnTo>
                <a:lnTo>
                  <a:pt x="2062" y="1997"/>
                </a:lnTo>
                <a:lnTo>
                  <a:pt x="2066" y="2001"/>
                </a:lnTo>
                <a:lnTo>
                  <a:pt x="2069" y="2007"/>
                </a:lnTo>
                <a:lnTo>
                  <a:pt x="2072" y="2013"/>
                </a:lnTo>
                <a:lnTo>
                  <a:pt x="2077" y="2027"/>
                </a:lnTo>
                <a:lnTo>
                  <a:pt x="2082" y="2042"/>
                </a:lnTo>
                <a:lnTo>
                  <a:pt x="2085" y="2057"/>
                </a:lnTo>
                <a:lnTo>
                  <a:pt x="2085" y="2071"/>
                </a:lnTo>
                <a:lnTo>
                  <a:pt x="2085" y="2077"/>
                </a:lnTo>
                <a:lnTo>
                  <a:pt x="2083" y="2082"/>
                </a:lnTo>
                <a:lnTo>
                  <a:pt x="2081" y="2087"/>
                </a:lnTo>
                <a:lnTo>
                  <a:pt x="2079" y="2089"/>
                </a:lnTo>
                <a:lnTo>
                  <a:pt x="2075" y="2090"/>
                </a:lnTo>
                <a:lnTo>
                  <a:pt x="2072" y="2090"/>
                </a:lnTo>
                <a:lnTo>
                  <a:pt x="2067" y="2089"/>
                </a:lnTo>
                <a:lnTo>
                  <a:pt x="2063" y="2088"/>
                </a:lnTo>
                <a:lnTo>
                  <a:pt x="2053" y="2083"/>
                </a:lnTo>
                <a:lnTo>
                  <a:pt x="2041" y="2075"/>
                </a:lnTo>
                <a:lnTo>
                  <a:pt x="2015" y="2056"/>
                </a:lnTo>
                <a:lnTo>
                  <a:pt x="1987" y="2037"/>
                </a:lnTo>
                <a:lnTo>
                  <a:pt x="1980" y="2031"/>
                </a:lnTo>
                <a:lnTo>
                  <a:pt x="1974" y="2025"/>
                </a:lnTo>
                <a:lnTo>
                  <a:pt x="1969" y="2017"/>
                </a:lnTo>
                <a:lnTo>
                  <a:pt x="1966" y="2008"/>
                </a:lnTo>
                <a:lnTo>
                  <a:pt x="1964" y="1998"/>
                </a:lnTo>
                <a:lnTo>
                  <a:pt x="1961" y="1988"/>
                </a:lnTo>
                <a:lnTo>
                  <a:pt x="1960" y="1977"/>
                </a:lnTo>
                <a:lnTo>
                  <a:pt x="1960" y="1967"/>
                </a:lnTo>
                <a:lnTo>
                  <a:pt x="1961" y="1925"/>
                </a:lnTo>
                <a:lnTo>
                  <a:pt x="1962" y="1896"/>
                </a:lnTo>
                <a:lnTo>
                  <a:pt x="1962" y="1892"/>
                </a:lnTo>
                <a:lnTo>
                  <a:pt x="1960" y="1887"/>
                </a:lnTo>
                <a:lnTo>
                  <a:pt x="1958" y="1883"/>
                </a:lnTo>
                <a:lnTo>
                  <a:pt x="1954" y="1879"/>
                </a:lnTo>
                <a:lnTo>
                  <a:pt x="1944" y="1870"/>
                </a:lnTo>
                <a:lnTo>
                  <a:pt x="1932" y="1863"/>
                </a:lnTo>
                <a:lnTo>
                  <a:pt x="1919" y="1858"/>
                </a:lnTo>
                <a:lnTo>
                  <a:pt x="1906" y="1853"/>
                </a:lnTo>
                <a:lnTo>
                  <a:pt x="1893" y="1851"/>
                </a:lnTo>
                <a:lnTo>
                  <a:pt x="1884" y="1849"/>
                </a:lnTo>
                <a:lnTo>
                  <a:pt x="1874" y="1849"/>
                </a:lnTo>
                <a:lnTo>
                  <a:pt x="1866" y="1848"/>
                </a:lnTo>
                <a:lnTo>
                  <a:pt x="1858" y="1847"/>
                </a:lnTo>
                <a:lnTo>
                  <a:pt x="1850" y="1843"/>
                </a:lnTo>
                <a:lnTo>
                  <a:pt x="1846" y="1841"/>
                </a:lnTo>
                <a:lnTo>
                  <a:pt x="1844" y="1838"/>
                </a:lnTo>
                <a:lnTo>
                  <a:pt x="1840" y="1833"/>
                </a:lnTo>
                <a:lnTo>
                  <a:pt x="1838" y="1827"/>
                </a:lnTo>
                <a:lnTo>
                  <a:pt x="1836" y="1820"/>
                </a:lnTo>
                <a:lnTo>
                  <a:pt x="1834" y="1813"/>
                </a:lnTo>
                <a:lnTo>
                  <a:pt x="1832" y="1804"/>
                </a:lnTo>
                <a:lnTo>
                  <a:pt x="1832" y="1793"/>
                </a:lnTo>
                <a:lnTo>
                  <a:pt x="1830" y="1781"/>
                </a:lnTo>
                <a:lnTo>
                  <a:pt x="1827" y="1771"/>
                </a:lnTo>
                <a:lnTo>
                  <a:pt x="1823" y="1761"/>
                </a:lnTo>
                <a:lnTo>
                  <a:pt x="1818" y="1752"/>
                </a:lnTo>
                <a:lnTo>
                  <a:pt x="1811" y="1744"/>
                </a:lnTo>
                <a:lnTo>
                  <a:pt x="1805" y="1735"/>
                </a:lnTo>
                <a:lnTo>
                  <a:pt x="1797" y="1728"/>
                </a:lnTo>
                <a:lnTo>
                  <a:pt x="1790" y="1723"/>
                </a:lnTo>
                <a:lnTo>
                  <a:pt x="1773" y="1712"/>
                </a:lnTo>
                <a:lnTo>
                  <a:pt x="1757" y="1705"/>
                </a:lnTo>
                <a:lnTo>
                  <a:pt x="1743" y="1700"/>
                </a:lnTo>
                <a:lnTo>
                  <a:pt x="1732" y="1699"/>
                </a:lnTo>
                <a:lnTo>
                  <a:pt x="1718" y="1697"/>
                </a:lnTo>
                <a:lnTo>
                  <a:pt x="1697" y="1691"/>
                </a:lnTo>
                <a:lnTo>
                  <a:pt x="1670" y="1684"/>
                </a:lnTo>
                <a:lnTo>
                  <a:pt x="1639" y="1676"/>
                </a:lnTo>
                <a:lnTo>
                  <a:pt x="1608" y="1667"/>
                </a:lnTo>
                <a:lnTo>
                  <a:pt x="1578" y="1660"/>
                </a:lnTo>
                <a:lnTo>
                  <a:pt x="1554" y="1654"/>
                </a:lnTo>
                <a:lnTo>
                  <a:pt x="1534" y="1653"/>
                </a:lnTo>
                <a:lnTo>
                  <a:pt x="1527" y="1652"/>
                </a:lnTo>
                <a:lnTo>
                  <a:pt x="1518" y="1651"/>
                </a:lnTo>
                <a:lnTo>
                  <a:pt x="1510" y="1647"/>
                </a:lnTo>
                <a:lnTo>
                  <a:pt x="1501" y="1644"/>
                </a:lnTo>
                <a:lnTo>
                  <a:pt x="1483" y="1636"/>
                </a:lnTo>
                <a:lnTo>
                  <a:pt x="1466" y="1626"/>
                </a:lnTo>
                <a:lnTo>
                  <a:pt x="1449" y="1618"/>
                </a:lnTo>
                <a:lnTo>
                  <a:pt x="1434" y="1612"/>
                </a:lnTo>
                <a:lnTo>
                  <a:pt x="1427" y="1611"/>
                </a:lnTo>
                <a:lnTo>
                  <a:pt x="1420" y="1610"/>
                </a:lnTo>
                <a:lnTo>
                  <a:pt x="1415" y="1611"/>
                </a:lnTo>
                <a:lnTo>
                  <a:pt x="1409" y="1613"/>
                </a:lnTo>
                <a:lnTo>
                  <a:pt x="1405" y="1617"/>
                </a:lnTo>
                <a:lnTo>
                  <a:pt x="1400" y="1618"/>
                </a:lnTo>
                <a:lnTo>
                  <a:pt x="1394" y="1618"/>
                </a:lnTo>
                <a:lnTo>
                  <a:pt x="1388" y="1617"/>
                </a:lnTo>
                <a:lnTo>
                  <a:pt x="1376" y="1612"/>
                </a:lnTo>
                <a:lnTo>
                  <a:pt x="1363" y="1604"/>
                </a:lnTo>
                <a:lnTo>
                  <a:pt x="1352" y="1597"/>
                </a:lnTo>
                <a:lnTo>
                  <a:pt x="1339" y="1589"/>
                </a:lnTo>
                <a:lnTo>
                  <a:pt x="1333" y="1585"/>
                </a:lnTo>
                <a:lnTo>
                  <a:pt x="1328" y="1583"/>
                </a:lnTo>
                <a:lnTo>
                  <a:pt x="1322" y="1582"/>
                </a:lnTo>
                <a:lnTo>
                  <a:pt x="1318" y="1580"/>
                </a:lnTo>
                <a:lnTo>
                  <a:pt x="1314" y="1582"/>
                </a:lnTo>
                <a:lnTo>
                  <a:pt x="1311" y="1584"/>
                </a:lnTo>
                <a:lnTo>
                  <a:pt x="1308" y="1588"/>
                </a:lnTo>
                <a:lnTo>
                  <a:pt x="1306" y="1591"/>
                </a:lnTo>
                <a:lnTo>
                  <a:pt x="1301" y="1603"/>
                </a:lnTo>
                <a:lnTo>
                  <a:pt x="1298" y="1617"/>
                </a:lnTo>
                <a:lnTo>
                  <a:pt x="1293" y="1632"/>
                </a:lnTo>
                <a:lnTo>
                  <a:pt x="1287" y="1649"/>
                </a:lnTo>
                <a:lnTo>
                  <a:pt x="1282" y="1657"/>
                </a:lnTo>
                <a:lnTo>
                  <a:pt x="1277" y="1664"/>
                </a:lnTo>
                <a:lnTo>
                  <a:pt x="1271" y="1671"/>
                </a:lnTo>
                <a:lnTo>
                  <a:pt x="1264" y="1678"/>
                </a:lnTo>
                <a:lnTo>
                  <a:pt x="1255" y="1683"/>
                </a:lnTo>
                <a:lnTo>
                  <a:pt x="1247" y="1686"/>
                </a:lnTo>
                <a:lnTo>
                  <a:pt x="1240" y="1687"/>
                </a:lnTo>
                <a:lnTo>
                  <a:pt x="1233" y="1687"/>
                </a:lnTo>
                <a:lnTo>
                  <a:pt x="1226" y="1686"/>
                </a:lnTo>
                <a:lnTo>
                  <a:pt x="1220" y="1684"/>
                </a:lnTo>
                <a:lnTo>
                  <a:pt x="1213" y="1680"/>
                </a:lnTo>
                <a:lnTo>
                  <a:pt x="1207" y="1678"/>
                </a:lnTo>
                <a:lnTo>
                  <a:pt x="1197" y="1671"/>
                </a:lnTo>
                <a:lnTo>
                  <a:pt x="1186" y="1666"/>
                </a:lnTo>
                <a:lnTo>
                  <a:pt x="1181" y="1665"/>
                </a:lnTo>
                <a:lnTo>
                  <a:pt x="1176" y="1665"/>
                </a:lnTo>
                <a:lnTo>
                  <a:pt x="1171" y="1667"/>
                </a:lnTo>
                <a:lnTo>
                  <a:pt x="1167" y="1670"/>
                </a:lnTo>
                <a:lnTo>
                  <a:pt x="1157" y="1679"/>
                </a:lnTo>
                <a:lnTo>
                  <a:pt x="1144" y="1686"/>
                </a:lnTo>
                <a:lnTo>
                  <a:pt x="1138" y="1690"/>
                </a:lnTo>
                <a:lnTo>
                  <a:pt x="1131" y="1692"/>
                </a:lnTo>
                <a:lnTo>
                  <a:pt x="1125" y="1694"/>
                </a:lnTo>
                <a:lnTo>
                  <a:pt x="1119" y="1696"/>
                </a:lnTo>
                <a:lnTo>
                  <a:pt x="1113" y="1696"/>
                </a:lnTo>
                <a:lnTo>
                  <a:pt x="1109" y="1694"/>
                </a:lnTo>
                <a:lnTo>
                  <a:pt x="1104" y="1693"/>
                </a:lnTo>
                <a:lnTo>
                  <a:pt x="1102" y="1690"/>
                </a:lnTo>
                <a:lnTo>
                  <a:pt x="1099" y="1685"/>
                </a:lnTo>
                <a:lnTo>
                  <a:pt x="1099" y="1678"/>
                </a:lnTo>
                <a:lnTo>
                  <a:pt x="1100" y="1671"/>
                </a:lnTo>
                <a:lnTo>
                  <a:pt x="1103" y="1661"/>
                </a:lnTo>
                <a:lnTo>
                  <a:pt x="1110" y="1642"/>
                </a:lnTo>
                <a:lnTo>
                  <a:pt x="1114" y="1627"/>
                </a:lnTo>
                <a:lnTo>
                  <a:pt x="1117" y="1616"/>
                </a:lnTo>
                <a:lnTo>
                  <a:pt x="1117" y="1609"/>
                </a:lnTo>
                <a:lnTo>
                  <a:pt x="1116" y="1606"/>
                </a:lnTo>
                <a:lnTo>
                  <a:pt x="1114" y="1604"/>
                </a:lnTo>
                <a:lnTo>
                  <a:pt x="1112" y="1604"/>
                </a:lnTo>
                <a:lnTo>
                  <a:pt x="1110" y="1603"/>
                </a:lnTo>
                <a:lnTo>
                  <a:pt x="1102" y="1605"/>
                </a:lnTo>
                <a:lnTo>
                  <a:pt x="1091" y="1609"/>
                </a:lnTo>
                <a:lnTo>
                  <a:pt x="1085" y="1612"/>
                </a:lnTo>
                <a:lnTo>
                  <a:pt x="1080" y="1616"/>
                </a:lnTo>
                <a:lnTo>
                  <a:pt x="1076" y="1619"/>
                </a:lnTo>
                <a:lnTo>
                  <a:pt x="1072" y="1624"/>
                </a:lnTo>
                <a:lnTo>
                  <a:pt x="1065" y="1633"/>
                </a:lnTo>
                <a:lnTo>
                  <a:pt x="1059" y="1643"/>
                </a:lnTo>
                <a:lnTo>
                  <a:pt x="1056" y="1654"/>
                </a:lnTo>
                <a:lnTo>
                  <a:pt x="1053" y="1665"/>
                </a:lnTo>
                <a:lnTo>
                  <a:pt x="1052" y="1676"/>
                </a:lnTo>
                <a:lnTo>
                  <a:pt x="1051" y="1685"/>
                </a:lnTo>
                <a:lnTo>
                  <a:pt x="1051" y="1688"/>
                </a:lnTo>
                <a:lnTo>
                  <a:pt x="1049" y="1694"/>
                </a:lnTo>
                <a:lnTo>
                  <a:pt x="1046" y="1699"/>
                </a:lnTo>
                <a:lnTo>
                  <a:pt x="1043" y="1704"/>
                </a:lnTo>
                <a:lnTo>
                  <a:pt x="1033" y="1714"/>
                </a:lnTo>
                <a:lnTo>
                  <a:pt x="1024" y="1724"/>
                </a:lnTo>
                <a:lnTo>
                  <a:pt x="1004" y="1739"/>
                </a:lnTo>
                <a:lnTo>
                  <a:pt x="996" y="1746"/>
                </a:lnTo>
                <a:lnTo>
                  <a:pt x="1004" y="1746"/>
                </a:lnTo>
                <a:lnTo>
                  <a:pt x="1024" y="1747"/>
                </a:lnTo>
                <a:lnTo>
                  <a:pt x="1036" y="1747"/>
                </a:lnTo>
                <a:lnTo>
                  <a:pt x="1048" y="1747"/>
                </a:lnTo>
                <a:lnTo>
                  <a:pt x="1058" y="1747"/>
                </a:lnTo>
                <a:lnTo>
                  <a:pt x="1068" y="1746"/>
                </a:lnTo>
                <a:lnTo>
                  <a:pt x="1071" y="1745"/>
                </a:lnTo>
                <a:lnTo>
                  <a:pt x="1073" y="1746"/>
                </a:lnTo>
                <a:lnTo>
                  <a:pt x="1075" y="1748"/>
                </a:lnTo>
                <a:lnTo>
                  <a:pt x="1076" y="1752"/>
                </a:lnTo>
                <a:lnTo>
                  <a:pt x="1077" y="1760"/>
                </a:lnTo>
                <a:lnTo>
                  <a:pt x="1075" y="1772"/>
                </a:lnTo>
                <a:lnTo>
                  <a:pt x="1071" y="1784"/>
                </a:lnTo>
                <a:lnTo>
                  <a:pt x="1065" y="1794"/>
                </a:lnTo>
                <a:lnTo>
                  <a:pt x="1058" y="1805"/>
                </a:lnTo>
                <a:lnTo>
                  <a:pt x="1051" y="1812"/>
                </a:lnTo>
                <a:lnTo>
                  <a:pt x="1035" y="1825"/>
                </a:lnTo>
                <a:lnTo>
                  <a:pt x="1016" y="1841"/>
                </a:lnTo>
                <a:lnTo>
                  <a:pt x="1005" y="1848"/>
                </a:lnTo>
                <a:lnTo>
                  <a:pt x="995" y="1853"/>
                </a:lnTo>
                <a:lnTo>
                  <a:pt x="989" y="1854"/>
                </a:lnTo>
                <a:lnTo>
                  <a:pt x="984" y="1855"/>
                </a:lnTo>
                <a:lnTo>
                  <a:pt x="978" y="1855"/>
                </a:lnTo>
                <a:lnTo>
                  <a:pt x="972" y="1854"/>
                </a:lnTo>
                <a:lnTo>
                  <a:pt x="967" y="1852"/>
                </a:lnTo>
                <a:lnTo>
                  <a:pt x="961" y="1849"/>
                </a:lnTo>
                <a:lnTo>
                  <a:pt x="957" y="1846"/>
                </a:lnTo>
                <a:lnTo>
                  <a:pt x="952" y="1843"/>
                </a:lnTo>
                <a:lnTo>
                  <a:pt x="945" y="1836"/>
                </a:lnTo>
                <a:lnTo>
                  <a:pt x="940" y="1828"/>
                </a:lnTo>
                <a:lnTo>
                  <a:pt x="934" y="1821"/>
                </a:lnTo>
                <a:lnTo>
                  <a:pt x="929" y="1814"/>
                </a:lnTo>
                <a:lnTo>
                  <a:pt x="923" y="1809"/>
                </a:lnTo>
                <a:lnTo>
                  <a:pt x="916" y="1807"/>
                </a:lnTo>
                <a:lnTo>
                  <a:pt x="912" y="1807"/>
                </a:lnTo>
                <a:lnTo>
                  <a:pt x="909" y="1808"/>
                </a:lnTo>
                <a:lnTo>
                  <a:pt x="904" y="1811"/>
                </a:lnTo>
                <a:lnTo>
                  <a:pt x="900" y="1815"/>
                </a:lnTo>
                <a:lnTo>
                  <a:pt x="890" y="1826"/>
                </a:lnTo>
                <a:lnTo>
                  <a:pt x="878" y="1840"/>
                </a:lnTo>
                <a:lnTo>
                  <a:pt x="866" y="1858"/>
                </a:lnTo>
                <a:lnTo>
                  <a:pt x="848" y="1875"/>
                </a:lnTo>
                <a:lnTo>
                  <a:pt x="839" y="1885"/>
                </a:lnTo>
                <a:lnTo>
                  <a:pt x="828" y="1893"/>
                </a:lnTo>
                <a:lnTo>
                  <a:pt x="816" y="1901"/>
                </a:lnTo>
                <a:lnTo>
                  <a:pt x="803" y="1909"/>
                </a:lnTo>
                <a:lnTo>
                  <a:pt x="790" y="1916"/>
                </a:lnTo>
                <a:lnTo>
                  <a:pt x="779" y="1921"/>
                </a:lnTo>
                <a:lnTo>
                  <a:pt x="768" y="1923"/>
                </a:lnTo>
                <a:lnTo>
                  <a:pt x="760" y="1925"/>
                </a:lnTo>
                <a:lnTo>
                  <a:pt x="752" y="1925"/>
                </a:lnTo>
                <a:lnTo>
                  <a:pt x="745" y="1923"/>
                </a:lnTo>
                <a:lnTo>
                  <a:pt x="738" y="1921"/>
                </a:lnTo>
                <a:lnTo>
                  <a:pt x="732" y="1919"/>
                </a:lnTo>
                <a:lnTo>
                  <a:pt x="721" y="1912"/>
                </a:lnTo>
                <a:lnTo>
                  <a:pt x="712" y="1906"/>
                </a:lnTo>
                <a:lnTo>
                  <a:pt x="708" y="1905"/>
                </a:lnTo>
                <a:lnTo>
                  <a:pt x="703" y="1903"/>
                </a:lnTo>
                <a:lnTo>
                  <a:pt x="699" y="1903"/>
                </a:lnTo>
                <a:lnTo>
                  <a:pt x="693" y="1906"/>
                </a:lnTo>
                <a:lnTo>
                  <a:pt x="661" y="1920"/>
                </a:lnTo>
                <a:lnTo>
                  <a:pt x="614" y="1940"/>
                </a:lnTo>
                <a:lnTo>
                  <a:pt x="591" y="1949"/>
                </a:lnTo>
                <a:lnTo>
                  <a:pt x="567" y="1957"/>
                </a:lnTo>
                <a:lnTo>
                  <a:pt x="546" y="1963"/>
                </a:lnTo>
                <a:lnTo>
                  <a:pt x="530" y="1967"/>
                </a:lnTo>
                <a:lnTo>
                  <a:pt x="524" y="1967"/>
                </a:lnTo>
                <a:lnTo>
                  <a:pt x="519" y="1966"/>
                </a:lnTo>
                <a:lnTo>
                  <a:pt x="514" y="1963"/>
                </a:lnTo>
                <a:lnTo>
                  <a:pt x="511" y="1961"/>
                </a:lnTo>
                <a:lnTo>
                  <a:pt x="509" y="1956"/>
                </a:lnTo>
                <a:lnTo>
                  <a:pt x="506" y="1953"/>
                </a:lnTo>
                <a:lnTo>
                  <a:pt x="506" y="1948"/>
                </a:lnTo>
                <a:lnTo>
                  <a:pt x="505" y="1942"/>
                </a:lnTo>
                <a:lnTo>
                  <a:pt x="505" y="1937"/>
                </a:lnTo>
                <a:lnTo>
                  <a:pt x="506" y="1933"/>
                </a:lnTo>
                <a:lnTo>
                  <a:pt x="509" y="1928"/>
                </a:lnTo>
                <a:lnTo>
                  <a:pt x="510" y="1923"/>
                </a:lnTo>
                <a:lnTo>
                  <a:pt x="512" y="1920"/>
                </a:lnTo>
                <a:lnTo>
                  <a:pt x="516" y="1917"/>
                </a:lnTo>
                <a:lnTo>
                  <a:pt x="519" y="1915"/>
                </a:lnTo>
                <a:lnTo>
                  <a:pt x="523" y="1915"/>
                </a:lnTo>
                <a:lnTo>
                  <a:pt x="532" y="1913"/>
                </a:lnTo>
                <a:lnTo>
                  <a:pt x="546" y="1908"/>
                </a:lnTo>
                <a:lnTo>
                  <a:pt x="563" y="1901"/>
                </a:lnTo>
                <a:lnTo>
                  <a:pt x="580" y="1892"/>
                </a:lnTo>
                <a:lnTo>
                  <a:pt x="614" y="1873"/>
                </a:lnTo>
                <a:lnTo>
                  <a:pt x="638" y="1859"/>
                </a:lnTo>
                <a:lnTo>
                  <a:pt x="664" y="1845"/>
                </a:lnTo>
                <a:lnTo>
                  <a:pt x="702" y="1826"/>
                </a:lnTo>
                <a:lnTo>
                  <a:pt x="741" y="1807"/>
                </a:lnTo>
                <a:lnTo>
                  <a:pt x="769" y="1793"/>
                </a:lnTo>
                <a:lnTo>
                  <a:pt x="779" y="1787"/>
                </a:lnTo>
                <a:lnTo>
                  <a:pt x="789" y="1780"/>
                </a:lnTo>
                <a:lnTo>
                  <a:pt x="799" y="1773"/>
                </a:lnTo>
                <a:lnTo>
                  <a:pt x="808" y="1765"/>
                </a:lnTo>
                <a:lnTo>
                  <a:pt x="811" y="1760"/>
                </a:lnTo>
                <a:lnTo>
                  <a:pt x="815" y="1757"/>
                </a:lnTo>
                <a:lnTo>
                  <a:pt x="817" y="1752"/>
                </a:lnTo>
                <a:lnTo>
                  <a:pt x="820" y="1747"/>
                </a:lnTo>
                <a:lnTo>
                  <a:pt x="820" y="1743"/>
                </a:lnTo>
                <a:lnTo>
                  <a:pt x="820" y="1737"/>
                </a:lnTo>
                <a:lnTo>
                  <a:pt x="819" y="1732"/>
                </a:lnTo>
                <a:lnTo>
                  <a:pt x="816" y="1727"/>
                </a:lnTo>
                <a:lnTo>
                  <a:pt x="814" y="1723"/>
                </a:lnTo>
                <a:lnTo>
                  <a:pt x="809" y="1719"/>
                </a:lnTo>
                <a:lnTo>
                  <a:pt x="804" y="1718"/>
                </a:lnTo>
                <a:lnTo>
                  <a:pt x="800" y="1717"/>
                </a:lnTo>
                <a:lnTo>
                  <a:pt x="794" y="1718"/>
                </a:lnTo>
                <a:lnTo>
                  <a:pt x="788" y="1719"/>
                </a:lnTo>
                <a:lnTo>
                  <a:pt x="782" y="1721"/>
                </a:lnTo>
                <a:lnTo>
                  <a:pt x="777" y="1724"/>
                </a:lnTo>
                <a:lnTo>
                  <a:pt x="757" y="1734"/>
                </a:lnTo>
                <a:lnTo>
                  <a:pt x="749" y="1741"/>
                </a:lnTo>
                <a:lnTo>
                  <a:pt x="742" y="1734"/>
                </a:lnTo>
                <a:lnTo>
                  <a:pt x="728" y="1719"/>
                </a:lnTo>
                <a:lnTo>
                  <a:pt x="710" y="1701"/>
                </a:lnTo>
                <a:lnTo>
                  <a:pt x="698" y="1690"/>
                </a:lnTo>
                <a:lnTo>
                  <a:pt x="695" y="1688"/>
                </a:lnTo>
                <a:lnTo>
                  <a:pt x="693" y="1688"/>
                </a:lnTo>
                <a:lnTo>
                  <a:pt x="689" y="1690"/>
                </a:lnTo>
                <a:lnTo>
                  <a:pt x="687" y="1691"/>
                </a:lnTo>
                <a:lnTo>
                  <a:pt x="681" y="1697"/>
                </a:lnTo>
                <a:lnTo>
                  <a:pt x="675" y="1705"/>
                </a:lnTo>
                <a:lnTo>
                  <a:pt x="666" y="1719"/>
                </a:lnTo>
                <a:lnTo>
                  <a:pt x="661" y="1727"/>
                </a:lnTo>
                <a:lnTo>
                  <a:pt x="659" y="1726"/>
                </a:lnTo>
                <a:lnTo>
                  <a:pt x="653" y="1725"/>
                </a:lnTo>
                <a:lnTo>
                  <a:pt x="646" y="1721"/>
                </a:lnTo>
                <a:lnTo>
                  <a:pt x="637" y="1716"/>
                </a:lnTo>
                <a:lnTo>
                  <a:pt x="633" y="1712"/>
                </a:lnTo>
                <a:lnTo>
                  <a:pt x="629" y="1707"/>
                </a:lnTo>
                <a:lnTo>
                  <a:pt x="626" y="1703"/>
                </a:lnTo>
                <a:lnTo>
                  <a:pt x="622" y="1697"/>
                </a:lnTo>
                <a:lnTo>
                  <a:pt x="621" y="1691"/>
                </a:lnTo>
                <a:lnTo>
                  <a:pt x="620" y="1683"/>
                </a:lnTo>
                <a:lnTo>
                  <a:pt x="620" y="1674"/>
                </a:lnTo>
                <a:lnTo>
                  <a:pt x="621" y="1666"/>
                </a:lnTo>
                <a:lnTo>
                  <a:pt x="624" y="1657"/>
                </a:lnTo>
                <a:lnTo>
                  <a:pt x="624" y="1649"/>
                </a:lnTo>
                <a:lnTo>
                  <a:pt x="624" y="1642"/>
                </a:lnTo>
                <a:lnTo>
                  <a:pt x="622" y="1636"/>
                </a:lnTo>
                <a:lnTo>
                  <a:pt x="620" y="1631"/>
                </a:lnTo>
                <a:lnTo>
                  <a:pt x="618" y="1627"/>
                </a:lnTo>
                <a:lnTo>
                  <a:pt x="614" y="1625"/>
                </a:lnTo>
                <a:lnTo>
                  <a:pt x="611" y="1623"/>
                </a:lnTo>
                <a:lnTo>
                  <a:pt x="607" y="1623"/>
                </a:lnTo>
                <a:lnTo>
                  <a:pt x="604" y="1623"/>
                </a:lnTo>
                <a:lnTo>
                  <a:pt x="600" y="1623"/>
                </a:lnTo>
                <a:lnTo>
                  <a:pt x="597" y="1625"/>
                </a:lnTo>
                <a:lnTo>
                  <a:pt x="593" y="1627"/>
                </a:lnTo>
                <a:lnTo>
                  <a:pt x="591" y="1630"/>
                </a:lnTo>
                <a:lnTo>
                  <a:pt x="587" y="1633"/>
                </a:lnTo>
                <a:lnTo>
                  <a:pt x="586" y="1638"/>
                </a:lnTo>
                <a:lnTo>
                  <a:pt x="584" y="1642"/>
                </a:lnTo>
                <a:lnTo>
                  <a:pt x="580" y="1646"/>
                </a:lnTo>
                <a:lnTo>
                  <a:pt x="575" y="1652"/>
                </a:lnTo>
                <a:lnTo>
                  <a:pt x="571" y="1657"/>
                </a:lnTo>
                <a:lnTo>
                  <a:pt x="558" y="1666"/>
                </a:lnTo>
                <a:lnTo>
                  <a:pt x="545" y="1674"/>
                </a:lnTo>
                <a:lnTo>
                  <a:pt x="538" y="1677"/>
                </a:lnTo>
                <a:lnTo>
                  <a:pt x="531" y="1679"/>
                </a:lnTo>
                <a:lnTo>
                  <a:pt x="525" y="1681"/>
                </a:lnTo>
                <a:lnTo>
                  <a:pt x="519" y="1683"/>
                </a:lnTo>
                <a:lnTo>
                  <a:pt x="514" y="1683"/>
                </a:lnTo>
                <a:lnTo>
                  <a:pt x="511" y="1681"/>
                </a:lnTo>
                <a:lnTo>
                  <a:pt x="507" y="1679"/>
                </a:lnTo>
                <a:lnTo>
                  <a:pt x="506" y="1676"/>
                </a:lnTo>
                <a:lnTo>
                  <a:pt x="505" y="1671"/>
                </a:lnTo>
                <a:lnTo>
                  <a:pt x="503" y="1665"/>
                </a:lnTo>
                <a:lnTo>
                  <a:pt x="499" y="1659"/>
                </a:lnTo>
                <a:lnTo>
                  <a:pt x="494" y="1653"/>
                </a:lnTo>
                <a:lnTo>
                  <a:pt x="484" y="1640"/>
                </a:lnTo>
                <a:lnTo>
                  <a:pt x="471" y="1626"/>
                </a:lnTo>
                <a:lnTo>
                  <a:pt x="458" y="1611"/>
                </a:lnTo>
                <a:lnTo>
                  <a:pt x="445" y="1597"/>
                </a:lnTo>
                <a:lnTo>
                  <a:pt x="435" y="1582"/>
                </a:lnTo>
                <a:lnTo>
                  <a:pt x="426" y="1566"/>
                </a:lnTo>
                <a:lnTo>
                  <a:pt x="424" y="1561"/>
                </a:lnTo>
                <a:lnTo>
                  <a:pt x="423" y="1555"/>
                </a:lnTo>
                <a:lnTo>
                  <a:pt x="423" y="1549"/>
                </a:lnTo>
                <a:lnTo>
                  <a:pt x="423" y="1544"/>
                </a:lnTo>
                <a:lnTo>
                  <a:pt x="424" y="1539"/>
                </a:lnTo>
                <a:lnTo>
                  <a:pt x="426" y="1535"/>
                </a:lnTo>
                <a:lnTo>
                  <a:pt x="430" y="1531"/>
                </a:lnTo>
                <a:lnTo>
                  <a:pt x="433" y="1528"/>
                </a:lnTo>
                <a:lnTo>
                  <a:pt x="453" y="1512"/>
                </a:lnTo>
                <a:lnTo>
                  <a:pt x="478" y="1491"/>
                </a:lnTo>
                <a:lnTo>
                  <a:pt x="485" y="1485"/>
                </a:lnTo>
                <a:lnTo>
                  <a:pt x="492" y="1481"/>
                </a:lnTo>
                <a:lnTo>
                  <a:pt x="500" y="1476"/>
                </a:lnTo>
                <a:lnTo>
                  <a:pt x="507" y="1471"/>
                </a:lnTo>
                <a:lnTo>
                  <a:pt x="524" y="1464"/>
                </a:lnTo>
                <a:lnTo>
                  <a:pt x="541" y="1458"/>
                </a:lnTo>
                <a:lnTo>
                  <a:pt x="558" y="1455"/>
                </a:lnTo>
                <a:lnTo>
                  <a:pt x="575" y="1454"/>
                </a:lnTo>
                <a:lnTo>
                  <a:pt x="593" y="1452"/>
                </a:lnTo>
                <a:lnTo>
                  <a:pt x="610" y="1454"/>
                </a:lnTo>
                <a:lnTo>
                  <a:pt x="618" y="1454"/>
                </a:lnTo>
                <a:lnTo>
                  <a:pt x="626" y="1452"/>
                </a:lnTo>
                <a:lnTo>
                  <a:pt x="633" y="1450"/>
                </a:lnTo>
                <a:lnTo>
                  <a:pt x="639" y="1447"/>
                </a:lnTo>
                <a:lnTo>
                  <a:pt x="645" y="1443"/>
                </a:lnTo>
                <a:lnTo>
                  <a:pt x="651" y="1438"/>
                </a:lnTo>
                <a:lnTo>
                  <a:pt x="655" y="1433"/>
                </a:lnTo>
                <a:lnTo>
                  <a:pt x="660" y="1427"/>
                </a:lnTo>
                <a:lnTo>
                  <a:pt x="664" y="1421"/>
                </a:lnTo>
                <a:lnTo>
                  <a:pt x="666" y="1416"/>
                </a:lnTo>
                <a:lnTo>
                  <a:pt x="668" y="1410"/>
                </a:lnTo>
                <a:lnTo>
                  <a:pt x="669" y="1406"/>
                </a:lnTo>
                <a:lnTo>
                  <a:pt x="669" y="1401"/>
                </a:lnTo>
                <a:lnTo>
                  <a:pt x="669" y="1397"/>
                </a:lnTo>
                <a:lnTo>
                  <a:pt x="668" y="1395"/>
                </a:lnTo>
                <a:lnTo>
                  <a:pt x="666" y="1393"/>
                </a:lnTo>
                <a:lnTo>
                  <a:pt x="659" y="1391"/>
                </a:lnTo>
                <a:lnTo>
                  <a:pt x="652" y="1390"/>
                </a:lnTo>
                <a:lnTo>
                  <a:pt x="644" y="1389"/>
                </a:lnTo>
                <a:lnTo>
                  <a:pt x="634" y="1389"/>
                </a:lnTo>
                <a:lnTo>
                  <a:pt x="626" y="1391"/>
                </a:lnTo>
                <a:lnTo>
                  <a:pt x="617" y="1394"/>
                </a:lnTo>
                <a:lnTo>
                  <a:pt x="607" y="1400"/>
                </a:lnTo>
                <a:lnTo>
                  <a:pt x="598" y="1407"/>
                </a:lnTo>
                <a:lnTo>
                  <a:pt x="593" y="1411"/>
                </a:lnTo>
                <a:lnTo>
                  <a:pt x="587" y="1415"/>
                </a:lnTo>
                <a:lnTo>
                  <a:pt x="581" y="1417"/>
                </a:lnTo>
                <a:lnTo>
                  <a:pt x="574" y="1420"/>
                </a:lnTo>
                <a:lnTo>
                  <a:pt x="561" y="1423"/>
                </a:lnTo>
                <a:lnTo>
                  <a:pt x="547" y="1425"/>
                </a:lnTo>
                <a:lnTo>
                  <a:pt x="524" y="1427"/>
                </a:lnTo>
                <a:lnTo>
                  <a:pt x="514" y="1425"/>
                </a:lnTo>
                <a:lnTo>
                  <a:pt x="500" y="1425"/>
                </a:lnTo>
                <a:lnTo>
                  <a:pt x="466" y="1422"/>
                </a:lnTo>
                <a:lnTo>
                  <a:pt x="445" y="1418"/>
                </a:lnTo>
                <a:lnTo>
                  <a:pt x="425" y="1414"/>
                </a:lnTo>
                <a:lnTo>
                  <a:pt x="416" y="1410"/>
                </a:lnTo>
                <a:lnTo>
                  <a:pt x="406" y="1407"/>
                </a:lnTo>
                <a:lnTo>
                  <a:pt x="398" y="1403"/>
                </a:lnTo>
                <a:lnTo>
                  <a:pt x="391" y="1397"/>
                </a:lnTo>
                <a:lnTo>
                  <a:pt x="378" y="1387"/>
                </a:lnTo>
                <a:lnTo>
                  <a:pt x="368" y="1375"/>
                </a:lnTo>
                <a:lnTo>
                  <a:pt x="357" y="1363"/>
                </a:lnTo>
                <a:lnTo>
                  <a:pt x="350" y="1352"/>
                </a:lnTo>
                <a:lnTo>
                  <a:pt x="339" y="1334"/>
                </a:lnTo>
                <a:lnTo>
                  <a:pt x="335" y="1327"/>
                </a:lnTo>
                <a:lnTo>
                  <a:pt x="348" y="1322"/>
                </a:lnTo>
                <a:lnTo>
                  <a:pt x="378" y="1310"/>
                </a:lnTo>
                <a:lnTo>
                  <a:pt x="398" y="1303"/>
                </a:lnTo>
                <a:lnTo>
                  <a:pt x="419" y="1297"/>
                </a:lnTo>
                <a:lnTo>
                  <a:pt x="442" y="1293"/>
                </a:lnTo>
                <a:lnTo>
                  <a:pt x="463" y="1289"/>
                </a:lnTo>
                <a:lnTo>
                  <a:pt x="506" y="1266"/>
                </a:lnTo>
                <a:close/>
                <a:moveTo>
                  <a:pt x="4151" y="2667"/>
                </a:moveTo>
                <a:lnTo>
                  <a:pt x="4158" y="2667"/>
                </a:lnTo>
                <a:lnTo>
                  <a:pt x="4164" y="2665"/>
                </a:lnTo>
                <a:lnTo>
                  <a:pt x="4170" y="2663"/>
                </a:lnTo>
                <a:lnTo>
                  <a:pt x="4175" y="2660"/>
                </a:lnTo>
                <a:lnTo>
                  <a:pt x="4178" y="2655"/>
                </a:lnTo>
                <a:lnTo>
                  <a:pt x="4182" y="2649"/>
                </a:lnTo>
                <a:lnTo>
                  <a:pt x="4184" y="2643"/>
                </a:lnTo>
                <a:lnTo>
                  <a:pt x="4185" y="2636"/>
                </a:lnTo>
                <a:lnTo>
                  <a:pt x="4189" y="2622"/>
                </a:lnTo>
                <a:lnTo>
                  <a:pt x="4189" y="2608"/>
                </a:lnTo>
                <a:lnTo>
                  <a:pt x="4189" y="2596"/>
                </a:lnTo>
                <a:lnTo>
                  <a:pt x="4188" y="2587"/>
                </a:lnTo>
                <a:lnTo>
                  <a:pt x="4187" y="2577"/>
                </a:lnTo>
                <a:lnTo>
                  <a:pt x="4185" y="2563"/>
                </a:lnTo>
                <a:lnTo>
                  <a:pt x="4185" y="2547"/>
                </a:lnTo>
                <a:lnTo>
                  <a:pt x="4187" y="2529"/>
                </a:lnTo>
                <a:lnTo>
                  <a:pt x="4188" y="2512"/>
                </a:lnTo>
                <a:lnTo>
                  <a:pt x="4190" y="2495"/>
                </a:lnTo>
                <a:lnTo>
                  <a:pt x="4193" y="2488"/>
                </a:lnTo>
                <a:lnTo>
                  <a:pt x="4194" y="2482"/>
                </a:lnTo>
                <a:lnTo>
                  <a:pt x="4197" y="2478"/>
                </a:lnTo>
                <a:lnTo>
                  <a:pt x="4200" y="2474"/>
                </a:lnTo>
                <a:lnTo>
                  <a:pt x="4212" y="2460"/>
                </a:lnTo>
                <a:lnTo>
                  <a:pt x="4229" y="2440"/>
                </a:lnTo>
                <a:lnTo>
                  <a:pt x="4238" y="2431"/>
                </a:lnTo>
                <a:lnTo>
                  <a:pt x="4250" y="2422"/>
                </a:lnTo>
                <a:lnTo>
                  <a:pt x="4257" y="2419"/>
                </a:lnTo>
                <a:lnTo>
                  <a:pt x="4264" y="2417"/>
                </a:lnTo>
                <a:lnTo>
                  <a:pt x="4271" y="2414"/>
                </a:lnTo>
                <a:lnTo>
                  <a:pt x="4279" y="2413"/>
                </a:lnTo>
                <a:lnTo>
                  <a:pt x="4288" y="2413"/>
                </a:lnTo>
                <a:lnTo>
                  <a:pt x="4295" y="2413"/>
                </a:lnTo>
                <a:lnTo>
                  <a:pt x="4302" y="2414"/>
                </a:lnTo>
                <a:lnTo>
                  <a:pt x="4309" y="2417"/>
                </a:lnTo>
                <a:lnTo>
                  <a:pt x="4315" y="2420"/>
                </a:lnTo>
                <a:lnTo>
                  <a:pt x="4321" y="2424"/>
                </a:lnTo>
                <a:lnTo>
                  <a:pt x="4326" y="2428"/>
                </a:lnTo>
                <a:lnTo>
                  <a:pt x="4331" y="2433"/>
                </a:lnTo>
                <a:lnTo>
                  <a:pt x="4335" y="2439"/>
                </a:lnTo>
                <a:lnTo>
                  <a:pt x="4338" y="2445"/>
                </a:lnTo>
                <a:lnTo>
                  <a:pt x="4342" y="2452"/>
                </a:lnTo>
                <a:lnTo>
                  <a:pt x="4344" y="2458"/>
                </a:lnTo>
                <a:lnTo>
                  <a:pt x="4345" y="2466"/>
                </a:lnTo>
                <a:lnTo>
                  <a:pt x="4346" y="2473"/>
                </a:lnTo>
                <a:lnTo>
                  <a:pt x="4348" y="2481"/>
                </a:lnTo>
                <a:lnTo>
                  <a:pt x="4346" y="2488"/>
                </a:lnTo>
                <a:lnTo>
                  <a:pt x="4346" y="2505"/>
                </a:lnTo>
                <a:lnTo>
                  <a:pt x="4346" y="2520"/>
                </a:lnTo>
                <a:lnTo>
                  <a:pt x="4349" y="2534"/>
                </a:lnTo>
                <a:lnTo>
                  <a:pt x="4351" y="2547"/>
                </a:lnTo>
                <a:lnTo>
                  <a:pt x="4355" y="2557"/>
                </a:lnTo>
                <a:lnTo>
                  <a:pt x="4359" y="2566"/>
                </a:lnTo>
                <a:lnTo>
                  <a:pt x="4362" y="2569"/>
                </a:lnTo>
                <a:lnTo>
                  <a:pt x="4365" y="2571"/>
                </a:lnTo>
                <a:lnTo>
                  <a:pt x="4368" y="2573"/>
                </a:lnTo>
                <a:lnTo>
                  <a:pt x="4371" y="2573"/>
                </a:lnTo>
                <a:lnTo>
                  <a:pt x="4378" y="2571"/>
                </a:lnTo>
                <a:lnTo>
                  <a:pt x="4387" y="2568"/>
                </a:lnTo>
                <a:lnTo>
                  <a:pt x="4397" y="2561"/>
                </a:lnTo>
                <a:lnTo>
                  <a:pt x="4406" y="2553"/>
                </a:lnTo>
                <a:lnTo>
                  <a:pt x="4411" y="2548"/>
                </a:lnTo>
                <a:lnTo>
                  <a:pt x="4414" y="2543"/>
                </a:lnTo>
                <a:lnTo>
                  <a:pt x="4418" y="2539"/>
                </a:lnTo>
                <a:lnTo>
                  <a:pt x="4420" y="2534"/>
                </a:lnTo>
                <a:lnTo>
                  <a:pt x="4422" y="2528"/>
                </a:lnTo>
                <a:lnTo>
                  <a:pt x="4422" y="2522"/>
                </a:lnTo>
                <a:lnTo>
                  <a:pt x="4420" y="2517"/>
                </a:lnTo>
                <a:lnTo>
                  <a:pt x="4418" y="2512"/>
                </a:lnTo>
                <a:lnTo>
                  <a:pt x="4416" y="2506"/>
                </a:lnTo>
                <a:lnTo>
                  <a:pt x="4414" y="2499"/>
                </a:lnTo>
                <a:lnTo>
                  <a:pt x="4413" y="2490"/>
                </a:lnTo>
                <a:lnTo>
                  <a:pt x="4413" y="2481"/>
                </a:lnTo>
                <a:lnTo>
                  <a:pt x="4416" y="2462"/>
                </a:lnTo>
                <a:lnTo>
                  <a:pt x="4418" y="2445"/>
                </a:lnTo>
                <a:lnTo>
                  <a:pt x="4423" y="2429"/>
                </a:lnTo>
                <a:lnTo>
                  <a:pt x="4426" y="2419"/>
                </a:lnTo>
                <a:lnTo>
                  <a:pt x="4427" y="2417"/>
                </a:lnTo>
                <a:lnTo>
                  <a:pt x="4429" y="2415"/>
                </a:lnTo>
                <a:lnTo>
                  <a:pt x="4430" y="2418"/>
                </a:lnTo>
                <a:lnTo>
                  <a:pt x="4430" y="2422"/>
                </a:lnTo>
                <a:lnTo>
                  <a:pt x="4431" y="2428"/>
                </a:lnTo>
                <a:lnTo>
                  <a:pt x="4432" y="2434"/>
                </a:lnTo>
                <a:lnTo>
                  <a:pt x="4433" y="2440"/>
                </a:lnTo>
                <a:lnTo>
                  <a:pt x="4436" y="2445"/>
                </a:lnTo>
                <a:lnTo>
                  <a:pt x="4441" y="2455"/>
                </a:lnTo>
                <a:lnTo>
                  <a:pt x="4449" y="2462"/>
                </a:lnTo>
                <a:lnTo>
                  <a:pt x="4457" y="2468"/>
                </a:lnTo>
                <a:lnTo>
                  <a:pt x="4466" y="2473"/>
                </a:lnTo>
                <a:lnTo>
                  <a:pt x="4470" y="2474"/>
                </a:lnTo>
                <a:lnTo>
                  <a:pt x="4474" y="2475"/>
                </a:lnTo>
                <a:lnTo>
                  <a:pt x="4478" y="2475"/>
                </a:lnTo>
                <a:lnTo>
                  <a:pt x="4483" y="2474"/>
                </a:lnTo>
                <a:lnTo>
                  <a:pt x="4485" y="2473"/>
                </a:lnTo>
                <a:lnTo>
                  <a:pt x="4487" y="2469"/>
                </a:lnTo>
                <a:lnTo>
                  <a:pt x="4487" y="2465"/>
                </a:lnTo>
                <a:lnTo>
                  <a:pt x="4487" y="2459"/>
                </a:lnTo>
                <a:lnTo>
                  <a:pt x="4483" y="2444"/>
                </a:lnTo>
                <a:lnTo>
                  <a:pt x="4476" y="2427"/>
                </a:lnTo>
                <a:lnTo>
                  <a:pt x="4467" y="2411"/>
                </a:lnTo>
                <a:lnTo>
                  <a:pt x="4457" y="2397"/>
                </a:lnTo>
                <a:lnTo>
                  <a:pt x="4451" y="2391"/>
                </a:lnTo>
                <a:lnTo>
                  <a:pt x="4445" y="2386"/>
                </a:lnTo>
                <a:lnTo>
                  <a:pt x="4439" y="2382"/>
                </a:lnTo>
                <a:lnTo>
                  <a:pt x="4434" y="2380"/>
                </a:lnTo>
                <a:lnTo>
                  <a:pt x="4410" y="2378"/>
                </a:lnTo>
                <a:lnTo>
                  <a:pt x="4380" y="2377"/>
                </a:lnTo>
                <a:lnTo>
                  <a:pt x="4368" y="2377"/>
                </a:lnTo>
                <a:lnTo>
                  <a:pt x="4355" y="2378"/>
                </a:lnTo>
                <a:lnTo>
                  <a:pt x="4345" y="2379"/>
                </a:lnTo>
                <a:lnTo>
                  <a:pt x="4339" y="2380"/>
                </a:lnTo>
                <a:lnTo>
                  <a:pt x="4332" y="2380"/>
                </a:lnTo>
                <a:lnTo>
                  <a:pt x="4321" y="2379"/>
                </a:lnTo>
                <a:lnTo>
                  <a:pt x="4306" y="2375"/>
                </a:lnTo>
                <a:lnTo>
                  <a:pt x="4290" y="2371"/>
                </a:lnTo>
                <a:lnTo>
                  <a:pt x="4274" y="2366"/>
                </a:lnTo>
                <a:lnTo>
                  <a:pt x="4256" y="2362"/>
                </a:lnTo>
                <a:lnTo>
                  <a:pt x="4241" y="2361"/>
                </a:lnTo>
                <a:lnTo>
                  <a:pt x="4228" y="2361"/>
                </a:lnTo>
                <a:lnTo>
                  <a:pt x="4215" y="2364"/>
                </a:lnTo>
                <a:lnTo>
                  <a:pt x="4201" y="2367"/>
                </a:lnTo>
                <a:lnTo>
                  <a:pt x="4188" y="2372"/>
                </a:lnTo>
                <a:lnTo>
                  <a:pt x="4174" y="2378"/>
                </a:lnTo>
                <a:lnTo>
                  <a:pt x="4161" y="2385"/>
                </a:lnTo>
                <a:lnTo>
                  <a:pt x="4149" y="2394"/>
                </a:lnTo>
                <a:lnTo>
                  <a:pt x="4144" y="2399"/>
                </a:lnTo>
                <a:lnTo>
                  <a:pt x="4140" y="2405"/>
                </a:lnTo>
                <a:lnTo>
                  <a:pt x="4135" y="2411"/>
                </a:lnTo>
                <a:lnTo>
                  <a:pt x="4131" y="2418"/>
                </a:lnTo>
                <a:lnTo>
                  <a:pt x="4129" y="2426"/>
                </a:lnTo>
                <a:lnTo>
                  <a:pt x="4127" y="2433"/>
                </a:lnTo>
                <a:lnTo>
                  <a:pt x="4126" y="2442"/>
                </a:lnTo>
                <a:lnTo>
                  <a:pt x="4126" y="2451"/>
                </a:lnTo>
                <a:lnTo>
                  <a:pt x="4124" y="2471"/>
                </a:lnTo>
                <a:lnTo>
                  <a:pt x="4126" y="2489"/>
                </a:lnTo>
                <a:lnTo>
                  <a:pt x="4128" y="2526"/>
                </a:lnTo>
                <a:lnTo>
                  <a:pt x="4128" y="2554"/>
                </a:lnTo>
                <a:lnTo>
                  <a:pt x="4127" y="2567"/>
                </a:lnTo>
                <a:lnTo>
                  <a:pt x="4124" y="2583"/>
                </a:lnTo>
                <a:lnTo>
                  <a:pt x="4124" y="2601"/>
                </a:lnTo>
                <a:lnTo>
                  <a:pt x="4124" y="2620"/>
                </a:lnTo>
                <a:lnTo>
                  <a:pt x="4126" y="2628"/>
                </a:lnTo>
                <a:lnTo>
                  <a:pt x="4128" y="2637"/>
                </a:lnTo>
                <a:lnTo>
                  <a:pt x="4129" y="2644"/>
                </a:lnTo>
                <a:lnTo>
                  <a:pt x="4133" y="2651"/>
                </a:lnTo>
                <a:lnTo>
                  <a:pt x="4136" y="2657"/>
                </a:lnTo>
                <a:lnTo>
                  <a:pt x="4141" y="2662"/>
                </a:lnTo>
                <a:lnTo>
                  <a:pt x="4146" y="2665"/>
                </a:lnTo>
                <a:lnTo>
                  <a:pt x="4151" y="2667"/>
                </a:lnTo>
                <a:close/>
                <a:moveTo>
                  <a:pt x="4375" y="2667"/>
                </a:moveTo>
                <a:lnTo>
                  <a:pt x="4377" y="2670"/>
                </a:lnTo>
                <a:lnTo>
                  <a:pt x="4379" y="2674"/>
                </a:lnTo>
                <a:lnTo>
                  <a:pt x="4383" y="2675"/>
                </a:lnTo>
                <a:lnTo>
                  <a:pt x="4387" y="2676"/>
                </a:lnTo>
                <a:lnTo>
                  <a:pt x="4391" y="2677"/>
                </a:lnTo>
                <a:lnTo>
                  <a:pt x="4396" y="2676"/>
                </a:lnTo>
                <a:lnTo>
                  <a:pt x="4402" y="2676"/>
                </a:lnTo>
                <a:lnTo>
                  <a:pt x="4407" y="2674"/>
                </a:lnTo>
                <a:lnTo>
                  <a:pt x="4418" y="2669"/>
                </a:lnTo>
                <a:lnTo>
                  <a:pt x="4430" y="2662"/>
                </a:lnTo>
                <a:lnTo>
                  <a:pt x="4440" y="2654"/>
                </a:lnTo>
                <a:lnTo>
                  <a:pt x="4450" y="2643"/>
                </a:lnTo>
                <a:lnTo>
                  <a:pt x="4460" y="2634"/>
                </a:lnTo>
                <a:lnTo>
                  <a:pt x="4472" y="2626"/>
                </a:lnTo>
                <a:lnTo>
                  <a:pt x="4485" y="2618"/>
                </a:lnTo>
                <a:lnTo>
                  <a:pt x="4499" y="2611"/>
                </a:lnTo>
                <a:lnTo>
                  <a:pt x="4512" y="2604"/>
                </a:lnTo>
                <a:lnTo>
                  <a:pt x="4524" y="2599"/>
                </a:lnTo>
                <a:lnTo>
                  <a:pt x="4530" y="2594"/>
                </a:lnTo>
                <a:lnTo>
                  <a:pt x="4534" y="2590"/>
                </a:lnTo>
                <a:lnTo>
                  <a:pt x="4539" y="2587"/>
                </a:lnTo>
                <a:lnTo>
                  <a:pt x="4541" y="2582"/>
                </a:lnTo>
                <a:lnTo>
                  <a:pt x="4547" y="2575"/>
                </a:lnTo>
                <a:lnTo>
                  <a:pt x="4553" y="2569"/>
                </a:lnTo>
                <a:lnTo>
                  <a:pt x="4560" y="2566"/>
                </a:lnTo>
                <a:lnTo>
                  <a:pt x="4567" y="2562"/>
                </a:lnTo>
                <a:lnTo>
                  <a:pt x="4585" y="2555"/>
                </a:lnTo>
                <a:lnTo>
                  <a:pt x="4609" y="2544"/>
                </a:lnTo>
                <a:lnTo>
                  <a:pt x="4638" y="2533"/>
                </a:lnTo>
                <a:lnTo>
                  <a:pt x="4658" y="2523"/>
                </a:lnTo>
                <a:lnTo>
                  <a:pt x="4662" y="2521"/>
                </a:lnTo>
                <a:lnTo>
                  <a:pt x="4665" y="2519"/>
                </a:lnTo>
                <a:lnTo>
                  <a:pt x="4667" y="2515"/>
                </a:lnTo>
                <a:lnTo>
                  <a:pt x="4668" y="2513"/>
                </a:lnTo>
                <a:lnTo>
                  <a:pt x="4669" y="2509"/>
                </a:lnTo>
                <a:lnTo>
                  <a:pt x="4669" y="2506"/>
                </a:lnTo>
                <a:lnTo>
                  <a:pt x="4668" y="2502"/>
                </a:lnTo>
                <a:lnTo>
                  <a:pt x="4665" y="2498"/>
                </a:lnTo>
                <a:lnTo>
                  <a:pt x="4661" y="2494"/>
                </a:lnTo>
                <a:lnTo>
                  <a:pt x="4656" y="2490"/>
                </a:lnTo>
                <a:lnTo>
                  <a:pt x="4651" y="2489"/>
                </a:lnTo>
                <a:lnTo>
                  <a:pt x="4642" y="2488"/>
                </a:lnTo>
                <a:lnTo>
                  <a:pt x="4626" y="2487"/>
                </a:lnTo>
                <a:lnTo>
                  <a:pt x="4608" y="2488"/>
                </a:lnTo>
                <a:lnTo>
                  <a:pt x="4589" y="2489"/>
                </a:lnTo>
                <a:lnTo>
                  <a:pt x="4574" y="2490"/>
                </a:lnTo>
                <a:lnTo>
                  <a:pt x="4567" y="2490"/>
                </a:lnTo>
                <a:lnTo>
                  <a:pt x="4561" y="2490"/>
                </a:lnTo>
                <a:lnTo>
                  <a:pt x="4557" y="2489"/>
                </a:lnTo>
                <a:lnTo>
                  <a:pt x="4554" y="2488"/>
                </a:lnTo>
                <a:lnTo>
                  <a:pt x="4551" y="2488"/>
                </a:lnTo>
                <a:lnTo>
                  <a:pt x="4546" y="2490"/>
                </a:lnTo>
                <a:lnTo>
                  <a:pt x="4540" y="2494"/>
                </a:lnTo>
                <a:lnTo>
                  <a:pt x="4534" y="2501"/>
                </a:lnTo>
                <a:lnTo>
                  <a:pt x="4518" y="2517"/>
                </a:lnTo>
                <a:lnTo>
                  <a:pt x="4501" y="2536"/>
                </a:lnTo>
                <a:lnTo>
                  <a:pt x="4471" y="2574"/>
                </a:lnTo>
                <a:lnTo>
                  <a:pt x="4458" y="2591"/>
                </a:lnTo>
                <a:lnTo>
                  <a:pt x="4447" y="2597"/>
                </a:lnTo>
                <a:lnTo>
                  <a:pt x="4422" y="2610"/>
                </a:lnTo>
                <a:lnTo>
                  <a:pt x="4409" y="2617"/>
                </a:lnTo>
                <a:lnTo>
                  <a:pt x="4396" y="2626"/>
                </a:lnTo>
                <a:lnTo>
                  <a:pt x="4391" y="2629"/>
                </a:lnTo>
                <a:lnTo>
                  <a:pt x="4387" y="2633"/>
                </a:lnTo>
                <a:lnTo>
                  <a:pt x="4384" y="2636"/>
                </a:lnTo>
                <a:lnTo>
                  <a:pt x="4383" y="2638"/>
                </a:lnTo>
                <a:lnTo>
                  <a:pt x="4380" y="2643"/>
                </a:lnTo>
                <a:lnTo>
                  <a:pt x="4378" y="2645"/>
                </a:lnTo>
                <a:lnTo>
                  <a:pt x="4376" y="2647"/>
                </a:lnTo>
                <a:lnTo>
                  <a:pt x="4372" y="2648"/>
                </a:lnTo>
                <a:lnTo>
                  <a:pt x="4371" y="2649"/>
                </a:lnTo>
                <a:lnTo>
                  <a:pt x="4370" y="2653"/>
                </a:lnTo>
                <a:lnTo>
                  <a:pt x="4371" y="2658"/>
                </a:lnTo>
                <a:lnTo>
                  <a:pt x="4375" y="2667"/>
                </a:lnTo>
                <a:close/>
                <a:moveTo>
                  <a:pt x="3961" y="2305"/>
                </a:moveTo>
                <a:lnTo>
                  <a:pt x="3961" y="2310"/>
                </a:lnTo>
                <a:lnTo>
                  <a:pt x="3962" y="2313"/>
                </a:lnTo>
                <a:lnTo>
                  <a:pt x="3965" y="2317"/>
                </a:lnTo>
                <a:lnTo>
                  <a:pt x="3967" y="2320"/>
                </a:lnTo>
                <a:lnTo>
                  <a:pt x="3971" y="2323"/>
                </a:lnTo>
                <a:lnTo>
                  <a:pt x="3974" y="2325"/>
                </a:lnTo>
                <a:lnTo>
                  <a:pt x="3979" y="2326"/>
                </a:lnTo>
                <a:lnTo>
                  <a:pt x="3983" y="2327"/>
                </a:lnTo>
                <a:lnTo>
                  <a:pt x="3994" y="2327"/>
                </a:lnTo>
                <a:lnTo>
                  <a:pt x="4005" y="2326"/>
                </a:lnTo>
                <a:lnTo>
                  <a:pt x="4015" y="2324"/>
                </a:lnTo>
                <a:lnTo>
                  <a:pt x="4025" y="2319"/>
                </a:lnTo>
                <a:lnTo>
                  <a:pt x="4045" y="2310"/>
                </a:lnTo>
                <a:lnTo>
                  <a:pt x="4066" y="2301"/>
                </a:lnTo>
                <a:lnTo>
                  <a:pt x="4084" y="2296"/>
                </a:lnTo>
                <a:lnTo>
                  <a:pt x="4100" y="2291"/>
                </a:lnTo>
                <a:lnTo>
                  <a:pt x="4103" y="2291"/>
                </a:lnTo>
                <a:lnTo>
                  <a:pt x="4104" y="2291"/>
                </a:lnTo>
                <a:lnTo>
                  <a:pt x="4107" y="2291"/>
                </a:lnTo>
                <a:lnTo>
                  <a:pt x="4108" y="2293"/>
                </a:lnTo>
                <a:lnTo>
                  <a:pt x="4111" y="2297"/>
                </a:lnTo>
                <a:lnTo>
                  <a:pt x="4114" y="2301"/>
                </a:lnTo>
                <a:lnTo>
                  <a:pt x="4119" y="2306"/>
                </a:lnTo>
                <a:lnTo>
                  <a:pt x="4124" y="2310"/>
                </a:lnTo>
                <a:lnTo>
                  <a:pt x="4128" y="2312"/>
                </a:lnTo>
                <a:lnTo>
                  <a:pt x="4133" y="2313"/>
                </a:lnTo>
                <a:lnTo>
                  <a:pt x="4137" y="2314"/>
                </a:lnTo>
                <a:lnTo>
                  <a:pt x="4143" y="2314"/>
                </a:lnTo>
                <a:lnTo>
                  <a:pt x="4171" y="2317"/>
                </a:lnTo>
                <a:lnTo>
                  <a:pt x="4198" y="2321"/>
                </a:lnTo>
                <a:lnTo>
                  <a:pt x="4210" y="2323"/>
                </a:lnTo>
                <a:lnTo>
                  <a:pt x="4221" y="2325"/>
                </a:lnTo>
                <a:lnTo>
                  <a:pt x="4229" y="2325"/>
                </a:lnTo>
                <a:lnTo>
                  <a:pt x="4235" y="2324"/>
                </a:lnTo>
                <a:lnTo>
                  <a:pt x="4241" y="2320"/>
                </a:lnTo>
                <a:lnTo>
                  <a:pt x="4248" y="2312"/>
                </a:lnTo>
                <a:lnTo>
                  <a:pt x="4255" y="2303"/>
                </a:lnTo>
                <a:lnTo>
                  <a:pt x="4261" y="2291"/>
                </a:lnTo>
                <a:lnTo>
                  <a:pt x="4263" y="2285"/>
                </a:lnTo>
                <a:lnTo>
                  <a:pt x="4264" y="2280"/>
                </a:lnTo>
                <a:lnTo>
                  <a:pt x="4265" y="2274"/>
                </a:lnTo>
                <a:lnTo>
                  <a:pt x="4265" y="2270"/>
                </a:lnTo>
                <a:lnTo>
                  <a:pt x="4264" y="2265"/>
                </a:lnTo>
                <a:lnTo>
                  <a:pt x="4263" y="2262"/>
                </a:lnTo>
                <a:lnTo>
                  <a:pt x="4259" y="2259"/>
                </a:lnTo>
                <a:lnTo>
                  <a:pt x="4255" y="2258"/>
                </a:lnTo>
                <a:lnTo>
                  <a:pt x="4244" y="2254"/>
                </a:lnTo>
                <a:lnTo>
                  <a:pt x="4231" y="2250"/>
                </a:lnTo>
                <a:lnTo>
                  <a:pt x="4220" y="2243"/>
                </a:lnTo>
                <a:lnTo>
                  <a:pt x="4205" y="2234"/>
                </a:lnTo>
                <a:lnTo>
                  <a:pt x="4193" y="2224"/>
                </a:lnTo>
                <a:lnTo>
                  <a:pt x="4181" y="2213"/>
                </a:lnTo>
                <a:lnTo>
                  <a:pt x="4169" y="2203"/>
                </a:lnTo>
                <a:lnTo>
                  <a:pt x="4160" y="2192"/>
                </a:lnTo>
                <a:lnTo>
                  <a:pt x="4155" y="2188"/>
                </a:lnTo>
                <a:lnTo>
                  <a:pt x="4149" y="2186"/>
                </a:lnTo>
                <a:lnTo>
                  <a:pt x="4143" y="2185"/>
                </a:lnTo>
                <a:lnTo>
                  <a:pt x="4136" y="2186"/>
                </a:lnTo>
                <a:lnTo>
                  <a:pt x="4129" y="2189"/>
                </a:lnTo>
                <a:lnTo>
                  <a:pt x="4121" y="2193"/>
                </a:lnTo>
                <a:lnTo>
                  <a:pt x="4113" y="2198"/>
                </a:lnTo>
                <a:lnTo>
                  <a:pt x="4104" y="2204"/>
                </a:lnTo>
                <a:lnTo>
                  <a:pt x="4087" y="2216"/>
                </a:lnTo>
                <a:lnTo>
                  <a:pt x="4067" y="2230"/>
                </a:lnTo>
                <a:lnTo>
                  <a:pt x="4048" y="2243"/>
                </a:lnTo>
                <a:lnTo>
                  <a:pt x="4028" y="2253"/>
                </a:lnTo>
                <a:lnTo>
                  <a:pt x="3996" y="2266"/>
                </a:lnTo>
                <a:lnTo>
                  <a:pt x="3975" y="2274"/>
                </a:lnTo>
                <a:lnTo>
                  <a:pt x="3972" y="2276"/>
                </a:lnTo>
                <a:lnTo>
                  <a:pt x="3968" y="2278"/>
                </a:lnTo>
                <a:lnTo>
                  <a:pt x="3966" y="2281"/>
                </a:lnTo>
                <a:lnTo>
                  <a:pt x="3964" y="2285"/>
                </a:lnTo>
                <a:lnTo>
                  <a:pt x="3961" y="2293"/>
                </a:lnTo>
                <a:lnTo>
                  <a:pt x="3961" y="2305"/>
                </a:lnTo>
                <a:close/>
                <a:moveTo>
                  <a:pt x="2329" y="2150"/>
                </a:moveTo>
                <a:lnTo>
                  <a:pt x="2324" y="2149"/>
                </a:lnTo>
                <a:lnTo>
                  <a:pt x="2321" y="2149"/>
                </a:lnTo>
                <a:lnTo>
                  <a:pt x="2318" y="2150"/>
                </a:lnTo>
                <a:lnTo>
                  <a:pt x="2317" y="2153"/>
                </a:lnTo>
                <a:lnTo>
                  <a:pt x="2318" y="2158"/>
                </a:lnTo>
                <a:lnTo>
                  <a:pt x="2319" y="2163"/>
                </a:lnTo>
                <a:lnTo>
                  <a:pt x="2322" y="2169"/>
                </a:lnTo>
                <a:lnTo>
                  <a:pt x="2325" y="2175"/>
                </a:lnTo>
                <a:lnTo>
                  <a:pt x="2333" y="2189"/>
                </a:lnTo>
                <a:lnTo>
                  <a:pt x="2343" y="2202"/>
                </a:lnTo>
                <a:lnTo>
                  <a:pt x="2352" y="2213"/>
                </a:lnTo>
                <a:lnTo>
                  <a:pt x="2360" y="2220"/>
                </a:lnTo>
                <a:lnTo>
                  <a:pt x="2369" y="2225"/>
                </a:lnTo>
                <a:lnTo>
                  <a:pt x="2378" y="2229"/>
                </a:lnTo>
                <a:lnTo>
                  <a:pt x="2389" y="2232"/>
                </a:lnTo>
                <a:lnTo>
                  <a:pt x="2398" y="2236"/>
                </a:lnTo>
                <a:lnTo>
                  <a:pt x="2407" y="2239"/>
                </a:lnTo>
                <a:lnTo>
                  <a:pt x="2416" y="2244"/>
                </a:lnTo>
                <a:lnTo>
                  <a:pt x="2419" y="2247"/>
                </a:lnTo>
                <a:lnTo>
                  <a:pt x="2422" y="2250"/>
                </a:lnTo>
                <a:lnTo>
                  <a:pt x="2424" y="2254"/>
                </a:lnTo>
                <a:lnTo>
                  <a:pt x="2425" y="2258"/>
                </a:lnTo>
                <a:lnTo>
                  <a:pt x="2429" y="2280"/>
                </a:lnTo>
                <a:lnTo>
                  <a:pt x="2437" y="2306"/>
                </a:lnTo>
                <a:lnTo>
                  <a:pt x="2442" y="2318"/>
                </a:lnTo>
                <a:lnTo>
                  <a:pt x="2447" y="2327"/>
                </a:lnTo>
                <a:lnTo>
                  <a:pt x="2450" y="2330"/>
                </a:lnTo>
                <a:lnTo>
                  <a:pt x="2453" y="2332"/>
                </a:lnTo>
                <a:lnTo>
                  <a:pt x="2457" y="2333"/>
                </a:lnTo>
                <a:lnTo>
                  <a:pt x="2460" y="2333"/>
                </a:lnTo>
                <a:lnTo>
                  <a:pt x="2464" y="2332"/>
                </a:lnTo>
                <a:lnTo>
                  <a:pt x="2467" y="2330"/>
                </a:lnTo>
                <a:lnTo>
                  <a:pt x="2470" y="2326"/>
                </a:lnTo>
                <a:lnTo>
                  <a:pt x="2472" y="2323"/>
                </a:lnTo>
                <a:lnTo>
                  <a:pt x="2474" y="2312"/>
                </a:lnTo>
                <a:lnTo>
                  <a:pt x="2476" y="2301"/>
                </a:lnTo>
                <a:lnTo>
                  <a:pt x="2476" y="2289"/>
                </a:lnTo>
                <a:lnTo>
                  <a:pt x="2473" y="2277"/>
                </a:lnTo>
                <a:lnTo>
                  <a:pt x="2470" y="2266"/>
                </a:lnTo>
                <a:lnTo>
                  <a:pt x="2464" y="2258"/>
                </a:lnTo>
                <a:lnTo>
                  <a:pt x="2445" y="2238"/>
                </a:lnTo>
                <a:lnTo>
                  <a:pt x="2419" y="2213"/>
                </a:lnTo>
                <a:lnTo>
                  <a:pt x="2405" y="2202"/>
                </a:lnTo>
                <a:lnTo>
                  <a:pt x="2393" y="2192"/>
                </a:lnTo>
                <a:lnTo>
                  <a:pt x="2383" y="2185"/>
                </a:lnTo>
                <a:lnTo>
                  <a:pt x="2377" y="2183"/>
                </a:lnTo>
                <a:lnTo>
                  <a:pt x="2372" y="2182"/>
                </a:lnTo>
                <a:lnTo>
                  <a:pt x="2366" y="2178"/>
                </a:lnTo>
                <a:lnTo>
                  <a:pt x="2359" y="2173"/>
                </a:lnTo>
                <a:lnTo>
                  <a:pt x="2353" y="2168"/>
                </a:lnTo>
                <a:lnTo>
                  <a:pt x="2339" y="2157"/>
                </a:lnTo>
                <a:lnTo>
                  <a:pt x="2329" y="2150"/>
                </a:lnTo>
                <a:close/>
                <a:moveTo>
                  <a:pt x="366" y="1652"/>
                </a:moveTo>
                <a:lnTo>
                  <a:pt x="364" y="1653"/>
                </a:lnTo>
                <a:lnTo>
                  <a:pt x="364" y="1654"/>
                </a:lnTo>
                <a:lnTo>
                  <a:pt x="364" y="1657"/>
                </a:lnTo>
                <a:lnTo>
                  <a:pt x="365" y="1660"/>
                </a:lnTo>
                <a:lnTo>
                  <a:pt x="370" y="1666"/>
                </a:lnTo>
                <a:lnTo>
                  <a:pt x="377" y="1672"/>
                </a:lnTo>
                <a:lnTo>
                  <a:pt x="385" y="1679"/>
                </a:lnTo>
                <a:lnTo>
                  <a:pt x="395" y="1684"/>
                </a:lnTo>
                <a:lnTo>
                  <a:pt x="404" y="1687"/>
                </a:lnTo>
                <a:lnTo>
                  <a:pt x="411" y="1690"/>
                </a:lnTo>
                <a:lnTo>
                  <a:pt x="413" y="1688"/>
                </a:lnTo>
                <a:lnTo>
                  <a:pt x="417" y="1687"/>
                </a:lnTo>
                <a:lnTo>
                  <a:pt x="420" y="1684"/>
                </a:lnTo>
                <a:lnTo>
                  <a:pt x="424" y="1681"/>
                </a:lnTo>
                <a:lnTo>
                  <a:pt x="430" y="1673"/>
                </a:lnTo>
                <a:lnTo>
                  <a:pt x="435" y="1664"/>
                </a:lnTo>
                <a:lnTo>
                  <a:pt x="436" y="1658"/>
                </a:lnTo>
                <a:lnTo>
                  <a:pt x="437" y="1653"/>
                </a:lnTo>
                <a:lnTo>
                  <a:pt x="437" y="1650"/>
                </a:lnTo>
                <a:lnTo>
                  <a:pt x="437" y="1645"/>
                </a:lnTo>
                <a:lnTo>
                  <a:pt x="435" y="1643"/>
                </a:lnTo>
                <a:lnTo>
                  <a:pt x="432" y="1639"/>
                </a:lnTo>
                <a:lnTo>
                  <a:pt x="427" y="1638"/>
                </a:lnTo>
                <a:lnTo>
                  <a:pt x="423" y="1638"/>
                </a:lnTo>
                <a:lnTo>
                  <a:pt x="406" y="1638"/>
                </a:lnTo>
                <a:lnTo>
                  <a:pt x="398" y="1639"/>
                </a:lnTo>
                <a:lnTo>
                  <a:pt x="388" y="1644"/>
                </a:lnTo>
                <a:lnTo>
                  <a:pt x="366" y="1652"/>
                </a:lnTo>
                <a:close/>
                <a:moveTo>
                  <a:pt x="105" y="2061"/>
                </a:moveTo>
                <a:lnTo>
                  <a:pt x="87" y="2060"/>
                </a:lnTo>
                <a:lnTo>
                  <a:pt x="69" y="2058"/>
                </a:lnTo>
                <a:lnTo>
                  <a:pt x="53" y="2060"/>
                </a:lnTo>
                <a:lnTo>
                  <a:pt x="38" y="2061"/>
                </a:lnTo>
                <a:lnTo>
                  <a:pt x="25" y="2064"/>
                </a:lnTo>
                <a:lnTo>
                  <a:pt x="14" y="2068"/>
                </a:lnTo>
                <a:lnTo>
                  <a:pt x="9" y="2070"/>
                </a:lnTo>
                <a:lnTo>
                  <a:pt x="6" y="2072"/>
                </a:lnTo>
                <a:lnTo>
                  <a:pt x="2" y="2076"/>
                </a:lnTo>
                <a:lnTo>
                  <a:pt x="1" y="2080"/>
                </a:lnTo>
                <a:lnTo>
                  <a:pt x="0" y="2083"/>
                </a:lnTo>
                <a:lnTo>
                  <a:pt x="0" y="2087"/>
                </a:lnTo>
                <a:lnTo>
                  <a:pt x="2" y="2089"/>
                </a:lnTo>
                <a:lnTo>
                  <a:pt x="5" y="2092"/>
                </a:lnTo>
                <a:lnTo>
                  <a:pt x="13" y="2098"/>
                </a:lnTo>
                <a:lnTo>
                  <a:pt x="23" y="2103"/>
                </a:lnTo>
                <a:lnTo>
                  <a:pt x="36" y="2107"/>
                </a:lnTo>
                <a:lnTo>
                  <a:pt x="50" y="2110"/>
                </a:lnTo>
                <a:lnTo>
                  <a:pt x="63" y="2111"/>
                </a:lnTo>
                <a:lnTo>
                  <a:pt x="76" y="2112"/>
                </a:lnTo>
                <a:lnTo>
                  <a:pt x="89" y="2111"/>
                </a:lnTo>
                <a:lnTo>
                  <a:pt x="105" y="2109"/>
                </a:lnTo>
                <a:lnTo>
                  <a:pt x="120" y="2104"/>
                </a:lnTo>
                <a:lnTo>
                  <a:pt x="135" y="2099"/>
                </a:lnTo>
                <a:lnTo>
                  <a:pt x="147" y="2095"/>
                </a:lnTo>
                <a:lnTo>
                  <a:pt x="156" y="2090"/>
                </a:lnTo>
                <a:lnTo>
                  <a:pt x="160" y="2089"/>
                </a:lnTo>
                <a:lnTo>
                  <a:pt x="161" y="2087"/>
                </a:lnTo>
                <a:lnTo>
                  <a:pt x="161" y="2085"/>
                </a:lnTo>
                <a:lnTo>
                  <a:pt x="160" y="2084"/>
                </a:lnTo>
                <a:lnTo>
                  <a:pt x="147" y="2078"/>
                </a:lnTo>
                <a:lnTo>
                  <a:pt x="128" y="2070"/>
                </a:lnTo>
                <a:lnTo>
                  <a:pt x="112" y="2063"/>
                </a:lnTo>
                <a:lnTo>
                  <a:pt x="105" y="2061"/>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Oval 4"/>
          <p:cNvSpPr/>
          <p:nvPr/>
        </p:nvSpPr>
        <p:spPr>
          <a:xfrm>
            <a:off x="8057074" y="2601526"/>
            <a:ext cx="608171" cy="60817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50" dirty="0" smtClean="0">
                <a:latin typeface="Neris Thin" panose="00000300000000000000" pitchFamily="50" charset="0"/>
              </a:rPr>
              <a:t>10%</a:t>
            </a:r>
            <a:endParaRPr lang="id-ID" sz="1050" dirty="0">
              <a:latin typeface="Neris Thin" panose="00000300000000000000" pitchFamily="50" charset="0"/>
            </a:endParaRPr>
          </a:p>
        </p:txBody>
      </p:sp>
      <p:sp>
        <p:nvSpPr>
          <p:cNvPr id="6" name="Oval 5"/>
          <p:cNvSpPr/>
          <p:nvPr/>
        </p:nvSpPr>
        <p:spPr>
          <a:xfrm>
            <a:off x="6785025" y="2543181"/>
            <a:ext cx="1107758" cy="110775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400" dirty="0" smtClean="0">
                <a:latin typeface="Neris Thin" panose="00000300000000000000" pitchFamily="50" charset="0"/>
              </a:rPr>
              <a:t>30%</a:t>
            </a:r>
            <a:endParaRPr lang="id-ID" sz="2400" dirty="0">
              <a:latin typeface="Neris Thin" panose="00000300000000000000" pitchFamily="50" charset="0"/>
            </a:endParaRPr>
          </a:p>
        </p:txBody>
      </p:sp>
      <p:sp>
        <p:nvSpPr>
          <p:cNvPr id="7" name="Oval 6"/>
          <p:cNvSpPr/>
          <p:nvPr/>
        </p:nvSpPr>
        <p:spPr>
          <a:xfrm>
            <a:off x="6256546" y="3144148"/>
            <a:ext cx="884699" cy="88469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smtClean="0">
                <a:latin typeface="Neris Thin" panose="00000300000000000000" pitchFamily="50" charset="0"/>
              </a:rPr>
              <a:t>20%</a:t>
            </a:r>
            <a:endParaRPr lang="id-ID" dirty="0">
              <a:latin typeface="Neris Thin" panose="00000300000000000000" pitchFamily="50" charset="0"/>
            </a:endParaRPr>
          </a:p>
        </p:txBody>
      </p:sp>
      <p:sp>
        <p:nvSpPr>
          <p:cNvPr id="8" name="Oval 7"/>
          <p:cNvSpPr/>
          <p:nvPr/>
        </p:nvSpPr>
        <p:spPr>
          <a:xfrm>
            <a:off x="2791705" y="2354841"/>
            <a:ext cx="1296098" cy="129609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800" dirty="0" smtClean="0">
                <a:latin typeface="Neris Thin" panose="00000300000000000000" pitchFamily="50" charset="0"/>
              </a:rPr>
              <a:t>50%</a:t>
            </a:r>
            <a:endParaRPr lang="id-ID" sz="2800" dirty="0">
              <a:latin typeface="Neris Thin" panose="00000300000000000000" pitchFamily="50" charset="0"/>
            </a:endParaRPr>
          </a:p>
        </p:txBody>
      </p:sp>
      <p:sp>
        <p:nvSpPr>
          <p:cNvPr id="9" name="Oval 8"/>
          <p:cNvSpPr/>
          <p:nvPr/>
        </p:nvSpPr>
        <p:spPr>
          <a:xfrm>
            <a:off x="3940773" y="3759200"/>
            <a:ext cx="1083691" cy="108369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400" dirty="0" smtClean="0">
                <a:latin typeface="Neris Thin" panose="00000300000000000000" pitchFamily="50" charset="0"/>
              </a:rPr>
              <a:t>25%</a:t>
            </a:r>
            <a:endParaRPr lang="id-ID" sz="2400" dirty="0">
              <a:latin typeface="Neris Thin" panose="00000300000000000000" pitchFamily="50" charset="0"/>
            </a:endParaRPr>
          </a:p>
        </p:txBody>
      </p:sp>
      <p:sp>
        <p:nvSpPr>
          <p:cNvPr id="10" name="Oval 9"/>
          <p:cNvSpPr/>
          <p:nvPr/>
        </p:nvSpPr>
        <p:spPr>
          <a:xfrm>
            <a:off x="5149681" y="3350935"/>
            <a:ext cx="604089" cy="60408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50" dirty="0" smtClean="0">
                <a:latin typeface="Neris Thin" panose="00000300000000000000" pitchFamily="50" charset="0"/>
              </a:rPr>
              <a:t>15%</a:t>
            </a:r>
            <a:endParaRPr lang="id-ID" sz="1050" dirty="0">
              <a:latin typeface="Neris Thin" panose="00000300000000000000" pitchFamily="50" charset="0"/>
            </a:endParaRPr>
          </a:p>
        </p:txBody>
      </p:sp>
      <p:sp>
        <p:nvSpPr>
          <p:cNvPr id="11" name="Oval 10"/>
          <p:cNvSpPr/>
          <p:nvPr/>
        </p:nvSpPr>
        <p:spPr>
          <a:xfrm>
            <a:off x="7922513" y="3759200"/>
            <a:ext cx="884699" cy="88469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smtClean="0">
                <a:latin typeface="Neris Thin" panose="00000300000000000000" pitchFamily="50" charset="0"/>
              </a:rPr>
              <a:t>20%</a:t>
            </a:r>
            <a:endParaRPr lang="id-ID" dirty="0">
              <a:latin typeface="Neris Thin" panose="00000300000000000000" pitchFamily="50" charset="0"/>
            </a:endParaRPr>
          </a:p>
        </p:txBody>
      </p:sp>
      <p:sp>
        <p:nvSpPr>
          <p:cNvPr id="12" name="Oval 11"/>
          <p:cNvSpPr/>
          <p:nvPr/>
        </p:nvSpPr>
        <p:spPr>
          <a:xfrm>
            <a:off x="8665245" y="4797543"/>
            <a:ext cx="744999" cy="744999"/>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smtClean="0">
                <a:latin typeface="Neris Thin" panose="00000300000000000000" pitchFamily="50" charset="0"/>
              </a:rPr>
              <a:t>16%</a:t>
            </a:r>
            <a:endParaRPr lang="id-ID" sz="1400" dirty="0">
              <a:latin typeface="Neris Thin" panose="00000300000000000000" pitchFamily="50" charset="0"/>
            </a:endParaRPr>
          </a:p>
        </p:txBody>
      </p:sp>
      <p:sp>
        <p:nvSpPr>
          <p:cNvPr id="13" name="TextBox 12"/>
          <p:cNvSpPr txBox="1"/>
          <p:nvPr/>
        </p:nvSpPr>
        <p:spPr>
          <a:xfrm>
            <a:off x="686921" y="5176866"/>
            <a:ext cx="2587725" cy="646331"/>
          </a:xfrm>
          <a:prstGeom prst="rect">
            <a:avLst/>
          </a:prstGeom>
          <a:noFill/>
        </p:spPr>
        <p:txBody>
          <a:bodyPr wrap="square" rtlCol="0">
            <a:spAutoFit/>
          </a:bodyPr>
          <a:lstStyle/>
          <a:p>
            <a:r>
              <a:rPr lang="id-ID" sz="1200" dirty="0">
                <a:solidFill>
                  <a:schemeClr val="bg1"/>
                </a:solidFill>
              </a:rPr>
              <a:t>Lorem ipsum dolor sit amet, consectetuer adipiscing elit, sed diam </a:t>
            </a:r>
            <a:r>
              <a:rPr lang="id-ID" sz="1200" dirty="0" smtClean="0">
                <a:solidFill>
                  <a:schemeClr val="bg1"/>
                </a:solidFill>
              </a:rPr>
              <a:t>nonummy.</a:t>
            </a:r>
            <a:endParaRPr lang="id-ID" sz="1200" dirty="0">
              <a:solidFill>
                <a:schemeClr val="bg1"/>
              </a:solidFill>
            </a:endParaRPr>
          </a:p>
        </p:txBody>
      </p:sp>
      <p:sp>
        <p:nvSpPr>
          <p:cNvPr id="14" name="TextBox 13"/>
          <p:cNvSpPr txBox="1"/>
          <p:nvPr/>
        </p:nvSpPr>
        <p:spPr>
          <a:xfrm>
            <a:off x="686921" y="4915080"/>
            <a:ext cx="2587725" cy="338554"/>
          </a:xfrm>
          <a:prstGeom prst="rect">
            <a:avLst/>
          </a:prstGeom>
          <a:noFill/>
        </p:spPr>
        <p:txBody>
          <a:bodyPr wrap="square" rtlCol="0">
            <a:spAutoFit/>
          </a:bodyPr>
          <a:lstStyle/>
          <a:p>
            <a:r>
              <a:rPr lang="id-ID" sz="1600" b="1" dirty="0" smtClean="0">
                <a:solidFill>
                  <a:schemeClr val="bg1"/>
                </a:solidFill>
                <a:latin typeface="Neris Thin" panose="00000300000000000000" pitchFamily="50" charset="0"/>
              </a:rPr>
              <a:t>Lorem ipsum dolor</a:t>
            </a:r>
            <a:endParaRPr lang="id-ID" sz="1600" b="1" dirty="0">
              <a:solidFill>
                <a:schemeClr val="bg1"/>
              </a:solidFill>
              <a:latin typeface="Neris Thin" panose="00000300000000000000" pitchFamily="50" charset="0"/>
            </a:endParaRPr>
          </a:p>
        </p:txBody>
      </p:sp>
      <p:sp>
        <p:nvSpPr>
          <p:cNvPr id="15" name="Rectangle 14"/>
          <p:cNvSpPr/>
          <p:nvPr/>
        </p:nvSpPr>
        <p:spPr>
          <a:xfrm>
            <a:off x="628650" y="4797543"/>
            <a:ext cx="45719" cy="11388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9468006" y="3684910"/>
            <a:ext cx="2587725" cy="646331"/>
          </a:xfrm>
          <a:prstGeom prst="rect">
            <a:avLst/>
          </a:prstGeom>
          <a:noFill/>
        </p:spPr>
        <p:txBody>
          <a:bodyPr wrap="square" rtlCol="0">
            <a:spAutoFit/>
          </a:bodyPr>
          <a:lstStyle/>
          <a:p>
            <a:r>
              <a:rPr lang="id-ID" sz="1200" dirty="0">
                <a:solidFill>
                  <a:schemeClr val="bg1"/>
                </a:solidFill>
              </a:rPr>
              <a:t>Lorem ipsum dolor sit amet, consectetuer adipiscing elit, sed diam </a:t>
            </a:r>
            <a:r>
              <a:rPr lang="id-ID" sz="1200" dirty="0" smtClean="0">
                <a:solidFill>
                  <a:schemeClr val="bg1"/>
                </a:solidFill>
              </a:rPr>
              <a:t>nonummy.</a:t>
            </a:r>
            <a:endParaRPr lang="id-ID" sz="1200" dirty="0">
              <a:solidFill>
                <a:schemeClr val="bg1"/>
              </a:solidFill>
            </a:endParaRPr>
          </a:p>
        </p:txBody>
      </p:sp>
      <p:sp>
        <p:nvSpPr>
          <p:cNvPr id="17" name="TextBox 16"/>
          <p:cNvSpPr txBox="1"/>
          <p:nvPr/>
        </p:nvSpPr>
        <p:spPr>
          <a:xfrm>
            <a:off x="9468006" y="3423124"/>
            <a:ext cx="2587725" cy="338554"/>
          </a:xfrm>
          <a:prstGeom prst="rect">
            <a:avLst/>
          </a:prstGeom>
          <a:noFill/>
        </p:spPr>
        <p:txBody>
          <a:bodyPr wrap="square" rtlCol="0">
            <a:spAutoFit/>
          </a:bodyPr>
          <a:lstStyle/>
          <a:p>
            <a:r>
              <a:rPr lang="id-ID" sz="1600" b="1" dirty="0" smtClean="0">
                <a:solidFill>
                  <a:schemeClr val="bg1"/>
                </a:solidFill>
                <a:latin typeface="Neris Thin" panose="00000300000000000000" pitchFamily="50" charset="0"/>
              </a:rPr>
              <a:t>Lorem ipsum dolor</a:t>
            </a:r>
            <a:endParaRPr lang="id-ID" sz="1600" b="1" dirty="0">
              <a:solidFill>
                <a:schemeClr val="bg1"/>
              </a:solidFill>
              <a:latin typeface="Neris Thin" panose="00000300000000000000" pitchFamily="50" charset="0"/>
            </a:endParaRPr>
          </a:p>
        </p:txBody>
      </p:sp>
      <p:sp>
        <p:nvSpPr>
          <p:cNvPr id="18" name="Rectangle 17"/>
          <p:cNvSpPr/>
          <p:nvPr/>
        </p:nvSpPr>
        <p:spPr>
          <a:xfrm>
            <a:off x="9409735" y="3305587"/>
            <a:ext cx="45719" cy="11388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9" name="Elbow Connector 18"/>
          <p:cNvCxnSpPr/>
          <p:nvPr/>
        </p:nvCxnSpPr>
        <p:spPr>
          <a:xfrm rot="5400000">
            <a:off x="1481673" y="3456541"/>
            <a:ext cx="1683395" cy="685174"/>
          </a:xfrm>
          <a:prstGeom prst="bentConnector3">
            <a:avLst>
              <a:gd name="adj1" fmla="val 50000"/>
            </a:avLst>
          </a:prstGeom>
          <a:ln w="19050">
            <a:solidFill>
              <a:schemeClr val="bg1">
                <a:lumMod val="6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Elbow Connector 19"/>
          <p:cNvCxnSpPr/>
          <p:nvPr/>
        </p:nvCxnSpPr>
        <p:spPr>
          <a:xfrm>
            <a:off x="8807212" y="2864154"/>
            <a:ext cx="1991086" cy="381599"/>
          </a:xfrm>
          <a:prstGeom prst="bentConnector3">
            <a:avLst>
              <a:gd name="adj1" fmla="val 100134"/>
            </a:avLst>
          </a:prstGeom>
          <a:ln w="19050">
            <a:solidFill>
              <a:schemeClr val="bg1">
                <a:lumMod val="6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43280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6" presetClass="entr" presetSubtype="32"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circle(out)">
                                      <p:cBhvr>
                                        <p:cTn id="11" dur="1000"/>
                                        <p:tgtEl>
                                          <p:spTgt spid="8"/>
                                        </p:tgtEl>
                                      </p:cBhvr>
                                    </p:animEffect>
                                  </p:childTnLst>
                                </p:cTn>
                              </p:par>
                            </p:childTnLst>
                          </p:cTn>
                        </p:par>
                        <p:par>
                          <p:cTn id="12" fill="hold">
                            <p:stCondLst>
                              <p:cond delay="1500"/>
                            </p:stCondLst>
                            <p:childTnLst>
                              <p:par>
                                <p:cTn id="13" presetID="6" presetClass="entr" presetSubtype="32"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circle(out)">
                                      <p:cBhvr>
                                        <p:cTn id="15" dur="1000"/>
                                        <p:tgtEl>
                                          <p:spTgt spid="9"/>
                                        </p:tgtEl>
                                      </p:cBhvr>
                                    </p:animEffect>
                                  </p:childTnLst>
                                </p:cTn>
                              </p:par>
                            </p:childTnLst>
                          </p:cTn>
                        </p:par>
                        <p:par>
                          <p:cTn id="16" fill="hold">
                            <p:stCondLst>
                              <p:cond delay="2500"/>
                            </p:stCondLst>
                            <p:childTnLst>
                              <p:par>
                                <p:cTn id="17" presetID="6" presetClass="entr" presetSubtype="32"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circle(out)">
                                      <p:cBhvr>
                                        <p:cTn id="19" dur="1000"/>
                                        <p:tgtEl>
                                          <p:spTgt spid="10"/>
                                        </p:tgtEl>
                                      </p:cBhvr>
                                    </p:animEffect>
                                  </p:childTnLst>
                                </p:cTn>
                              </p:par>
                            </p:childTnLst>
                          </p:cTn>
                        </p:par>
                        <p:par>
                          <p:cTn id="20" fill="hold">
                            <p:stCondLst>
                              <p:cond delay="3500"/>
                            </p:stCondLst>
                            <p:childTnLst>
                              <p:par>
                                <p:cTn id="21" presetID="6" presetClass="entr" presetSubtype="32"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circle(out)">
                                      <p:cBhvr>
                                        <p:cTn id="23" dur="1000"/>
                                        <p:tgtEl>
                                          <p:spTgt spid="7"/>
                                        </p:tgtEl>
                                      </p:cBhvr>
                                    </p:animEffect>
                                  </p:childTnLst>
                                </p:cTn>
                              </p:par>
                            </p:childTnLst>
                          </p:cTn>
                        </p:par>
                        <p:par>
                          <p:cTn id="24" fill="hold">
                            <p:stCondLst>
                              <p:cond delay="4500"/>
                            </p:stCondLst>
                            <p:childTnLst>
                              <p:par>
                                <p:cTn id="25" presetID="6" presetClass="entr" presetSubtype="32"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circle(out)">
                                      <p:cBhvr>
                                        <p:cTn id="27" dur="1000"/>
                                        <p:tgtEl>
                                          <p:spTgt spid="6"/>
                                        </p:tgtEl>
                                      </p:cBhvr>
                                    </p:animEffect>
                                  </p:childTnLst>
                                </p:cTn>
                              </p:par>
                            </p:childTnLst>
                          </p:cTn>
                        </p:par>
                        <p:par>
                          <p:cTn id="28" fill="hold">
                            <p:stCondLst>
                              <p:cond delay="5500"/>
                            </p:stCondLst>
                            <p:childTnLst>
                              <p:par>
                                <p:cTn id="29" presetID="6" presetClass="entr" presetSubtype="32"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circle(out)">
                                      <p:cBhvr>
                                        <p:cTn id="31" dur="1000"/>
                                        <p:tgtEl>
                                          <p:spTgt spid="5"/>
                                        </p:tgtEl>
                                      </p:cBhvr>
                                    </p:animEffect>
                                  </p:childTnLst>
                                </p:cTn>
                              </p:par>
                            </p:childTnLst>
                          </p:cTn>
                        </p:par>
                        <p:par>
                          <p:cTn id="32" fill="hold">
                            <p:stCondLst>
                              <p:cond delay="6500"/>
                            </p:stCondLst>
                            <p:childTnLst>
                              <p:par>
                                <p:cTn id="33" presetID="6" presetClass="entr" presetSubtype="32"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circle(out)">
                                      <p:cBhvr>
                                        <p:cTn id="35" dur="1000"/>
                                        <p:tgtEl>
                                          <p:spTgt spid="11"/>
                                        </p:tgtEl>
                                      </p:cBhvr>
                                    </p:animEffect>
                                  </p:childTnLst>
                                </p:cTn>
                              </p:par>
                            </p:childTnLst>
                          </p:cTn>
                        </p:par>
                        <p:par>
                          <p:cTn id="36" fill="hold">
                            <p:stCondLst>
                              <p:cond delay="7500"/>
                            </p:stCondLst>
                            <p:childTnLst>
                              <p:par>
                                <p:cTn id="37" presetID="6" presetClass="entr" presetSubtype="32"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circle(out)">
                                      <p:cBhvr>
                                        <p:cTn id="39" dur="1000"/>
                                        <p:tgtEl>
                                          <p:spTgt spid="12"/>
                                        </p:tgtEl>
                                      </p:cBhvr>
                                    </p:animEffect>
                                  </p:childTnLst>
                                </p:cTn>
                              </p:par>
                            </p:childTnLst>
                          </p:cTn>
                        </p:par>
                        <p:par>
                          <p:cTn id="40" fill="hold">
                            <p:stCondLst>
                              <p:cond delay="8500"/>
                            </p:stCondLst>
                            <p:childTnLst>
                              <p:par>
                                <p:cTn id="41" presetID="22" presetClass="entr" presetSubtype="1" fill="hold" nodeType="after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up)">
                                      <p:cBhvr>
                                        <p:cTn id="43" dur="500"/>
                                        <p:tgtEl>
                                          <p:spTgt spid="19"/>
                                        </p:tgtEl>
                                      </p:cBhvr>
                                    </p:animEffect>
                                  </p:childTnLst>
                                </p:cTn>
                              </p:par>
                              <p:par>
                                <p:cTn id="44" presetID="22" presetClass="entr" presetSubtype="8" fill="hold" nodeType="with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wipe(left)">
                                      <p:cBhvr>
                                        <p:cTn id="46" dur="500"/>
                                        <p:tgtEl>
                                          <p:spTgt spid="20"/>
                                        </p:tgtEl>
                                      </p:cBhvr>
                                    </p:animEffect>
                                  </p:childTnLst>
                                </p:cTn>
                              </p:par>
                            </p:childTnLst>
                          </p:cTn>
                        </p:par>
                        <p:par>
                          <p:cTn id="47" fill="hold">
                            <p:stCondLst>
                              <p:cond delay="9000"/>
                            </p:stCondLst>
                            <p:childTnLst>
                              <p:par>
                                <p:cTn id="48" presetID="16" presetClass="entr" presetSubtype="42" fill="hold" grpId="0" nodeType="after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barn(outHorizontal)">
                                      <p:cBhvr>
                                        <p:cTn id="50" dur="500"/>
                                        <p:tgtEl>
                                          <p:spTgt spid="15"/>
                                        </p:tgtEl>
                                      </p:cBhvr>
                                    </p:animEffect>
                                  </p:childTnLst>
                                </p:cTn>
                              </p:par>
                              <p:par>
                                <p:cTn id="51" presetID="16" presetClass="entr" presetSubtype="42"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barn(outHorizontal)">
                                      <p:cBhvr>
                                        <p:cTn id="53" dur="500"/>
                                        <p:tgtEl>
                                          <p:spTgt spid="18"/>
                                        </p:tgtEl>
                                      </p:cBhvr>
                                    </p:animEffect>
                                  </p:childTnLst>
                                </p:cTn>
                              </p:par>
                            </p:childTnLst>
                          </p:cTn>
                        </p:par>
                        <p:par>
                          <p:cTn id="54" fill="hold">
                            <p:stCondLst>
                              <p:cond delay="9500"/>
                            </p:stCondLst>
                            <p:childTnLst>
                              <p:par>
                                <p:cTn id="55" presetID="10" presetClass="entr" presetSubtype="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7"/>
                                        </p:tgtEl>
                                        <p:attrNameLst>
                                          <p:attrName>style.visibility</p:attrName>
                                        </p:attrNameLst>
                                      </p:cBhvr>
                                      <p:to>
                                        <p:strVal val="visible"/>
                                      </p:to>
                                    </p:set>
                                    <p:animEffect transition="in" filter="fade">
                                      <p:cBhvr>
                                        <p:cTn id="60" dur="500"/>
                                        <p:tgtEl>
                                          <p:spTgt spid="17"/>
                                        </p:tgtEl>
                                      </p:cBhvr>
                                    </p:animEffect>
                                  </p:childTnLst>
                                </p:cTn>
                              </p:par>
                            </p:childTnLst>
                          </p:cTn>
                        </p:par>
                        <p:par>
                          <p:cTn id="61" fill="hold">
                            <p:stCondLst>
                              <p:cond delay="10000"/>
                            </p:stCondLst>
                            <p:childTnLst>
                              <p:par>
                                <p:cTn id="62" presetID="10" presetClass="entr" presetSubtype="0" fill="hold" grpId="0" nodeType="afterEffect">
                                  <p:stCondLst>
                                    <p:cond delay="0"/>
                                  </p:stCondLst>
                                  <p:childTnLst>
                                    <p:set>
                                      <p:cBhvr>
                                        <p:cTn id="63" dur="1" fill="hold">
                                          <p:stCondLst>
                                            <p:cond delay="0"/>
                                          </p:stCondLst>
                                        </p:cTn>
                                        <p:tgtEl>
                                          <p:spTgt spid="13"/>
                                        </p:tgtEl>
                                        <p:attrNameLst>
                                          <p:attrName>style.visibility</p:attrName>
                                        </p:attrNameLst>
                                      </p:cBhvr>
                                      <p:to>
                                        <p:strVal val="visible"/>
                                      </p:to>
                                    </p:set>
                                    <p:animEffect transition="in" filter="fade">
                                      <p:cBhvr>
                                        <p:cTn id="64" dur="500"/>
                                        <p:tgtEl>
                                          <p:spTgt spid="13"/>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animBg="1"/>
      <p:bldP spid="16" grpId="0"/>
      <p:bldP spid="17" grpId="0"/>
      <p:bldP spid="18"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id-ID" dirty="0" smtClean="0"/>
              <a:t>Two Columns Layout</a:t>
            </a:r>
            <a:endParaRPr lang="id-ID" dirty="0"/>
          </a:p>
        </p:txBody>
      </p:sp>
      <p:sp>
        <p:nvSpPr>
          <p:cNvPr id="6" name="Text Placeholder 5"/>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7" name="TextBox 6"/>
          <p:cNvSpPr txBox="1"/>
          <p:nvPr/>
        </p:nvSpPr>
        <p:spPr>
          <a:xfrm>
            <a:off x="1019667" y="1902906"/>
            <a:ext cx="10152668" cy="3785348"/>
          </a:xfrm>
          <a:prstGeom prst="rect">
            <a:avLst/>
          </a:prstGeom>
          <a:noFill/>
        </p:spPr>
        <p:txBody>
          <a:bodyPr wrap="square" rIns="192000" bIns="48000" numCol="2" spcCol="360000" rtlCol="0">
            <a:noAutofit/>
          </a:bodyPr>
          <a:lstStyle/>
          <a:p>
            <a:pPr algn="just"/>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a:t>
            </a:r>
            <a:r>
              <a:rPr lang="en-US" sz="1200" dirty="0" err="1">
                <a:solidFill>
                  <a:schemeClr val="bg1"/>
                </a:solidFill>
              </a:rPr>
              <a:t>gravida</a:t>
            </a:r>
            <a:r>
              <a:rPr lang="en-US" sz="1200" dirty="0">
                <a:solidFill>
                  <a:schemeClr val="bg1"/>
                </a:solidFill>
              </a:rPr>
              <a:t>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a:t>
            </a:r>
            <a:r>
              <a:rPr lang="en-US" sz="1200" dirty="0" err="1">
                <a:solidFill>
                  <a:schemeClr val="bg1"/>
                </a:solidFill>
              </a:rPr>
              <a:t>porta</a:t>
            </a:r>
            <a:r>
              <a:rPr lang="en-US" sz="1200" dirty="0">
                <a:solidFill>
                  <a:schemeClr val="bg1"/>
                </a:solidFill>
              </a:rPr>
              <a:t>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a:t>
            </a:r>
            <a:r>
              <a:rPr lang="en-US" sz="1200" dirty="0" err="1">
                <a:solidFill>
                  <a:schemeClr val="bg1"/>
                </a:solidFill>
              </a:rPr>
              <a:t>porta</a:t>
            </a:r>
            <a:r>
              <a:rPr lang="en-US" sz="1200" dirty="0">
                <a:solidFill>
                  <a:schemeClr val="bg1"/>
                </a:solidFill>
              </a:rPr>
              <a:t> </a:t>
            </a:r>
            <a:r>
              <a:rPr lang="en-US" sz="1200" dirty="0" err="1">
                <a:solidFill>
                  <a:schemeClr val="bg1"/>
                </a:solidFill>
              </a:rPr>
              <a:t>turpis</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Sed</a:t>
            </a:r>
            <a:r>
              <a:rPr lang="en-US" sz="1200" dirty="0">
                <a:solidFill>
                  <a:schemeClr val="bg1"/>
                </a:solidFill>
              </a:rPr>
              <a:t> </a:t>
            </a:r>
            <a:r>
              <a:rPr lang="en-US" sz="1200" dirty="0" err="1">
                <a:solidFill>
                  <a:schemeClr val="bg1"/>
                </a:solidFill>
              </a:rPr>
              <a:t>elementum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pulvinar</a:t>
            </a:r>
            <a:r>
              <a:rPr lang="en-US" sz="1200" dirty="0">
                <a:solidFill>
                  <a:schemeClr val="bg1"/>
                </a:solidFill>
              </a:rPr>
              <a:t> ante </a:t>
            </a:r>
            <a:r>
              <a:rPr lang="en-US" sz="1200" dirty="0" err="1">
                <a:solidFill>
                  <a:schemeClr val="bg1"/>
                </a:solidFill>
              </a:rPr>
              <a:t>vehicula</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interdum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malesuada</a:t>
            </a:r>
            <a:r>
              <a:rPr lang="en-US" sz="1200" dirty="0">
                <a:solidFill>
                  <a:schemeClr val="bg1"/>
                </a:solidFill>
              </a:rPr>
              <a:t>. Maecenas </a:t>
            </a:r>
            <a:r>
              <a:rPr lang="en-US" sz="1200" dirty="0" err="1">
                <a:solidFill>
                  <a:schemeClr val="bg1"/>
                </a:solidFill>
              </a:rPr>
              <a:t>volutpat</a:t>
            </a:r>
            <a:r>
              <a:rPr lang="en-US" sz="1200" dirty="0">
                <a:solidFill>
                  <a:schemeClr val="bg1"/>
                </a:solidFill>
              </a:rPr>
              <a:t> </a:t>
            </a:r>
            <a:r>
              <a:rPr lang="en-US" sz="1200" dirty="0" err="1">
                <a:solidFill>
                  <a:schemeClr val="bg1"/>
                </a:solidFill>
              </a:rPr>
              <a:t>elit</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nibh</a:t>
            </a:r>
            <a:r>
              <a:rPr lang="en-US" sz="1200" dirty="0">
                <a:solidFill>
                  <a:schemeClr val="bg1"/>
                </a:solidFill>
              </a:rPr>
              <a:t> </a:t>
            </a:r>
            <a:r>
              <a:rPr lang="en-US" sz="1200" dirty="0" err="1">
                <a:solidFill>
                  <a:schemeClr val="bg1"/>
                </a:solidFill>
              </a:rPr>
              <a:t>rutrum</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mattis</a:t>
            </a:r>
            <a:r>
              <a:rPr lang="en-US" sz="1200" dirty="0">
                <a:solidFill>
                  <a:schemeClr val="bg1"/>
                </a:solidFill>
              </a:rPr>
              <a:t> lacus </a:t>
            </a:r>
            <a:r>
              <a:rPr lang="en-US" sz="1200" dirty="0" err="1">
                <a:solidFill>
                  <a:schemeClr val="bg1"/>
                </a:solidFill>
              </a:rPr>
              <a:t>luctus</a:t>
            </a:r>
            <a:r>
              <a:rPr lang="en-US" sz="1200" dirty="0">
                <a:solidFill>
                  <a:schemeClr val="bg1"/>
                </a:solidFill>
              </a:rPr>
              <a:t>. Integer </a:t>
            </a:r>
            <a:r>
              <a:rPr lang="en-US" sz="1200" dirty="0" err="1">
                <a:solidFill>
                  <a:schemeClr val="bg1"/>
                </a:solidFill>
              </a:rPr>
              <a:t>tristique</a:t>
            </a:r>
            <a:r>
              <a:rPr lang="en-US" sz="1200" dirty="0">
                <a:solidFill>
                  <a:schemeClr val="bg1"/>
                </a:solidFill>
              </a:rPr>
              <a:t> tempus </a:t>
            </a:r>
            <a:r>
              <a:rPr lang="en-US" sz="1200" dirty="0" err="1">
                <a:solidFill>
                  <a:schemeClr val="bg1"/>
                </a:solidFill>
              </a:rPr>
              <a:t>massa</a:t>
            </a:r>
            <a:r>
              <a:rPr lang="en-US" sz="1200" dirty="0">
                <a:solidFill>
                  <a:schemeClr val="bg1"/>
                </a:solidFill>
              </a:rPr>
              <a:t>, at </a:t>
            </a:r>
            <a:r>
              <a:rPr lang="en-US" sz="1200" dirty="0" err="1">
                <a:solidFill>
                  <a:schemeClr val="bg1"/>
                </a:solidFill>
              </a:rPr>
              <a:t>porta</a:t>
            </a:r>
            <a:r>
              <a:rPr lang="en-US" sz="1200" dirty="0">
                <a:solidFill>
                  <a:schemeClr val="bg1"/>
                </a:solidFill>
              </a:rPr>
              <a:t> dolor </a:t>
            </a:r>
            <a:r>
              <a:rPr lang="en-US" sz="1200" dirty="0" err="1">
                <a:solidFill>
                  <a:schemeClr val="bg1"/>
                </a:solidFill>
              </a:rPr>
              <a:t>finibus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Vivamus</a:t>
            </a:r>
            <a:r>
              <a:rPr lang="en-US" sz="1200" dirty="0">
                <a:solidFill>
                  <a:schemeClr val="bg1"/>
                </a:solidFill>
              </a:rPr>
              <a:t> </a:t>
            </a:r>
            <a:r>
              <a:rPr lang="en-US" sz="1200" dirty="0" err="1">
                <a:solidFill>
                  <a:schemeClr val="bg1"/>
                </a:solidFill>
              </a:rPr>
              <a:t>volutpat</a:t>
            </a:r>
            <a:r>
              <a:rPr lang="en-US" sz="1200" dirty="0">
                <a:solidFill>
                  <a:schemeClr val="bg1"/>
                </a:solidFill>
              </a:rPr>
              <a:t> </a:t>
            </a:r>
            <a:r>
              <a:rPr lang="en-US" sz="1200" dirty="0" err="1">
                <a:solidFill>
                  <a:schemeClr val="bg1"/>
                </a:solidFill>
              </a:rPr>
              <a:t>neque</a:t>
            </a:r>
            <a:r>
              <a:rPr lang="en-US" sz="1200" dirty="0">
                <a:solidFill>
                  <a:schemeClr val="bg1"/>
                </a:solidFill>
              </a:rPr>
              <a:t> at dui </a:t>
            </a:r>
            <a:r>
              <a:rPr lang="en-US" sz="1200" dirty="0" err="1">
                <a:solidFill>
                  <a:schemeClr val="bg1"/>
                </a:solidFill>
              </a:rPr>
              <a:t>elementum</a:t>
            </a:r>
            <a:r>
              <a:rPr lang="en-US" sz="1200" dirty="0">
                <a:solidFill>
                  <a:schemeClr val="bg1"/>
                </a:solidFill>
              </a:rPr>
              <a:t> </a:t>
            </a:r>
            <a:r>
              <a:rPr lang="en-US" sz="1200" dirty="0" err="1">
                <a:solidFill>
                  <a:schemeClr val="bg1"/>
                </a:solidFill>
              </a:rPr>
              <a:t>euismod</a:t>
            </a:r>
            <a:r>
              <a:rPr lang="en-US" sz="1200" dirty="0">
                <a:solidFill>
                  <a:schemeClr val="bg1"/>
                </a:solidFill>
              </a:rPr>
              <a:t>. </a:t>
            </a:r>
            <a:r>
              <a:rPr lang="en-US" sz="1200" dirty="0" err="1">
                <a:solidFill>
                  <a:schemeClr val="bg1"/>
                </a:solidFill>
              </a:rPr>
              <a:t>Nullam</a:t>
            </a:r>
            <a:r>
              <a:rPr lang="en-US" sz="1200" dirty="0">
                <a:solidFill>
                  <a:schemeClr val="bg1"/>
                </a:solidFill>
              </a:rPr>
              <a:t> </a:t>
            </a:r>
            <a:r>
              <a:rPr lang="en-US" sz="1200" dirty="0" err="1">
                <a:solidFill>
                  <a:schemeClr val="bg1"/>
                </a:solidFill>
              </a:rPr>
              <a:t>faucibus</a:t>
            </a:r>
            <a:r>
              <a:rPr lang="en-US" sz="1200" dirty="0">
                <a:solidFill>
                  <a:schemeClr val="bg1"/>
                </a:solidFill>
              </a:rPr>
              <a:t> a </a:t>
            </a:r>
            <a:r>
              <a:rPr lang="en-US" sz="1200" dirty="0" err="1">
                <a:solidFill>
                  <a:schemeClr val="bg1"/>
                </a:solidFill>
              </a:rPr>
              <a:t>nisl</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smtClean="0">
                <a:solidFill>
                  <a:schemeClr val="bg1"/>
                </a:solidFill>
              </a:rPr>
              <a:t>cursus.</a:t>
            </a:r>
            <a:endParaRPr lang="en-US" sz="1200" dirty="0">
              <a:solidFill>
                <a:schemeClr val="bg1"/>
              </a:solidFill>
            </a:endParaRPr>
          </a:p>
          <a:p>
            <a:pPr algn="just"/>
            <a:endParaRPr lang="en-US" sz="1200" b="1" dirty="0">
              <a:solidFill>
                <a:schemeClr val="bg1"/>
              </a:solidFill>
            </a:endParaRPr>
          </a:p>
          <a:p>
            <a:pPr algn="just"/>
            <a:r>
              <a:rPr lang="en-US" sz="1200" dirty="0">
                <a:solidFill>
                  <a:schemeClr val="bg1"/>
                </a:solidFill>
              </a:rPr>
              <a:t>In </a:t>
            </a:r>
            <a:r>
              <a:rPr lang="en-US" sz="1200" dirty="0" err="1">
                <a:solidFill>
                  <a:schemeClr val="bg1"/>
                </a:solidFill>
              </a:rPr>
              <a:t>pulvinar</a:t>
            </a:r>
            <a:r>
              <a:rPr lang="en-US" sz="1200" dirty="0">
                <a:solidFill>
                  <a:schemeClr val="bg1"/>
                </a:solidFill>
              </a:rPr>
              <a:t> </a:t>
            </a:r>
            <a:r>
              <a:rPr lang="en-US" sz="1200" dirty="0" err="1">
                <a:solidFill>
                  <a:schemeClr val="bg1"/>
                </a:solidFill>
              </a:rPr>
              <a:t>arcu</a:t>
            </a:r>
            <a:r>
              <a:rPr lang="en-US" sz="1200" dirty="0">
                <a:solidFill>
                  <a:schemeClr val="bg1"/>
                </a:solidFill>
              </a:rPr>
              <a:t> </a:t>
            </a:r>
            <a:r>
              <a:rPr lang="en-US" sz="1200" dirty="0" err="1">
                <a:solidFill>
                  <a:schemeClr val="bg1"/>
                </a:solidFill>
              </a:rPr>
              <a:t>vel</a:t>
            </a:r>
            <a:r>
              <a:rPr lang="en-US" sz="1200" dirty="0">
                <a:solidFill>
                  <a:schemeClr val="bg1"/>
                </a:solidFill>
              </a:rPr>
              <a:t> dictum </a:t>
            </a:r>
            <a:r>
              <a:rPr lang="en-US" sz="1200" dirty="0" err="1">
                <a:solidFill>
                  <a:schemeClr val="bg1"/>
                </a:solidFill>
              </a:rPr>
              <a:t>pellentesque</a:t>
            </a:r>
            <a:r>
              <a:rPr lang="en-US" sz="1200" dirty="0">
                <a:solidFill>
                  <a:schemeClr val="bg1"/>
                </a:solidFill>
              </a:rPr>
              <a:t>. Cum </a:t>
            </a:r>
            <a:r>
              <a:rPr lang="en-US" sz="1200" dirty="0" err="1">
                <a:solidFill>
                  <a:schemeClr val="bg1"/>
                </a:solidFill>
              </a:rPr>
              <a:t>sociis</a:t>
            </a:r>
            <a:r>
              <a:rPr lang="en-US" sz="1200" dirty="0">
                <a:solidFill>
                  <a:schemeClr val="bg1"/>
                </a:solidFill>
              </a:rPr>
              <a:t> </a:t>
            </a:r>
            <a:r>
              <a:rPr lang="en-US" sz="1200" dirty="0" err="1">
                <a:solidFill>
                  <a:schemeClr val="bg1"/>
                </a:solidFill>
              </a:rPr>
              <a:t>natoque</a:t>
            </a:r>
            <a:r>
              <a:rPr lang="en-US" sz="1200" dirty="0">
                <a:solidFill>
                  <a:schemeClr val="bg1"/>
                </a:solidFill>
              </a:rPr>
              <a:t> </a:t>
            </a:r>
            <a:r>
              <a:rPr lang="en-US" sz="1200" dirty="0" err="1">
                <a:solidFill>
                  <a:schemeClr val="bg1"/>
                </a:solidFill>
              </a:rPr>
              <a:t>penatibus</a:t>
            </a:r>
            <a:r>
              <a:rPr lang="en-US" sz="1200" dirty="0">
                <a:solidFill>
                  <a:schemeClr val="bg1"/>
                </a:solidFill>
              </a:rPr>
              <a:t> et </a:t>
            </a:r>
            <a:r>
              <a:rPr lang="en-US" sz="1200" dirty="0" err="1">
                <a:solidFill>
                  <a:schemeClr val="bg1"/>
                </a:solidFill>
              </a:rPr>
              <a:t>magnis</a:t>
            </a:r>
            <a:r>
              <a:rPr lang="en-US" sz="1200" dirty="0">
                <a:solidFill>
                  <a:schemeClr val="bg1"/>
                </a:solidFill>
              </a:rPr>
              <a:t> dis parturient </a:t>
            </a:r>
            <a:r>
              <a:rPr lang="en-US" sz="1200" dirty="0" err="1">
                <a:solidFill>
                  <a:schemeClr val="bg1"/>
                </a:solidFill>
              </a:rPr>
              <a:t>montes</a:t>
            </a:r>
            <a:r>
              <a:rPr lang="en-US" sz="1200" dirty="0">
                <a:solidFill>
                  <a:schemeClr val="bg1"/>
                </a:solidFill>
              </a:rPr>
              <a:t>, </a:t>
            </a:r>
            <a:r>
              <a:rPr lang="en-US" sz="1200" dirty="0" err="1">
                <a:solidFill>
                  <a:schemeClr val="bg1"/>
                </a:solidFill>
              </a:rPr>
              <a:t>nascetur</a:t>
            </a:r>
            <a:r>
              <a:rPr lang="en-US" sz="1200" dirty="0">
                <a:solidFill>
                  <a:schemeClr val="bg1"/>
                </a:solidFill>
              </a:rPr>
              <a:t> </a:t>
            </a:r>
            <a:r>
              <a:rPr lang="en-US" sz="1200" dirty="0" err="1">
                <a:solidFill>
                  <a:schemeClr val="bg1"/>
                </a:solidFill>
              </a:rPr>
              <a:t>ridiculus</a:t>
            </a:r>
            <a:r>
              <a:rPr lang="en-US" sz="1200" dirty="0">
                <a:solidFill>
                  <a:schemeClr val="bg1"/>
                </a:solidFill>
              </a:rPr>
              <a:t> mus. </a:t>
            </a:r>
            <a:endParaRPr lang="en-US" sz="1200" dirty="0" smtClean="0">
              <a:solidFill>
                <a:schemeClr val="bg1"/>
              </a:solidFill>
            </a:endParaRPr>
          </a:p>
          <a:p>
            <a:pPr algn="just"/>
            <a:endParaRPr lang="en-US" sz="1200" dirty="0">
              <a:solidFill>
                <a:schemeClr val="bg1"/>
              </a:solidFill>
            </a:endParaRPr>
          </a:p>
          <a:p>
            <a:pPr algn="just"/>
            <a:r>
              <a:rPr lang="en-US" sz="1200" dirty="0" err="1">
                <a:solidFill>
                  <a:schemeClr val="bg1"/>
                </a:solidFill>
              </a:rPr>
              <a:t>Mauris</a:t>
            </a:r>
            <a:r>
              <a:rPr lang="en-US" sz="1200" dirty="0">
                <a:solidFill>
                  <a:schemeClr val="bg1"/>
                </a:solidFill>
              </a:rPr>
              <a:t> non </a:t>
            </a:r>
            <a:r>
              <a:rPr lang="en-US" sz="1200" dirty="0" err="1">
                <a:solidFill>
                  <a:schemeClr val="bg1"/>
                </a:solidFill>
              </a:rPr>
              <a:t>eros</a:t>
            </a:r>
            <a:r>
              <a:rPr lang="en-US" sz="1200" dirty="0">
                <a:solidFill>
                  <a:schemeClr val="bg1"/>
                </a:solidFill>
              </a:rPr>
              <a:t> </a:t>
            </a:r>
            <a:r>
              <a:rPr lang="en-US" sz="1200" dirty="0" err="1">
                <a:solidFill>
                  <a:schemeClr val="bg1"/>
                </a:solidFill>
              </a:rPr>
              <a:t>augue</a:t>
            </a:r>
            <a:r>
              <a:rPr lang="en-US" sz="1200" dirty="0">
                <a:solidFill>
                  <a:schemeClr val="bg1"/>
                </a:solidFill>
              </a:rPr>
              <a:t>. </a:t>
            </a:r>
            <a:r>
              <a:rPr lang="en-US" sz="1200" dirty="0" err="1">
                <a:solidFill>
                  <a:schemeClr val="bg1"/>
                </a:solidFill>
              </a:rPr>
              <a:t>Phasellus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ipsum</a:t>
            </a:r>
            <a:r>
              <a:rPr lang="en-US" sz="1200" dirty="0">
                <a:solidFill>
                  <a:schemeClr val="bg1"/>
                </a:solidFill>
              </a:rPr>
              <a:t> at </a:t>
            </a:r>
            <a:r>
              <a:rPr lang="en-US" sz="1200" dirty="0" err="1">
                <a:solidFill>
                  <a:schemeClr val="bg1"/>
                </a:solidFill>
              </a:rPr>
              <a:t>consequat</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eros</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scelerisque</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sodales</a:t>
            </a:r>
            <a:r>
              <a:rPr lang="en-US" sz="1200" dirty="0">
                <a:solidFill>
                  <a:schemeClr val="bg1"/>
                </a:solidFill>
              </a:rPr>
              <a:t> magna nisi sit </a:t>
            </a:r>
            <a:r>
              <a:rPr lang="en-US" sz="1200" dirty="0" err="1">
                <a:solidFill>
                  <a:schemeClr val="bg1"/>
                </a:solidFill>
              </a:rPr>
              <a:t>amet</a:t>
            </a:r>
            <a:r>
              <a:rPr lang="en-US" sz="1200" dirty="0">
                <a:solidFill>
                  <a:schemeClr val="bg1"/>
                </a:solidFill>
              </a:rPr>
              <a:t> magna. </a:t>
            </a:r>
            <a:r>
              <a:rPr lang="en-US" sz="1200" dirty="0" err="1">
                <a:solidFill>
                  <a:schemeClr val="bg1"/>
                </a:solidFill>
              </a:rPr>
              <a:t>Praesent</a:t>
            </a:r>
            <a:r>
              <a:rPr lang="en-US" sz="1200" dirty="0">
                <a:solidFill>
                  <a:schemeClr val="bg1"/>
                </a:solidFill>
              </a:rPr>
              <a:t> ac </a:t>
            </a:r>
            <a:r>
              <a:rPr lang="en-US" sz="1200" dirty="0" err="1">
                <a:solidFill>
                  <a:schemeClr val="bg1"/>
                </a:solidFill>
              </a:rPr>
              <a:t>hendrerit</a:t>
            </a:r>
            <a:r>
              <a:rPr lang="en-US" sz="1200" dirty="0">
                <a:solidFill>
                  <a:schemeClr val="bg1"/>
                </a:solidFill>
              </a:rPr>
              <a:t> </a:t>
            </a:r>
            <a:r>
              <a:rPr lang="en-US" sz="1200" dirty="0" err="1">
                <a:solidFill>
                  <a:schemeClr val="bg1"/>
                </a:solidFill>
              </a:rPr>
              <a:t>turpis</a:t>
            </a:r>
            <a:r>
              <a:rPr lang="en-US" sz="1200" dirty="0">
                <a:solidFill>
                  <a:schemeClr val="bg1"/>
                </a:solidFill>
              </a:rPr>
              <a:t>. </a:t>
            </a:r>
            <a:r>
              <a:rPr lang="en-US" sz="1200" dirty="0" err="1">
                <a:solidFill>
                  <a:schemeClr val="bg1"/>
                </a:solidFill>
              </a:rPr>
              <a:t>Cras</a:t>
            </a:r>
            <a:r>
              <a:rPr lang="en-US" sz="1200" dirty="0">
                <a:solidFill>
                  <a:schemeClr val="bg1"/>
                </a:solidFill>
              </a:rPr>
              <a:t> in </a:t>
            </a:r>
            <a:r>
              <a:rPr lang="en-US" sz="1200" dirty="0" err="1">
                <a:solidFill>
                  <a:schemeClr val="bg1"/>
                </a:solidFill>
              </a:rPr>
              <a:t>pharetra</a:t>
            </a:r>
            <a:r>
              <a:rPr lang="en-US" sz="1200" dirty="0">
                <a:solidFill>
                  <a:schemeClr val="bg1"/>
                </a:solidFill>
              </a:rPr>
              <a:t> ex, ac </a:t>
            </a:r>
            <a:r>
              <a:rPr lang="en-US" sz="1200" dirty="0" err="1">
                <a:solidFill>
                  <a:schemeClr val="bg1"/>
                </a:solidFill>
              </a:rPr>
              <a:t>dapibus</a:t>
            </a:r>
            <a:r>
              <a:rPr lang="en-US" sz="1200" dirty="0">
                <a:solidFill>
                  <a:schemeClr val="bg1"/>
                </a:solidFill>
              </a:rPr>
              <a:t> </a:t>
            </a:r>
            <a:r>
              <a:rPr lang="en-US" sz="1200" dirty="0" err="1">
                <a:solidFill>
                  <a:schemeClr val="bg1"/>
                </a:solidFill>
              </a:rPr>
              <a:t>tortor</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sem</a:t>
            </a:r>
            <a:r>
              <a:rPr lang="en-US" sz="1200" dirty="0">
                <a:solidFill>
                  <a:schemeClr val="bg1"/>
                </a:solidFill>
              </a:rPr>
              <a:t> </a:t>
            </a:r>
            <a:r>
              <a:rPr lang="en-US" sz="1200" dirty="0" err="1">
                <a:solidFill>
                  <a:schemeClr val="bg1"/>
                </a:solidFill>
              </a:rPr>
              <a:t>pharetra</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lorem</a:t>
            </a:r>
            <a:r>
              <a:rPr lang="en-US" sz="1200" dirty="0">
                <a:solidFill>
                  <a:schemeClr val="bg1"/>
                </a:solidFill>
              </a:rPr>
              <a:t> vitae, </a:t>
            </a:r>
            <a:r>
              <a:rPr lang="en-US" sz="1200" dirty="0" err="1">
                <a:solidFill>
                  <a:schemeClr val="bg1"/>
                </a:solidFill>
              </a:rPr>
              <a:t>tristique</a:t>
            </a:r>
            <a:r>
              <a:rPr lang="en-US" sz="1200" dirty="0">
                <a:solidFill>
                  <a:schemeClr val="bg1"/>
                </a:solidFill>
              </a:rPr>
              <a:t> mi.</a:t>
            </a:r>
          </a:p>
          <a:p>
            <a:pPr algn="just"/>
            <a:endParaRPr lang="en-US" sz="1200" b="1" dirty="0">
              <a:solidFill>
                <a:schemeClr val="bg1"/>
              </a:solidFill>
            </a:endParaRPr>
          </a:p>
          <a:p>
            <a:pPr algn="just"/>
            <a:r>
              <a:rPr lang="en-US" sz="1200" dirty="0" err="1">
                <a:solidFill>
                  <a:schemeClr val="bg1"/>
                </a:solidFill>
              </a:rPr>
              <a:t>Ut</a:t>
            </a:r>
            <a:r>
              <a:rPr lang="en-US" sz="1200" dirty="0">
                <a:solidFill>
                  <a:schemeClr val="bg1"/>
                </a:solidFill>
              </a:rPr>
              <a:t> quam nisi, </a:t>
            </a:r>
            <a:r>
              <a:rPr lang="en-US" sz="1200" dirty="0" err="1">
                <a:solidFill>
                  <a:schemeClr val="bg1"/>
                </a:solidFill>
              </a:rPr>
              <a:t>lobortis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in, </a:t>
            </a:r>
            <a:r>
              <a:rPr lang="en-US" sz="1200" dirty="0" err="1">
                <a:solidFill>
                  <a:schemeClr val="bg1"/>
                </a:solidFill>
              </a:rPr>
              <a:t>faucibus</a:t>
            </a:r>
            <a:r>
              <a:rPr lang="en-US" sz="1200" dirty="0">
                <a:solidFill>
                  <a:schemeClr val="bg1"/>
                </a:solidFill>
              </a:rPr>
              <a:t> </a:t>
            </a:r>
            <a:r>
              <a:rPr lang="en-US" sz="1200" dirty="0" err="1">
                <a:solidFill>
                  <a:schemeClr val="bg1"/>
                </a:solidFill>
              </a:rPr>
              <a:t>imperdiet</a:t>
            </a:r>
            <a:r>
              <a:rPr lang="en-US" sz="1200" dirty="0">
                <a:solidFill>
                  <a:schemeClr val="bg1"/>
                </a:solidFill>
              </a:rPr>
              <a:t> quam. </a:t>
            </a:r>
            <a:r>
              <a:rPr lang="en-US" sz="1200" dirty="0" err="1">
                <a:solidFill>
                  <a:schemeClr val="bg1"/>
                </a:solidFill>
              </a:rPr>
              <a:t>Morbi</a:t>
            </a:r>
            <a:r>
              <a:rPr lang="en-US" sz="1200" dirty="0">
                <a:solidFill>
                  <a:schemeClr val="bg1"/>
                </a:solidFill>
              </a:rPr>
              <a:t> </a:t>
            </a:r>
            <a:r>
              <a:rPr lang="en-US" sz="1200" dirty="0" err="1">
                <a:solidFill>
                  <a:schemeClr val="bg1"/>
                </a:solidFill>
              </a:rPr>
              <a:t>aliquet</a:t>
            </a:r>
            <a:r>
              <a:rPr lang="en-US" sz="1200" dirty="0">
                <a:solidFill>
                  <a:schemeClr val="bg1"/>
                </a:solidFill>
              </a:rPr>
              <a:t> </a:t>
            </a:r>
            <a:r>
              <a:rPr lang="en-US" sz="1200" dirty="0" err="1">
                <a:solidFill>
                  <a:schemeClr val="bg1"/>
                </a:solidFill>
              </a:rPr>
              <a:t>metus</a:t>
            </a:r>
            <a:r>
              <a:rPr lang="en-US" sz="1200" dirty="0">
                <a:solidFill>
                  <a:schemeClr val="bg1"/>
                </a:solidFill>
              </a:rPr>
              <a:t> et </a:t>
            </a:r>
            <a:r>
              <a:rPr lang="en-US" sz="1200" dirty="0" err="1">
                <a:solidFill>
                  <a:schemeClr val="bg1"/>
                </a:solidFill>
              </a:rPr>
              <a:t>efficitur</a:t>
            </a:r>
            <a:r>
              <a:rPr lang="en-US" sz="1200" dirty="0">
                <a:solidFill>
                  <a:schemeClr val="bg1"/>
                </a:solidFill>
              </a:rPr>
              <a:t> dictum. </a:t>
            </a:r>
            <a:r>
              <a:rPr lang="en-US" sz="1200" dirty="0" err="1">
                <a:solidFill>
                  <a:schemeClr val="bg1"/>
                </a:solidFill>
              </a:rPr>
              <a:t>Nunc</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aliquam</a:t>
            </a:r>
            <a:r>
              <a:rPr lang="en-US" sz="1200" dirty="0">
                <a:solidFill>
                  <a:schemeClr val="bg1"/>
                </a:solidFill>
              </a:rPr>
              <a:t> </a:t>
            </a:r>
            <a:r>
              <a:rPr lang="en-US" sz="1200" dirty="0" err="1">
                <a:solidFill>
                  <a:schemeClr val="bg1"/>
                </a:solidFill>
              </a:rPr>
              <a:t>placerat</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Nunc</a:t>
            </a:r>
            <a:r>
              <a:rPr lang="en-US" sz="1200" dirty="0">
                <a:solidFill>
                  <a:schemeClr val="bg1"/>
                </a:solidFill>
              </a:rPr>
              <a:t> </a:t>
            </a:r>
            <a:r>
              <a:rPr lang="en-US" sz="1200" dirty="0" err="1">
                <a:solidFill>
                  <a:schemeClr val="bg1"/>
                </a:solidFill>
              </a:rPr>
              <a:t>fermentum</a:t>
            </a:r>
            <a:r>
              <a:rPr lang="en-US" sz="1200" dirty="0">
                <a:solidFill>
                  <a:schemeClr val="bg1"/>
                </a:solidFill>
              </a:rPr>
              <a:t> </a:t>
            </a:r>
            <a:r>
              <a:rPr lang="en-US" sz="1200" dirty="0" err="1">
                <a:solidFill>
                  <a:schemeClr val="bg1"/>
                </a:solidFill>
              </a:rPr>
              <a:t>pharetra</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Nunc</a:t>
            </a:r>
            <a:r>
              <a:rPr lang="en-US" sz="1200" dirty="0">
                <a:solidFill>
                  <a:schemeClr val="bg1"/>
                </a:solidFill>
              </a:rPr>
              <a:t> at ligula </a:t>
            </a:r>
            <a:r>
              <a:rPr lang="en-US" sz="1200" dirty="0" err="1">
                <a:solidFill>
                  <a:schemeClr val="bg1"/>
                </a:solidFill>
              </a:rPr>
              <a:t>pretium</a:t>
            </a:r>
            <a:r>
              <a:rPr lang="en-US" sz="1200" dirty="0">
                <a:solidFill>
                  <a:schemeClr val="bg1"/>
                </a:solidFill>
              </a:rPr>
              <a:t>, </a:t>
            </a:r>
            <a:r>
              <a:rPr lang="en-US" sz="1200" dirty="0" err="1">
                <a:solidFill>
                  <a:schemeClr val="bg1"/>
                </a:solidFill>
              </a:rPr>
              <a:t>tempor</a:t>
            </a:r>
            <a:r>
              <a:rPr lang="en-US" sz="1200" dirty="0">
                <a:solidFill>
                  <a:schemeClr val="bg1"/>
                </a:solidFill>
              </a:rPr>
              <a:t> quam </a:t>
            </a:r>
            <a:r>
              <a:rPr lang="id-ID" sz="1200" dirty="0" smtClean="0">
                <a:solidFill>
                  <a:schemeClr val="bg1"/>
                </a:solidFill>
              </a:rPr>
              <a:t> </a:t>
            </a:r>
            <a:r>
              <a:rPr lang="en-US" sz="1200" dirty="0" smtClean="0">
                <a:solidFill>
                  <a:schemeClr val="bg1"/>
                </a:solidFill>
              </a:rPr>
              <a:t>In </a:t>
            </a:r>
            <a:r>
              <a:rPr lang="en-US" sz="1200" dirty="0" err="1" smtClean="0">
                <a:solidFill>
                  <a:schemeClr val="bg1"/>
                </a:solidFill>
              </a:rPr>
              <a:t>pulvinar</a:t>
            </a:r>
            <a:r>
              <a:rPr lang="en-US" sz="1200" dirty="0" smtClean="0">
                <a:solidFill>
                  <a:schemeClr val="bg1"/>
                </a:solidFill>
              </a:rPr>
              <a:t> </a:t>
            </a:r>
            <a:r>
              <a:rPr lang="en-US" sz="1200" dirty="0" err="1" smtClean="0">
                <a:solidFill>
                  <a:schemeClr val="bg1"/>
                </a:solidFill>
              </a:rPr>
              <a:t>arcu</a:t>
            </a:r>
            <a:r>
              <a:rPr lang="en-US" sz="1200" dirty="0" smtClean="0">
                <a:solidFill>
                  <a:schemeClr val="bg1"/>
                </a:solidFill>
              </a:rPr>
              <a:t> </a:t>
            </a:r>
            <a:r>
              <a:rPr lang="en-US" sz="1200" dirty="0" err="1" smtClean="0">
                <a:solidFill>
                  <a:schemeClr val="bg1"/>
                </a:solidFill>
              </a:rPr>
              <a:t>vel</a:t>
            </a:r>
            <a:r>
              <a:rPr lang="en-US" sz="1200" dirty="0" smtClean="0">
                <a:solidFill>
                  <a:schemeClr val="bg1"/>
                </a:solidFill>
              </a:rPr>
              <a:t> dictum </a:t>
            </a:r>
            <a:r>
              <a:rPr lang="en-US" sz="1200" dirty="0" err="1" smtClean="0">
                <a:solidFill>
                  <a:schemeClr val="bg1"/>
                </a:solidFill>
              </a:rPr>
              <a:t>pellentesque</a:t>
            </a:r>
            <a:r>
              <a:rPr lang="en-US" sz="1200" dirty="0" smtClean="0">
                <a:solidFill>
                  <a:schemeClr val="bg1"/>
                </a:solidFill>
              </a:rPr>
              <a:t>. Cum </a:t>
            </a:r>
            <a:r>
              <a:rPr lang="en-US" sz="1200" dirty="0" err="1" smtClean="0">
                <a:solidFill>
                  <a:schemeClr val="bg1"/>
                </a:solidFill>
              </a:rPr>
              <a:t>sociis</a:t>
            </a:r>
            <a:r>
              <a:rPr lang="en-US" sz="1200" dirty="0" smtClean="0">
                <a:solidFill>
                  <a:schemeClr val="bg1"/>
                </a:solidFill>
              </a:rPr>
              <a:t> </a:t>
            </a:r>
            <a:r>
              <a:rPr lang="en-US" sz="1200" dirty="0" err="1" smtClean="0">
                <a:solidFill>
                  <a:schemeClr val="bg1"/>
                </a:solidFill>
              </a:rPr>
              <a:t>natoque</a:t>
            </a:r>
            <a:r>
              <a:rPr lang="en-US" sz="1200" dirty="0" smtClean="0">
                <a:solidFill>
                  <a:schemeClr val="bg1"/>
                </a:solidFill>
              </a:rPr>
              <a:t> </a:t>
            </a:r>
            <a:r>
              <a:rPr lang="en-US" sz="1200" dirty="0" err="1" smtClean="0">
                <a:solidFill>
                  <a:schemeClr val="bg1"/>
                </a:solidFill>
              </a:rPr>
              <a:t>penatibus</a:t>
            </a:r>
            <a:r>
              <a:rPr lang="en-US" sz="1200" dirty="0" smtClean="0">
                <a:solidFill>
                  <a:schemeClr val="bg1"/>
                </a:solidFill>
              </a:rPr>
              <a:t> et </a:t>
            </a:r>
            <a:r>
              <a:rPr lang="en-US" sz="1200" dirty="0" err="1" smtClean="0">
                <a:solidFill>
                  <a:schemeClr val="bg1"/>
                </a:solidFill>
              </a:rPr>
              <a:t>magnis</a:t>
            </a:r>
            <a:r>
              <a:rPr lang="en-US" sz="1200" dirty="0" smtClean="0">
                <a:solidFill>
                  <a:schemeClr val="bg1"/>
                </a:solidFill>
              </a:rPr>
              <a:t> dis parturient </a:t>
            </a:r>
            <a:r>
              <a:rPr lang="en-US" sz="1200" dirty="0" err="1" smtClean="0">
                <a:solidFill>
                  <a:schemeClr val="bg1"/>
                </a:solidFill>
              </a:rPr>
              <a:t>montes</a:t>
            </a:r>
            <a:r>
              <a:rPr lang="en-US" sz="1200" dirty="0" smtClean="0">
                <a:solidFill>
                  <a:schemeClr val="bg1"/>
                </a:solidFill>
              </a:rPr>
              <a:t>, </a:t>
            </a:r>
            <a:r>
              <a:rPr lang="en-US" sz="1200" dirty="0" err="1" smtClean="0">
                <a:solidFill>
                  <a:schemeClr val="bg1"/>
                </a:solidFill>
              </a:rPr>
              <a:t>nascetur</a:t>
            </a:r>
            <a:r>
              <a:rPr lang="en-US" sz="1200" dirty="0" smtClean="0">
                <a:solidFill>
                  <a:schemeClr val="bg1"/>
                </a:solidFill>
              </a:rPr>
              <a:t> </a:t>
            </a:r>
            <a:r>
              <a:rPr lang="en-US" sz="1200" dirty="0" err="1" smtClean="0">
                <a:solidFill>
                  <a:schemeClr val="bg1"/>
                </a:solidFill>
              </a:rPr>
              <a:t>ridiculus</a:t>
            </a:r>
            <a:r>
              <a:rPr lang="en-US" sz="1200" dirty="0" smtClean="0">
                <a:solidFill>
                  <a:schemeClr val="bg1"/>
                </a:solidFill>
              </a:rPr>
              <a:t> mus. </a:t>
            </a:r>
          </a:p>
          <a:p>
            <a:pPr algn="just"/>
            <a:endParaRPr lang="en-US" sz="1200" dirty="0" smtClean="0">
              <a:solidFill>
                <a:schemeClr val="bg1"/>
              </a:solidFill>
            </a:endParaRPr>
          </a:p>
          <a:p>
            <a:pPr algn="just"/>
            <a:r>
              <a:rPr lang="en-US" sz="1200" dirty="0" err="1" smtClean="0">
                <a:solidFill>
                  <a:schemeClr val="bg1"/>
                </a:solidFill>
              </a:rPr>
              <a:t>Mauris</a:t>
            </a:r>
            <a:r>
              <a:rPr lang="en-US" sz="1200" dirty="0" smtClean="0">
                <a:solidFill>
                  <a:schemeClr val="bg1"/>
                </a:solidFill>
              </a:rPr>
              <a:t> non </a:t>
            </a:r>
            <a:r>
              <a:rPr lang="en-US" sz="1200" dirty="0" err="1" smtClean="0">
                <a:solidFill>
                  <a:schemeClr val="bg1"/>
                </a:solidFill>
              </a:rPr>
              <a:t>eros</a:t>
            </a:r>
            <a:r>
              <a:rPr lang="en-US" sz="1200" dirty="0" smtClean="0">
                <a:solidFill>
                  <a:schemeClr val="bg1"/>
                </a:solidFill>
              </a:rPr>
              <a:t> </a:t>
            </a:r>
            <a:r>
              <a:rPr lang="en-US" sz="1200" dirty="0" err="1" smtClean="0">
                <a:solidFill>
                  <a:schemeClr val="bg1"/>
                </a:solidFill>
              </a:rPr>
              <a:t>augue</a:t>
            </a:r>
            <a:r>
              <a:rPr lang="en-US" sz="1200" dirty="0" smtClean="0">
                <a:solidFill>
                  <a:schemeClr val="bg1"/>
                </a:solidFill>
              </a:rPr>
              <a:t>. </a:t>
            </a:r>
            <a:r>
              <a:rPr lang="en-US" sz="1200" dirty="0" err="1" smtClean="0">
                <a:solidFill>
                  <a:schemeClr val="bg1"/>
                </a:solidFill>
              </a:rPr>
              <a:t>Phasellus</a:t>
            </a:r>
            <a:r>
              <a:rPr lang="en-US" sz="1200" dirty="0" smtClean="0">
                <a:solidFill>
                  <a:schemeClr val="bg1"/>
                </a:solidFill>
              </a:rPr>
              <a:t> cursus, ipsum at </a:t>
            </a:r>
            <a:r>
              <a:rPr lang="en-US" sz="1200" dirty="0" err="1" smtClean="0">
                <a:solidFill>
                  <a:schemeClr val="bg1"/>
                </a:solidFill>
              </a:rPr>
              <a:t>consequat</a:t>
            </a:r>
            <a:r>
              <a:rPr lang="en-US" sz="1200" dirty="0" smtClean="0">
                <a:solidFill>
                  <a:schemeClr val="bg1"/>
                </a:solidFill>
              </a:rPr>
              <a:t> </a:t>
            </a:r>
            <a:r>
              <a:rPr lang="en-US" sz="1200" dirty="0" err="1" smtClean="0">
                <a:solidFill>
                  <a:schemeClr val="bg1"/>
                </a:solidFill>
              </a:rPr>
              <a:t>tristique</a:t>
            </a:r>
            <a:r>
              <a:rPr lang="en-US" sz="1200" dirty="0" smtClean="0">
                <a:solidFill>
                  <a:schemeClr val="bg1"/>
                </a:solidFill>
              </a:rPr>
              <a:t>, </a:t>
            </a:r>
            <a:r>
              <a:rPr lang="en-US" sz="1200" dirty="0" err="1" smtClean="0">
                <a:solidFill>
                  <a:schemeClr val="bg1"/>
                </a:solidFill>
              </a:rPr>
              <a:t>eros</a:t>
            </a:r>
            <a:r>
              <a:rPr lang="en-US" sz="1200" dirty="0" smtClean="0">
                <a:solidFill>
                  <a:schemeClr val="bg1"/>
                </a:solidFill>
              </a:rPr>
              <a:t> </a:t>
            </a:r>
            <a:r>
              <a:rPr lang="en-US" sz="1200" dirty="0" err="1" smtClean="0">
                <a:solidFill>
                  <a:schemeClr val="bg1"/>
                </a:solidFill>
              </a:rPr>
              <a:t>massa</a:t>
            </a:r>
            <a:r>
              <a:rPr lang="en-US" sz="1200" dirty="0" smtClean="0">
                <a:solidFill>
                  <a:schemeClr val="bg1"/>
                </a:solidFill>
              </a:rPr>
              <a:t> </a:t>
            </a:r>
            <a:r>
              <a:rPr lang="en-US" sz="1200" dirty="0" err="1" smtClean="0">
                <a:solidFill>
                  <a:schemeClr val="bg1"/>
                </a:solidFill>
              </a:rPr>
              <a:t>scelerisque</a:t>
            </a:r>
            <a:r>
              <a:rPr lang="en-US" sz="1200" dirty="0" smtClean="0">
                <a:solidFill>
                  <a:schemeClr val="bg1"/>
                </a:solidFill>
              </a:rPr>
              <a:t> </a:t>
            </a:r>
            <a:r>
              <a:rPr lang="en-US" sz="1200" dirty="0" err="1" smtClean="0">
                <a:solidFill>
                  <a:schemeClr val="bg1"/>
                </a:solidFill>
              </a:rPr>
              <a:t>erat</a:t>
            </a:r>
            <a:r>
              <a:rPr lang="en-US" sz="1200" dirty="0" smtClean="0">
                <a:solidFill>
                  <a:schemeClr val="bg1"/>
                </a:solidFill>
              </a:rPr>
              <a:t>, </a:t>
            </a:r>
            <a:r>
              <a:rPr lang="en-US" sz="1200" dirty="0" err="1" smtClean="0">
                <a:solidFill>
                  <a:schemeClr val="bg1"/>
                </a:solidFill>
              </a:rPr>
              <a:t>eu</a:t>
            </a:r>
            <a:r>
              <a:rPr lang="en-US" sz="1200" dirty="0" smtClean="0">
                <a:solidFill>
                  <a:schemeClr val="bg1"/>
                </a:solidFill>
              </a:rPr>
              <a:t> </a:t>
            </a:r>
            <a:r>
              <a:rPr lang="en-US" sz="1200" dirty="0" err="1" smtClean="0">
                <a:solidFill>
                  <a:schemeClr val="bg1"/>
                </a:solidFill>
              </a:rPr>
              <a:t>sodales</a:t>
            </a:r>
            <a:r>
              <a:rPr lang="en-US" sz="1200" dirty="0" smtClean="0">
                <a:solidFill>
                  <a:schemeClr val="bg1"/>
                </a:solidFill>
              </a:rPr>
              <a:t> magna nisi sit </a:t>
            </a:r>
            <a:r>
              <a:rPr lang="en-US" sz="1200" dirty="0" err="1" smtClean="0">
                <a:solidFill>
                  <a:schemeClr val="bg1"/>
                </a:solidFill>
              </a:rPr>
              <a:t>amet</a:t>
            </a:r>
            <a:r>
              <a:rPr lang="en-US" sz="1200" dirty="0" smtClean="0">
                <a:solidFill>
                  <a:schemeClr val="bg1"/>
                </a:solidFill>
              </a:rPr>
              <a:t> magna. </a:t>
            </a:r>
            <a:r>
              <a:rPr lang="en-US" sz="1200" dirty="0" err="1" smtClean="0">
                <a:solidFill>
                  <a:schemeClr val="bg1"/>
                </a:solidFill>
              </a:rPr>
              <a:t>Praesent</a:t>
            </a:r>
            <a:r>
              <a:rPr lang="en-US" sz="1200" dirty="0" smtClean="0">
                <a:solidFill>
                  <a:schemeClr val="bg1"/>
                </a:solidFill>
              </a:rPr>
              <a:t> ac </a:t>
            </a:r>
            <a:r>
              <a:rPr lang="en-US" sz="1200" dirty="0" err="1" smtClean="0">
                <a:solidFill>
                  <a:schemeClr val="bg1"/>
                </a:solidFill>
              </a:rPr>
              <a:t>hendrerit</a:t>
            </a:r>
            <a:r>
              <a:rPr lang="en-US" sz="1200" dirty="0" smtClean="0">
                <a:solidFill>
                  <a:schemeClr val="bg1"/>
                </a:solidFill>
              </a:rPr>
              <a:t> </a:t>
            </a:r>
            <a:r>
              <a:rPr lang="en-US" sz="1200" dirty="0" err="1" smtClean="0">
                <a:solidFill>
                  <a:schemeClr val="bg1"/>
                </a:solidFill>
              </a:rPr>
              <a:t>turpis</a:t>
            </a:r>
            <a:r>
              <a:rPr lang="en-US" sz="1200" dirty="0" smtClean="0">
                <a:solidFill>
                  <a:schemeClr val="bg1"/>
                </a:solidFill>
              </a:rPr>
              <a:t>. </a:t>
            </a:r>
            <a:r>
              <a:rPr lang="en-US" sz="1200" dirty="0" err="1" smtClean="0">
                <a:solidFill>
                  <a:schemeClr val="bg1"/>
                </a:solidFill>
              </a:rPr>
              <a:t>Cras</a:t>
            </a:r>
            <a:r>
              <a:rPr lang="en-US" sz="1200" dirty="0" smtClean="0">
                <a:solidFill>
                  <a:schemeClr val="bg1"/>
                </a:solidFill>
              </a:rPr>
              <a:t> in </a:t>
            </a:r>
            <a:r>
              <a:rPr lang="en-US" sz="1200" dirty="0" err="1" smtClean="0">
                <a:solidFill>
                  <a:schemeClr val="bg1"/>
                </a:solidFill>
              </a:rPr>
              <a:t>pharetra</a:t>
            </a:r>
            <a:r>
              <a:rPr lang="en-US" sz="1200" dirty="0" smtClean="0">
                <a:solidFill>
                  <a:schemeClr val="bg1"/>
                </a:solidFill>
              </a:rPr>
              <a:t> ex, ac </a:t>
            </a:r>
            <a:r>
              <a:rPr lang="en-US" sz="1200" dirty="0" err="1" smtClean="0">
                <a:solidFill>
                  <a:schemeClr val="bg1"/>
                </a:solidFill>
              </a:rPr>
              <a:t>dapibus</a:t>
            </a:r>
            <a:r>
              <a:rPr lang="en-US" sz="1200" dirty="0" smtClean="0">
                <a:solidFill>
                  <a:schemeClr val="bg1"/>
                </a:solidFill>
              </a:rPr>
              <a:t> </a:t>
            </a:r>
            <a:r>
              <a:rPr lang="en-US" sz="1200" dirty="0" err="1" smtClean="0">
                <a:solidFill>
                  <a:schemeClr val="bg1"/>
                </a:solidFill>
              </a:rPr>
              <a:t>tortor</a:t>
            </a:r>
            <a:r>
              <a:rPr lang="en-US" sz="1200" dirty="0" smtClean="0">
                <a:solidFill>
                  <a:schemeClr val="bg1"/>
                </a:solidFill>
              </a:rPr>
              <a:t>. </a:t>
            </a:r>
            <a:r>
              <a:rPr lang="en-US" sz="1200" dirty="0" err="1" smtClean="0">
                <a:solidFill>
                  <a:schemeClr val="bg1"/>
                </a:solidFill>
              </a:rPr>
              <a:t>Nulla</a:t>
            </a:r>
            <a:r>
              <a:rPr lang="en-US" sz="1200" dirty="0" smtClean="0">
                <a:solidFill>
                  <a:schemeClr val="bg1"/>
                </a:solidFill>
              </a:rPr>
              <a:t> in </a:t>
            </a:r>
            <a:r>
              <a:rPr lang="en-US" sz="1200" dirty="0" err="1" smtClean="0">
                <a:solidFill>
                  <a:schemeClr val="bg1"/>
                </a:solidFill>
              </a:rPr>
              <a:t>sem</a:t>
            </a:r>
            <a:r>
              <a:rPr lang="en-US" sz="1200" dirty="0" smtClean="0">
                <a:solidFill>
                  <a:schemeClr val="bg1"/>
                </a:solidFill>
              </a:rPr>
              <a:t> </a:t>
            </a:r>
            <a:r>
              <a:rPr lang="en-US" sz="1200" dirty="0" err="1" smtClean="0">
                <a:solidFill>
                  <a:schemeClr val="bg1"/>
                </a:solidFill>
              </a:rPr>
              <a:t>pharetra</a:t>
            </a:r>
            <a:r>
              <a:rPr lang="en-US" sz="1200" dirty="0" smtClean="0">
                <a:solidFill>
                  <a:schemeClr val="bg1"/>
                </a:solidFill>
              </a:rPr>
              <a:t>, </a:t>
            </a:r>
            <a:r>
              <a:rPr lang="en-US" sz="1200" dirty="0" err="1" smtClean="0">
                <a:solidFill>
                  <a:schemeClr val="bg1"/>
                </a:solidFill>
              </a:rPr>
              <a:t>dapibus</a:t>
            </a:r>
            <a:r>
              <a:rPr lang="en-US" sz="1200" dirty="0" smtClean="0">
                <a:solidFill>
                  <a:schemeClr val="bg1"/>
                </a:solidFill>
              </a:rPr>
              <a:t> lorem vitae, </a:t>
            </a:r>
            <a:r>
              <a:rPr lang="en-US" sz="1200" dirty="0" err="1" smtClean="0">
                <a:solidFill>
                  <a:schemeClr val="bg1"/>
                </a:solidFill>
              </a:rPr>
              <a:t>tristique</a:t>
            </a:r>
            <a:r>
              <a:rPr lang="en-US" sz="1200" dirty="0" smtClean="0">
                <a:solidFill>
                  <a:schemeClr val="bg1"/>
                </a:solidFill>
              </a:rPr>
              <a:t> mi.</a:t>
            </a:r>
          </a:p>
          <a:p>
            <a:pPr algn="just"/>
            <a:r>
              <a:rPr lang="en-US" sz="1200" dirty="0" smtClean="0">
                <a:solidFill>
                  <a:schemeClr val="bg1"/>
                </a:solidFill>
              </a:rPr>
              <a:t>in</a:t>
            </a:r>
            <a:r>
              <a:rPr lang="en-US" sz="1200" dirty="0">
                <a:solidFill>
                  <a:schemeClr val="bg1"/>
                </a:solidFill>
              </a:rPr>
              <a:t>, </a:t>
            </a:r>
            <a:r>
              <a:rPr lang="en-US" sz="1200" dirty="0" err="1">
                <a:solidFill>
                  <a:schemeClr val="bg1"/>
                </a:solidFill>
              </a:rPr>
              <a:t>rhoncus</a:t>
            </a:r>
            <a:r>
              <a:rPr lang="en-US" sz="1200" dirty="0">
                <a:solidFill>
                  <a:schemeClr val="bg1"/>
                </a:solidFill>
              </a:rPr>
              <a:t> </a:t>
            </a:r>
            <a:r>
              <a:rPr lang="en-US" sz="1200" dirty="0" err="1">
                <a:solidFill>
                  <a:schemeClr val="bg1"/>
                </a:solidFill>
              </a:rPr>
              <a:t>metus</a:t>
            </a:r>
            <a:r>
              <a:rPr lang="en-US" sz="1200" dirty="0">
                <a:solidFill>
                  <a:schemeClr val="bg1"/>
                </a:solidFill>
              </a:rPr>
              <a:t>. </a:t>
            </a:r>
            <a:r>
              <a:rPr lang="en-US" sz="1200" dirty="0" smtClean="0">
                <a:solidFill>
                  <a:schemeClr val="bg1"/>
                </a:solidFill>
              </a:rPr>
              <a:t>In </a:t>
            </a:r>
            <a:r>
              <a:rPr lang="en-US" sz="1200" dirty="0" err="1" smtClean="0">
                <a:solidFill>
                  <a:schemeClr val="bg1"/>
                </a:solidFill>
              </a:rPr>
              <a:t>pulvinar</a:t>
            </a:r>
            <a:r>
              <a:rPr lang="en-US" sz="1200" dirty="0" smtClean="0">
                <a:solidFill>
                  <a:schemeClr val="bg1"/>
                </a:solidFill>
              </a:rPr>
              <a:t> </a:t>
            </a:r>
            <a:r>
              <a:rPr lang="en-US" sz="1200" dirty="0" err="1" smtClean="0">
                <a:solidFill>
                  <a:schemeClr val="bg1"/>
                </a:solidFill>
              </a:rPr>
              <a:t>arcu</a:t>
            </a:r>
            <a:r>
              <a:rPr lang="en-US" sz="1200" dirty="0" smtClean="0">
                <a:solidFill>
                  <a:schemeClr val="bg1"/>
                </a:solidFill>
              </a:rPr>
              <a:t> </a:t>
            </a:r>
            <a:r>
              <a:rPr lang="en-US" sz="1200" dirty="0" err="1" smtClean="0">
                <a:solidFill>
                  <a:schemeClr val="bg1"/>
                </a:solidFill>
              </a:rPr>
              <a:t>vel</a:t>
            </a:r>
            <a:r>
              <a:rPr lang="en-US" sz="1200" dirty="0" smtClean="0">
                <a:solidFill>
                  <a:schemeClr val="bg1"/>
                </a:solidFill>
              </a:rPr>
              <a:t> dictum </a:t>
            </a:r>
            <a:r>
              <a:rPr lang="en-US" sz="1200" dirty="0" err="1" smtClean="0">
                <a:solidFill>
                  <a:schemeClr val="bg1"/>
                </a:solidFill>
              </a:rPr>
              <a:t>pellentesque</a:t>
            </a:r>
            <a:r>
              <a:rPr lang="en-US" sz="1200" dirty="0" smtClean="0">
                <a:solidFill>
                  <a:schemeClr val="bg1"/>
                </a:solidFill>
              </a:rPr>
              <a:t>. Cum </a:t>
            </a:r>
            <a:r>
              <a:rPr lang="en-US" sz="1200" dirty="0" err="1" smtClean="0">
                <a:solidFill>
                  <a:schemeClr val="bg1"/>
                </a:solidFill>
              </a:rPr>
              <a:t>sociis</a:t>
            </a:r>
            <a:r>
              <a:rPr lang="en-US" sz="1200" dirty="0" smtClean="0">
                <a:solidFill>
                  <a:schemeClr val="bg1"/>
                </a:solidFill>
              </a:rPr>
              <a:t> </a:t>
            </a:r>
            <a:r>
              <a:rPr lang="en-US" sz="1200" dirty="0" err="1" smtClean="0">
                <a:solidFill>
                  <a:schemeClr val="bg1"/>
                </a:solidFill>
              </a:rPr>
              <a:t>natoque</a:t>
            </a:r>
            <a:r>
              <a:rPr lang="en-US" sz="1200" dirty="0" smtClean="0">
                <a:solidFill>
                  <a:schemeClr val="bg1"/>
                </a:solidFill>
              </a:rPr>
              <a:t> </a:t>
            </a:r>
            <a:r>
              <a:rPr lang="en-US" sz="1200" dirty="0" err="1" smtClean="0">
                <a:solidFill>
                  <a:schemeClr val="bg1"/>
                </a:solidFill>
              </a:rPr>
              <a:t>penatibus</a:t>
            </a:r>
            <a:r>
              <a:rPr lang="en-US" sz="1200" dirty="0" smtClean="0">
                <a:solidFill>
                  <a:schemeClr val="bg1"/>
                </a:solidFill>
              </a:rPr>
              <a:t> et </a:t>
            </a:r>
            <a:r>
              <a:rPr lang="en-US" sz="1200" dirty="0" err="1" smtClean="0">
                <a:solidFill>
                  <a:schemeClr val="bg1"/>
                </a:solidFill>
              </a:rPr>
              <a:t>magnis</a:t>
            </a:r>
            <a:r>
              <a:rPr lang="en-US" sz="1200" dirty="0" smtClean="0">
                <a:solidFill>
                  <a:schemeClr val="bg1"/>
                </a:solidFill>
              </a:rPr>
              <a:t> dis parturient </a:t>
            </a:r>
            <a:r>
              <a:rPr lang="en-US" sz="1200" dirty="0" err="1" smtClean="0">
                <a:solidFill>
                  <a:schemeClr val="bg1"/>
                </a:solidFill>
              </a:rPr>
              <a:t>montes</a:t>
            </a:r>
            <a:r>
              <a:rPr lang="en-US" sz="1200" dirty="0" smtClean="0">
                <a:solidFill>
                  <a:schemeClr val="bg1"/>
                </a:solidFill>
              </a:rPr>
              <a:t>, </a:t>
            </a:r>
            <a:r>
              <a:rPr lang="en-US" sz="1200" dirty="0" err="1" smtClean="0">
                <a:solidFill>
                  <a:schemeClr val="bg1"/>
                </a:solidFill>
              </a:rPr>
              <a:t>nascetur</a:t>
            </a:r>
            <a:r>
              <a:rPr lang="en-US" sz="1200" dirty="0" smtClean="0">
                <a:solidFill>
                  <a:schemeClr val="bg1"/>
                </a:solidFill>
              </a:rPr>
              <a:t> </a:t>
            </a:r>
            <a:r>
              <a:rPr lang="en-US" sz="1200" dirty="0" err="1" smtClean="0">
                <a:solidFill>
                  <a:schemeClr val="bg1"/>
                </a:solidFill>
              </a:rPr>
              <a:t>ridiculus</a:t>
            </a:r>
            <a:r>
              <a:rPr lang="en-US" sz="1200" dirty="0" smtClean="0">
                <a:solidFill>
                  <a:schemeClr val="bg1"/>
                </a:solidFill>
              </a:rPr>
              <a:t> mus. </a:t>
            </a:r>
          </a:p>
          <a:p>
            <a:pPr algn="just"/>
            <a:endParaRPr lang="en-US" sz="1200" dirty="0" smtClean="0">
              <a:solidFill>
                <a:schemeClr val="bg1"/>
              </a:solidFill>
            </a:endParaRPr>
          </a:p>
          <a:p>
            <a:pPr algn="just"/>
            <a:endParaRPr lang="en-US" sz="1200" b="1" dirty="0">
              <a:solidFill>
                <a:schemeClr val="bg1"/>
              </a:solidFill>
            </a:endParaRPr>
          </a:p>
        </p:txBody>
      </p:sp>
    </p:spTree>
    <p:extLst>
      <p:ext uri="{BB962C8B-B14F-4D97-AF65-F5344CB8AC3E}">
        <p14:creationId xmlns:p14="http://schemas.microsoft.com/office/powerpoint/2010/main" val="25685711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lstStyle/>
          <a:p>
            <a:r>
              <a:rPr lang="id-ID" dirty="0" smtClean="0"/>
              <a:t>Europe Expansion</a:t>
            </a:r>
            <a:endParaRPr lang="id-ID" dirty="0"/>
          </a:p>
        </p:txBody>
      </p:sp>
      <p:sp>
        <p:nvSpPr>
          <p:cNvPr id="5" name="Text Placeholder 4"/>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8" name="Freeform 5"/>
          <p:cNvSpPr>
            <a:spLocks noEditPoints="1"/>
          </p:cNvSpPr>
          <p:nvPr/>
        </p:nvSpPr>
        <p:spPr bwMode="auto">
          <a:xfrm>
            <a:off x="576971" y="1719865"/>
            <a:ext cx="3895110" cy="4790504"/>
          </a:xfrm>
          <a:custGeom>
            <a:avLst/>
            <a:gdLst>
              <a:gd name="T0" fmla="*/ 1422 w 13355"/>
              <a:gd name="T1" fmla="*/ 8602 h 16425"/>
              <a:gd name="T2" fmla="*/ 558 w 13355"/>
              <a:gd name="T3" fmla="*/ 9800 h 16425"/>
              <a:gd name="T4" fmla="*/ 127 w 13355"/>
              <a:gd name="T5" fmla="*/ 8875 h 16425"/>
              <a:gd name="T6" fmla="*/ 12509 w 13355"/>
              <a:gd name="T7" fmla="*/ 14051 h 16425"/>
              <a:gd name="T8" fmla="*/ 11109 w 13355"/>
              <a:gd name="T9" fmla="*/ 14195 h 16425"/>
              <a:gd name="T10" fmla="*/ 10897 w 13355"/>
              <a:gd name="T11" fmla="*/ 15117 h 16425"/>
              <a:gd name="T12" fmla="*/ 10616 w 13355"/>
              <a:gd name="T13" fmla="*/ 15756 h 16425"/>
              <a:gd name="T14" fmla="*/ 9916 w 13355"/>
              <a:gd name="T15" fmla="*/ 14838 h 16425"/>
              <a:gd name="T16" fmla="*/ 8690 w 13355"/>
              <a:gd name="T17" fmla="*/ 13215 h 16425"/>
              <a:gd name="T18" fmla="*/ 7198 w 13355"/>
              <a:gd name="T19" fmla="*/ 12405 h 16425"/>
              <a:gd name="T20" fmla="*/ 7904 w 13355"/>
              <a:gd name="T21" fmla="*/ 13738 h 16425"/>
              <a:gd name="T22" fmla="*/ 8936 w 13355"/>
              <a:gd name="T23" fmla="*/ 14425 h 16425"/>
              <a:gd name="T24" fmla="*/ 8456 w 13355"/>
              <a:gd name="T25" fmla="*/ 15207 h 16425"/>
              <a:gd name="T26" fmla="*/ 7977 w 13355"/>
              <a:gd name="T27" fmla="*/ 14258 h 16425"/>
              <a:gd name="T28" fmla="*/ 6224 w 13355"/>
              <a:gd name="T29" fmla="*/ 12822 h 16425"/>
              <a:gd name="T30" fmla="*/ 4308 w 13355"/>
              <a:gd name="T31" fmla="*/ 13291 h 16425"/>
              <a:gd name="T32" fmla="*/ 3287 w 13355"/>
              <a:gd name="T33" fmla="*/ 14994 h 16425"/>
              <a:gd name="T34" fmla="*/ 1568 w 13355"/>
              <a:gd name="T35" fmla="*/ 16008 h 16425"/>
              <a:gd name="T36" fmla="*/ 244 w 13355"/>
              <a:gd name="T37" fmla="*/ 15044 h 16425"/>
              <a:gd name="T38" fmla="*/ 787 w 13355"/>
              <a:gd name="T39" fmla="*/ 13101 h 16425"/>
              <a:gd name="T40" fmla="*/ 2955 w 13355"/>
              <a:gd name="T41" fmla="*/ 12449 h 16425"/>
              <a:gd name="T42" fmla="*/ 1824 w 13355"/>
              <a:gd name="T43" fmla="*/ 11341 h 16425"/>
              <a:gd name="T44" fmla="*/ 2913 w 13355"/>
              <a:gd name="T45" fmla="*/ 10737 h 16425"/>
              <a:gd name="T46" fmla="*/ 4654 w 13355"/>
              <a:gd name="T47" fmla="*/ 9779 h 16425"/>
              <a:gd name="T48" fmla="*/ 5896 w 13355"/>
              <a:gd name="T49" fmla="*/ 8932 h 16425"/>
              <a:gd name="T50" fmla="*/ 6559 w 13355"/>
              <a:gd name="T51" fmla="*/ 7221 h 16425"/>
              <a:gd name="T52" fmla="*/ 6418 w 13355"/>
              <a:gd name="T53" fmla="*/ 8439 h 16425"/>
              <a:gd name="T54" fmla="*/ 7781 w 13355"/>
              <a:gd name="T55" fmla="*/ 8810 h 16425"/>
              <a:gd name="T56" fmla="*/ 10513 w 13355"/>
              <a:gd name="T57" fmla="*/ 8461 h 16425"/>
              <a:gd name="T58" fmla="*/ 11000 w 13355"/>
              <a:gd name="T59" fmla="*/ 10153 h 16425"/>
              <a:gd name="T60" fmla="*/ 11939 w 13355"/>
              <a:gd name="T61" fmla="*/ 11145 h 16425"/>
              <a:gd name="T62" fmla="*/ 6703 w 13355"/>
              <a:gd name="T63" fmla="*/ 6197 h 16425"/>
              <a:gd name="T64" fmla="*/ 4904 w 13355"/>
              <a:gd name="T65" fmla="*/ 6201 h 16425"/>
              <a:gd name="T66" fmla="*/ 5711 w 13355"/>
              <a:gd name="T67" fmla="*/ 4421 h 16425"/>
              <a:gd name="T68" fmla="*/ 7323 w 13355"/>
              <a:gd name="T69" fmla="*/ 2745 h 16425"/>
              <a:gd name="T70" fmla="*/ 7919 w 13355"/>
              <a:gd name="T71" fmla="*/ 1530 h 16425"/>
              <a:gd name="T72" fmla="*/ 8597 w 13355"/>
              <a:gd name="T73" fmla="*/ 1375 h 16425"/>
              <a:gd name="T74" fmla="*/ 9625 w 13355"/>
              <a:gd name="T75" fmla="*/ 798 h 16425"/>
              <a:gd name="T76" fmla="*/ 10659 w 13355"/>
              <a:gd name="T77" fmla="*/ 64 h 16425"/>
              <a:gd name="T78" fmla="*/ 11646 w 13355"/>
              <a:gd name="T79" fmla="*/ 200 h 16425"/>
              <a:gd name="T80" fmla="*/ 12845 w 13355"/>
              <a:gd name="T81" fmla="*/ 430 h 16425"/>
              <a:gd name="T82" fmla="*/ 12867 w 13355"/>
              <a:gd name="T83" fmla="*/ 1736 h 16425"/>
              <a:gd name="T84" fmla="*/ 12878 w 13355"/>
              <a:gd name="T85" fmla="*/ 3399 h 16425"/>
              <a:gd name="T86" fmla="*/ 12317 w 13355"/>
              <a:gd name="T87" fmla="*/ 5523 h 16425"/>
              <a:gd name="T88" fmla="*/ 10187 w 13355"/>
              <a:gd name="T89" fmla="*/ 5630 h 16425"/>
              <a:gd name="T90" fmla="*/ 10826 w 13355"/>
              <a:gd name="T91" fmla="*/ 3813 h 16425"/>
              <a:gd name="T92" fmla="*/ 10145 w 13355"/>
              <a:gd name="T93" fmla="*/ 3235 h 16425"/>
              <a:gd name="T94" fmla="*/ 8755 w 13355"/>
              <a:gd name="T95" fmla="*/ 5057 h 16425"/>
              <a:gd name="T96" fmla="*/ 8852 w 13355"/>
              <a:gd name="T97" fmla="*/ 6468 h 16425"/>
              <a:gd name="T98" fmla="*/ 8234 w 13355"/>
              <a:gd name="T99" fmla="*/ 7781 h 16425"/>
              <a:gd name="T100" fmla="*/ 7003 w 13355"/>
              <a:gd name="T101" fmla="*/ 6892 h 16425"/>
              <a:gd name="T102" fmla="*/ 6292 w 13355"/>
              <a:gd name="T103" fmla="*/ 14150 h 16425"/>
              <a:gd name="T104" fmla="*/ 6157 w 13355"/>
              <a:gd name="T105" fmla="*/ 13522 h 16425"/>
              <a:gd name="T106" fmla="*/ 11067 w 13355"/>
              <a:gd name="T107" fmla="*/ 16357 h 16425"/>
              <a:gd name="T108" fmla="*/ 3476 w 13355"/>
              <a:gd name="T109" fmla="*/ 9887 h 16425"/>
              <a:gd name="T110" fmla="*/ 1696 w 13355"/>
              <a:gd name="T111" fmla="*/ 10447 h 16425"/>
              <a:gd name="T112" fmla="*/ 1852 w 13355"/>
              <a:gd name="T113" fmla="*/ 9791 h 16425"/>
              <a:gd name="T114" fmla="*/ 2112 w 13355"/>
              <a:gd name="T115" fmla="*/ 9040 h 16425"/>
              <a:gd name="T116" fmla="*/ 1611 w 13355"/>
              <a:gd name="T117" fmla="*/ 8403 h 16425"/>
              <a:gd name="T118" fmla="*/ 1371 w 13355"/>
              <a:gd name="T119" fmla="*/ 7635 h 16425"/>
              <a:gd name="T120" fmla="*/ 1383 w 13355"/>
              <a:gd name="T121" fmla="*/ 7055 h 16425"/>
              <a:gd name="T122" fmla="*/ 2008 w 13355"/>
              <a:gd name="T123" fmla="*/ 6900 h 16425"/>
              <a:gd name="T124" fmla="*/ 2608 w 13355"/>
              <a:gd name="T125" fmla="*/ 7966 h 16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55" h="16425">
                <a:moveTo>
                  <a:pt x="239" y="8681"/>
                </a:moveTo>
                <a:lnTo>
                  <a:pt x="254" y="8681"/>
                </a:lnTo>
                <a:lnTo>
                  <a:pt x="270" y="8679"/>
                </a:lnTo>
                <a:lnTo>
                  <a:pt x="290" y="8675"/>
                </a:lnTo>
                <a:lnTo>
                  <a:pt x="310" y="8671"/>
                </a:lnTo>
                <a:lnTo>
                  <a:pt x="333" y="8665"/>
                </a:lnTo>
                <a:lnTo>
                  <a:pt x="357" y="8659"/>
                </a:lnTo>
                <a:lnTo>
                  <a:pt x="380" y="8652"/>
                </a:lnTo>
                <a:lnTo>
                  <a:pt x="405" y="8644"/>
                </a:lnTo>
                <a:lnTo>
                  <a:pt x="430" y="8635"/>
                </a:lnTo>
                <a:lnTo>
                  <a:pt x="453" y="8625"/>
                </a:lnTo>
                <a:lnTo>
                  <a:pt x="477" y="8615"/>
                </a:lnTo>
                <a:lnTo>
                  <a:pt x="499" y="8604"/>
                </a:lnTo>
                <a:lnTo>
                  <a:pt x="520" y="8592"/>
                </a:lnTo>
                <a:lnTo>
                  <a:pt x="540" y="8581"/>
                </a:lnTo>
                <a:lnTo>
                  <a:pt x="556" y="8568"/>
                </a:lnTo>
                <a:lnTo>
                  <a:pt x="570" y="8555"/>
                </a:lnTo>
                <a:lnTo>
                  <a:pt x="541" y="8512"/>
                </a:lnTo>
                <a:lnTo>
                  <a:pt x="519" y="8477"/>
                </a:lnTo>
                <a:lnTo>
                  <a:pt x="515" y="8470"/>
                </a:lnTo>
                <a:lnTo>
                  <a:pt x="512" y="8462"/>
                </a:lnTo>
                <a:lnTo>
                  <a:pt x="509" y="8454"/>
                </a:lnTo>
                <a:lnTo>
                  <a:pt x="506" y="8446"/>
                </a:lnTo>
                <a:lnTo>
                  <a:pt x="505" y="8437"/>
                </a:lnTo>
                <a:lnTo>
                  <a:pt x="503" y="8428"/>
                </a:lnTo>
                <a:lnTo>
                  <a:pt x="502" y="8419"/>
                </a:lnTo>
                <a:lnTo>
                  <a:pt x="502" y="8409"/>
                </a:lnTo>
                <a:lnTo>
                  <a:pt x="503" y="8400"/>
                </a:lnTo>
                <a:lnTo>
                  <a:pt x="505" y="8392"/>
                </a:lnTo>
                <a:lnTo>
                  <a:pt x="508" y="8384"/>
                </a:lnTo>
                <a:lnTo>
                  <a:pt x="512" y="8376"/>
                </a:lnTo>
                <a:lnTo>
                  <a:pt x="517" y="8368"/>
                </a:lnTo>
                <a:lnTo>
                  <a:pt x="523" y="8358"/>
                </a:lnTo>
                <a:lnTo>
                  <a:pt x="531" y="8350"/>
                </a:lnTo>
                <a:lnTo>
                  <a:pt x="540" y="8341"/>
                </a:lnTo>
                <a:lnTo>
                  <a:pt x="558" y="8322"/>
                </a:lnTo>
                <a:lnTo>
                  <a:pt x="580" y="8305"/>
                </a:lnTo>
                <a:lnTo>
                  <a:pt x="604" y="8286"/>
                </a:lnTo>
                <a:lnTo>
                  <a:pt x="630" y="8270"/>
                </a:lnTo>
                <a:lnTo>
                  <a:pt x="658" y="8254"/>
                </a:lnTo>
                <a:lnTo>
                  <a:pt x="685" y="8239"/>
                </a:lnTo>
                <a:lnTo>
                  <a:pt x="714" y="8226"/>
                </a:lnTo>
                <a:lnTo>
                  <a:pt x="742" y="8215"/>
                </a:lnTo>
                <a:lnTo>
                  <a:pt x="770" y="8204"/>
                </a:lnTo>
                <a:lnTo>
                  <a:pt x="796" y="8197"/>
                </a:lnTo>
                <a:lnTo>
                  <a:pt x="809" y="8195"/>
                </a:lnTo>
                <a:lnTo>
                  <a:pt x="821" y="8193"/>
                </a:lnTo>
                <a:lnTo>
                  <a:pt x="833" y="8192"/>
                </a:lnTo>
                <a:lnTo>
                  <a:pt x="844" y="8192"/>
                </a:lnTo>
                <a:lnTo>
                  <a:pt x="869" y="8192"/>
                </a:lnTo>
                <a:lnTo>
                  <a:pt x="893" y="8192"/>
                </a:lnTo>
                <a:lnTo>
                  <a:pt x="918" y="8192"/>
                </a:lnTo>
                <a:lnTo>
                  <a:pt x="940" y="8192"/>
                </a:lnTo>
                <a:lnTo>
                  <a:pt x="964" y="8192"/>
                </a:lnTo>
                <a:lnTo>
                  <a:pt x="989" y="8192"/>
                </a:lnTo>
                <a:lnTo>
                  <a:pt x="1012" y="8192"/>
                </a:lnTo>
                <a:lnTo>
                  <a:pt x="1038" y="8192"/>
                </a:lnTo>
                <a:lnTo>
                  <a:pt x="1062" y="8192"/>
                </a:lnTo>
                <a:lnTo>
                  <a:pt x="1085" y="8195"/>
                </a:lnTo>
                <a:lnTo>
                  <a:pt x="1108" y="8198"/>
                </a:lnTo>
                <a:lnTo>
                  <a:pt x="1129" y="8203"/>
                </a:lnTo>
                <a:lnTo>
                  <a:pt x="1151" y="8210"/>
                </a:lnTo>
                <a:lnTo>
                  <a:pt x="1171" y="8218"/>
                </a:lnTo>
                <a:lnTo>
                  <a:pt x="1190" y="8227"/>
                </a:lnTo>
                <a:lnTo>
                  <a:pt x="1209" y="8237"/>
                </a:lnTo>
                <a:lnTo>
                  <a:pt x="1227" y="8248"/>
                </a:lnTo>
                <a:lnTo>
                  <a:pt x="1244" y="8261"/>
                </a:lnTo>
                <a:lnTo>
                  <a:pt x="1260" y="8274"/>
                </a:lnTo>
                <a:lnTo>
                  <a:pt x="1275" y="8288"/>
                </a:lnTo>
                <a:lnTo>
                  <a:pt x="1291" y="8303"/>
                </a:lnTo>
                <a:lnTo>
                  <a:pt x="1304" y="8319"/>
                </a:lnTo>
                <a:lnTo>
                  <a:pt x="1318" y="8336"/>
                </a:lnTo>
                <a:lnTo>
                  <a:pt x="1330" y="8352"/>
                </a:lnTo>
                <a:lnTo>
                  <a:pt x="1342" y="8370"/>
                </a:lnTo>
                <a:lnTo>
                  <a:pt x="1352" y="8388"/>
                </a:lnTo>
                <a:lnTo>
                  <a:pt x="1363" y="8407"/>
                </a:lnTo>
                <a:lnTo>
                  <a:pt x="1372" y="8425"/>
                </a:lnTo>
                <a:lnTo>
                  <a:pt x="1380" y="8445"/>
                </a:lnTo>
                <a:lnTo>
                  <a:pt x="1388" y="8464"/>
                </a:lnTo>
                <a:lnTo>
                  <a:pt x="1396" y="8484"/>
                </a:lnTo>
                <a:lnTo>
                  <a:pt x="1402" y="8504"/>
                </a:lnTo>
                <a:lnTo>
                  <a:pt x="1408" y="8524"/>
                </a:lnTo>
                <a:lnTo>
                  <a:pt x="1412" y="8543"/>
                </a:lnTo>
                <a:lnTo>
                  <a:pt x="1416" y="8563"/>
                </a:lnTo>
                <a:lnTo>
                  <a:pt x="1420" y="8583"/>
                </a:lnTo>
                <a:lnTo>
                  <a:pt x="1422" y="8602"/>
                </a:lnTo>
                <a:lnTo>
                  <a:pt x="1424" y="8621"/>
                </a:lnTo>
                <a:lnTo>
                  <a:pt x="1425" y="8640"/>
                </a:lnTo>
                <a:lnTo>
                  <a:pt x="1425" y="8658"/>
                </a:lnTo>
                <a:lnTo>
                  <a:pt x="1425" y="8666"/>
                </a:lnTo>
                <a:lnTo>
                  <a:pt x="1423" y="8674"/>
                </a:lnTo>
                <a:lnTo>
                  <a:pt x="1420" y="8682"/>
                </a:lnTo>
                <a:lnTo>
                  <a:pt x="1417" y="8688"/>
                </a:lnTo>
                <a:lnTo>
                  <a:pt x="1412" y="8694"/>
                </a:lnTo>
                <a:lnTo>
                  <a:pt x="1407" y="8700"/>
                </a:lnTo>
                <a:lnTo>
                  <a:pt x="1401" y="8705"/>
                </a:lnTo>
                <a:lnTo>
                  <a:pt x="1394" y="8710"/>
                </a:lnTo>
                <a:lnTo>
                  <a:pt x="1378" y="8721"/>
                </a:lnTo>
                <a:lnTo>
                  <a:pt x="1361" y="8729"/>
                </a:lnTo>
                <a:lnTo>
                  <a:pt x="1342" y="8737"/>
                </a:lnTo>
                <a:lnTo>
                  <a:pt x="1323" y="8744"/>
                </a:lnTo>
                <a:lnTo>
                  <a:pt x="1304" y="8751"/>
                </a:lnTo>
                <a:lnTo>
                  <a:pt x="1286" y="8760"/>
                </a:lnTo>
                <a:lnTo>
                  <a:pt x="1268" y="8768"/>
                </a:lnTo>
                <a:lnTo>
                  <a:pt x="1253" y="8777"/>
                </a:lnTo>
                <a:lnTo>
                  <a:pt x="1246" y="8782"/>
                </a:lnTo>
                <a:lnTo>
                  <a:pt x="1239" y="8787"/>
                </a:lnTo>
                <a:lnTo>
                  <a:pt x="1234" y="8794"/>
                </a:lnTo>
                <a:lnTo>
                  <a:pt x="1229" y="8800"/>
                </a:lnTo>
                <a:lnTo>
                  <a:pt x="1225" y="8807"/>
                </a:lnTo>
                <a:lnTo>
                  <a:pt x="1223" y="8814"/>
                </a:lnTo>
                <a:lnTo>
                  <a:pt x="1221" y="8821"/>
                </a:lnTo>
                <a:lnTo>
                  <a:pt x="1220" y="8829"/>
                </a:lnTo>
                <a:lnTo>
                  <a:pt x="1220" y="8868"/>
                </a:lnTo>
                <a:lnTo>
                  <a:pt x="1220" y="8922"/>
                </a:lnTo>
                <a:lnTo>
                  <a:pt x="1220" y="8983"/>
                </a:lnTo>
                <a:lnTo>
                  <a:pt x="1220" y="9048"/>
                </a:lnTo>
                <a:lnTo>
                  <a:pt x="1220" y="9110"/>
                </a:lnTo>
                <a:lnTo>
                  <a:pt x="1220" y="9162"/>
                </a:lnTo>
                <a:lnTo>
                  <a:pt x="1220" y="9200"/>
                </a:lnTo>
                <a:lnTo>
                  <a:pt x="1220" y="9216"/>
                </a:lnTo>
                <a:lnTo>
                  <a:pt x="1221" y="9234"/>
                </a:lnTo>
                <a:lnTo>
                  <a:pt x="1224" y="9252"/>
                </a:lnTo>
                <a:lnTo>
                  <a:pt x="1227" y="9272"/>
                </a:lnTo>
                <a:lnTo>
                  <a:pt x="1231" y="9292"/>
                </a:lnTo>
                <a:lnTo>
                  <a:pt x="1240" y="9334"/>
                </a:lnTo>
                <a:lnTo>
                  <a:pt x="1249" y="9377"/>
                </a:lnTo>
                <a:lnTo>
                  <a:pt x="1252" y="9397"/>
                </a:lnTo>
                <a:lnTo>
                  <a:pt x="1253" y="9419"/>
                </a:lnTo>
                <a:lnTo>
                  <a:pt x="1253" y="9429"/>
                </a:lnTo>
                <a:lnTo>
                  <a:pt x="1252" y="9440"/>
                </a:lnTo>
                <a:lnTo>
                  <a:pt x="1251" y="9451"/>
                </a:lnTo>
                <a:lnTo>
                  <a:pt x="1249" y="9461"/>
                </a:lnTo>
                <a:lnTo>
                  <a:pt x="1247" y="9470"/>
                </a:lnTo>
                <a:lnTo>
                  <a:pt x="1244" y="9480"/>
                </a:lnTo>
                <a:lnTo>
                  <a:pt x="1240" y="9491"/>
                </a:lnTo>
                <a:lnTo>
                  <a:pt x="1235" y="9500"/>
                </a:lnTo>
                <a:lnTo>
                  <a:pt x="1230" y="9509"/>
                </a:lnTo>
                <a:lnTo>
                  <a:pt x="1224" y="9518"/>
                </a:lnTo>
                <a:lnTo>
                  <a:pt x="1217" y="9528"/>
                </a:lnTo>
                <a:lnTo>
                  <a:pt x="1209" y="9536"/>
                </a:lnTo>
                <a:lnTo>
                  <a:pt x="1195" y="9548"/>
                </a:lnTo>
                <a:lnTo>
                  <a:pt x="1181" y="9557"/>
                </a:lnTo>
                <a:lnTo>
                  <a:pt x="1165" y="9567"/>
                </a:lnTo>
                <a:lnTo>
                  <a:pt x="1150" y="9574"/>
                </a:lnTo>
                <a:lnTo>
                  <a:pt x="1133" y="9579"/>
                </a:lnTo>
                <a:lnTo>
                  <a:pt x="1115" y="9584"/>
                </a:lnTo>
                <a:lnTo>
                  <a:pt x="1097" y="9587"/>
                </a:lnTo>
                <a:lnTo>
                  <a:pt x="1077" y="9589"/>
                </a:lnTo>
                <a:lnTo>
                  <a:pt x="1059" y="9591"/>
                </a:lnTo>
                <a:lnTo>
                  <a:pt x="1038" y="9592"/>
                </a:lnTo>
                <a:lnTo>
                  <a:pt x="1017" y="9593"/>
                </a:lnTo>
                <a:lnTo>
                  <a:pt x="997" y="9593"/>
                </a:lnTo>
                <a:lnTo>
                  <a:pt x="955" y="9593"/>
                </a:lnTo>
                <a:lnTo>
                  <a:pt x="913" y="9592"/>
                </a:lnTo>
                <a:lnTo>
                  <a:pt x="895" y="9593"/>
                </a:lnTo>
                <a:lnTo>
                  <a:pt x="879" y="9594"/>
                </a:lnTo>
                <a:lnTo>
                  <a:pt x="862" y="9597"/>
                </a:lnTo>
                <a:lnTo>
                  <a:pt x="846" y="9600"/>
                </a:lnTo>
                <a:lnTo>
                  <a:pt x="830" y="9606"/>
                </a:lnTo>
                <a:lnTo>
                  <a:pt x="815" y="9611"/>
                </a:lnTo>
                <a:lnTo>
                  <a:pt x="800" y="9617"/>
                </a:lnTo>
                <a:lnTo>
                  <a:pt x="784" y="9624"/>
                </a:lnTo>
                <a:lnTo>
                  <a:pt x="769" y="9631"/>
                </a:lnTo>
                <a:lnTo>
                  <a:pt x="754" y="9639"/>
                </a:lnTo>
                <a:lnTo>
                  <a:pt x="740" y="9648"/>
                </a:lnTo>
                <a:lnTo>
                  <a:pt x="727" y="9657"/>
                </a:lnTo>
                <a:lnTo>
                  <a:pt x="699" y="9676"/>
                </a:lnTo>
                <a:lnTo>
                  <a:pt x="673" y="9697"/>
                </a:lnTo>
                <a:lnTo>
                  <a:pt x="624" y="9739"/>
                </a:lnTo>
                <a:lnTo>
                  <a:pt x="579" y="9780"/>
                </a:lnTo>
                <a:lnTo>
                  <a:pt x="558" y="9800"/>
                </a:lnTo>
                <a:lnTo>
                  <a:pt x="539" y="9816"/>
                </a:lnTo>
                <a:lnTo>
                  <a:pt x="519" y="9831"/>
                </a:lnTo>
                <a:lnTo>
                  <a:pt x="502" y="9844"/>
                </a:lnTo>
                <a:lnTo>
                  <a:pt x="490" y="9850"/>
                </a:lnTo>
                <a:lnTo>
                  <a:pt x="479" y="9855"/>
                </a:lnTo>
                <a:lnTo>
                  <a:pt x="467" y="9860"/>
                </a:lnTo>
                <a:lnTo>
                  <a:pt x="453" y="9864"/>
                </a:lnTo>
                <a:lnTo>
                  <a:pt x="426" y="9872"/>
                </a:lnTo>
                <a:lnTo>
                  <a:pt x="398" y="9879"/>
                </a:lnTo>
                <a:lnTo>
                  <a:pt x="369" y="9884"/>
                </a:lnTo>
                <a:lnTo>
                  <a:pt x="340" y="9887"/>
                </a:lnTo>
                <a:lnTo>
                  <a:pt x="311" y="9888"/>
                </a:lnTo>
                <a:lnTo>
                  <a:pt x="285" y="9889"/>
                </a:lnTo>
                <a:lnTo>
                  <a:pt x="272" y="9888"/>
                </a:lnTo>
                <a:lnTo>
                  <a:pt x="259" y="9887"/>
                </a:lnTo>
                <a:lnTo>
                  <a:pt x="247" y="9886"/>
                </a:lnTo>
                <a:lnTo>
                  <a:pt x="233" y="9883"/>
                </a:lnTo>
                <a:lnTo>
                  <a:pt x="221" y="9880"/>
                </a:lnTo>
                <a:lnTo>
                  <a:pt x="208" y="9877"/>
                </a:lnTo>
                <a:lnTo>
                  <a:pt x="195" y="9871"/>
                </a:lnTo>
                <a:lnTo>
                  <a:pt x="183" y="9867"/>
                </a:lnTo>
                <a:lnTo>
                  <a:pt x="171" y="9861"/>
                </a:lnTo>
                <a:lnTo>
                  <a:pt x="158" y="9856"/>
                </a:lnTo>
                <a:lnTo>
                  <a:pt x="146" y="9849"/>
                </a:lnTo>
                <a:lnTo>
                  <a:pt x="135" y="9842"/>
                </a:lnTo>
                <a:lnTo>
                  <a:pt x="123" y="9834"/>
                </a:lnTo>
                <a:lnTo>
                  <a:pt x="112" y="9826"/>
                </a:lnTo>
                <a:lnTo>
                  <a:pt x="102" y="9818"/>
                </a:lnTo>
                <a:lnTo>
                  <a:pt x="91" y="9809"/>
                </a:lnTo>
                <a:lnTo>
                  <a:pt x="81" y="9800"/>
                </a:lnTo>
                <a:lnTo>
                  <a:pt x="72" y="9790"/>
                </a:lnTo>
                <a:lnTo>
                  <a:pt x="63" y="9780"/>
                </a:lnTo>
                <a:lnTo>
                  <a:pt x="54" y="9770"/>
                </a:lnTo>
                <a:lnTo>
                  <a:pt x="46" y="9760"/>
                </a:lnTo>
                <a:lnTo>
                  <a:pt x="38" y="9748"/>
                </a:lnTo>
                <a:lnTo>
                  <a:pt x="32" y="9737"/>
                </a:lnTo>
                <a:lnTo>
                  <a:pt x="26" y="9726"/>
                </a:lnTo>
                <a:lnTo>
                  <a:pt x="20" y="9713"/>
                </a:lnTo>
                <a:lnTo>
                  <a:pt x="14" y="9702"/>
                </a:lnTo>
                <a:lnTo>
                  <a:pt x="10" y="9690"/>
                </a:lnTo>
                <a:lnTo>
                  <a:pt x="6" y="9677"/>
                </a:lnTo>
                <a:lnTo>
                  <a:pt x="4" y="9665"/>
                </a:lnTo>
                <a:lnTo>
                  <a:pt x="2" y="9653"/>
                </a:lnTo>
                <a:lnTo>
                  <a:pt x="0" y="9639"/>
                </a:lnTo>
                <a:lnTo>
                  <a:pt x="0" y="9627"/>
                </a:lnTo>
                <a:lnTo>
                  <a:pt x="1" y="9600"/>
                </a:lnTo>
                <a:lnTo>
                  <a:pt x="3" y="9577"/>
                </a:lnTo>
                <a:lnTo>
                  <a:pt x="7" y="9553"/>
                </a:lnTo>
                <a:lnTo>
                  <a:pt x="12" y="9532"/>
                </a:lnTo>
                <a:lnTo>
                  <a:pt x="18" y="9511"/>
                </a:lnTo>
                <a:lnTo>
                  <a:pt x="27" y="9491"/>
                </a:lnTo>
                <a:lnTo>
                  <a:pt x="35" y="9472"/>
                </a:lnTo>
                <a:lnTo>
                  <a:pt x="45" y="9455"/>
                </a:lnTo>
                <a:lnTo>
                  <a:pt x="55" y="9437"/>
                </a:lnTo>
                <a:lnTo>
                  <a:pt x="68" y="9421"/>
                </a:lnTo>
                <a:lnTo>
                  <a:pt x="80" y="9405"/>
                </a:lnTo>
                <a:lnTo>
                  <a:pt x="92" y="9390"/>
                </a:lnTo>
                <a:lnTo>
                  <a:pt x="120" y="9360"/>
                </a:lnTo>
                <a:lnTo>
                  <a:pt x="148" y="9332"/>
                </a:lnTo>
                <a:lnTo>
                  <a:pt x="177" y="9304"/>
                </a:lnTo>
                <a:lnTo>
                  <a:pt x="206" y="9275"/>
                </a:lnTo>
                <a:lnTo>
                  <a:pt x="220" y="9260"/>
                </a:lnTo>
                <a:lnTo>
                  <a:pt x="233" y="9244"/>
                </a:lnTo>
                <a:lnTo>
                  <a:pt x="247" y="9229"/>
                </a:lnTo>
                <a:lnTo>
                  <a:pt x="260" y="9212"/>
                </a:lnTo>
                <a:lnTo>
                  <a:pt x="272" y="9195"/>
                </a:lnTo>
                <a:lnTo>
                  <a:pt x="284" y="9176"/>
                </a:lnTo>
                <a:lnTo>
                  <a:pt x="294" y="9158"/>
                </a:lnTo>
                <a:lnTo>
                  <a:pt x="303" y="9137"/>
                </a:lnTo>
                <a:lnTo>
                  <a:pt x="312" y="9117"/>
                </a:lnTo>
                <a:lnTo>
                  <a:pt x="320" y="9094"/>
                </a:lnTo>
                <a:lnTo>
                  <a:pt x="326" y="9071"/>
                </a:lnTo>
                <a:lnTo>
                  <a:pt x="331" y="9046"/>
                </a:lnTo>
                <a:lnTo>
                  <a:pt x="309" y="9035"/>
                </a:lnTo>
                <a:lnTo>
                  <a:pt x="289" y="9023"/>
                </a:lnTo>
                <a:lnTo>
                  <a:pt x="268" y="9012"/>
                </a:lnTo>
                <a:lnTo>
                  <a:pt x="249" y="9001"/>
                </a:lnTo>
                <a:lnTo>
                  <a:pt x="230" y="8988"/>
                </a:lnTo>
                <a:lnTo>
                  <a:pt x="212" y="8975"/>
                </a:lnTo>
                <a:lnTo>
                  <a:pt x="195" y="8962"/>
                </a:lnTo>
                <a:lnTo>
                  <a:pt x="180" y="8948"/>
                </a:lnTo>
                <a:lnTo>
                  <a:pt x="165" y="8933"/>
                </a:lnTo>
                <a:lnTo>
                  <a:pt x="152" y="8917"/>
                </a:lnTo>
                <a:lnTo>
                  <a:pt x="141" y="8901"/>
                </a:lnTo>
                <a:lnTo>
                  <a:pt x="132" y="8884"/>
                </a:lnTo>
                <a:lnTo>
                  <a:pt x="127" y="8875"/>
                </a:lnTo>
                <a:lnTo>
                  <a:pt x="124" y="8866"/>
                </a:lnTo>
                <a:lnTo>
                  <a:pt x="121" y="8856"/>
                </a:lnTo>
                <a:lnTo>
                  <a:pt x="118" y="8847"/>
                </a:lnTo>
                <a:lnTo>
                  <a:pt x="116" y="8838"/>
                </a:lnTo>
                <a:lnTo>
                  <a:pt x="115" y="8827"/>
                </a:lnTo>
                <a:lnTo>
                  <a:pt x="114" y="8817"/>
                </a:lnTo>
                <a:lnTo>
                  <a:pt x="114" y="8807"/>
                </a:lnTo>
                <a:lnTo>
                  <a:pt x="114" y="8794"/>
                </a:lnTo>
                <a:lnTo>
                  <a:pt x="115" y="8780"/>
                </a:lnTo>
                <a:lnTo>
                  <a:pt x="116" y="8769"/>
                </a:lnTo>
                <a:lnTo>
                  <a:pt x="118" y="8759"/>
                </a:lnTo>
                <a:lnTo>
                  <a:pt x="120" y="8748"/>
                </a:lnTo>
                <a:lnTo>
                  <a:pt x="122" y="8740"/>
                </a:lnTo>
                <a:lnTo>
                  <a:pt x="125" y="8732"/>
                </a:lnTo>
                <a:lnTo>
                  <a:pt x="128" y="8725"/>
                </a:lnTo>
                <a:lnTo>
                  <a:pt x="133" y="8718"/>
                </a:lnTo>
                <a:lnTo>
                  <a:pt x="136" y="8711"/>
                </a:lnTo>
                <a:lnTo>
                  <a:pt x="140" y="8706"/>
                </a:lnTo>
                <a:lnTo>
                  <a:pt x="145" y="8701"/>
                </a:lnTo>
                <a:lnTo>
                  <a:pt x="154" y="8694"/>
                </a:lnTo>
                <a:lnTo>
                  <a:pt x="163" y="8688"/>
                </a:lnTo>
                <a:lnTo>
                  <a:pt x="174" y="8684"/>
                </a:lnTo>
                <a:lnTo>
                  <a:pt x="185" y="8682"/>
                </a:lnTo>
                <a:lnTo>
                  <a:pt x="195" y="8681"/>
                </a:lnTo>
                <a:lnTo>
                  <a:pt x="206" y="8680"/>
                </a:lnTo>
                <a:lnTo>
                  <a:pt x="224" y="8681"/>
                </a:lnTo>
                <a:lnTo>
                  <a:pt x="239" y="8681"/>
                </a:lnTo>
                <a:close/>
                <a:moveTo>
                  <a:pt x="12548" y="12633"/>
                </a:moveTo>
                <a:lnTo>
                  <a:pt x="12535" y="12690"/>
                </a:lnTo>
                <a:lnTo>
                  <a:pt x="12524" y="12727"/>
                </a:lnTo>
                <a:lnTo>
                  <a:pt x="12519" y="12739"/>
                </a:lnTo>
                <a:lnTo>
                  <a:pt x="12516" y="12748"/>
                </a:lnTo>
                <a:lnTo>
                  <a:pt x="12512" y="12754"/>
                </a:lnTo>
                <a:lnTo>
                  <a:pt x="12509" y="12757"/>
                </a:lnTo>
                <a:lnTo>
                  <a:pt x="12503" y="12762"/>
                </a:lnTo>
                <a:lnTo>
                  <a:pt x="12496" y="12766"/>
                </a:lnTo>
                <a:lnTo>
                  <a:pt x="12493" y="12769"/>
                </a:lnTo>
                <a:lnTo>
                  <a:pt x="12488" y="12776"/>
                </a:lnTo>
                <a:lnTo>
                  <a:pt x="12482" y="12784"/>
                </a:lnTo>
                <a:lnTo>
                  <a:pt x="12476" y="12794"/>
                </a:lnTo>
                <a:lnTo>
                  <a:pt x="12476" y="13091"/>
                </a:lnTo>
                <a:lnTo>
                  <a:pt x="12455" y="13113"/>
                </a:lnTo>
                <a:lnTo>
                  <a:pt x="12430" y="13138"/>
                </a:lnTo>
                <a:lnTo>
                  <a:pt x="12405" y="13166"/>
                </a:lnTo>
                <a:lnTo>
                  <a:pt x="12379" y="13194"/>
                </a:lnTo>
                <a:lnTo>
                  <a:pt x="12352" y="13225"/>
                </a:lnTo>
                <a:lnTo>
                  <a:pt x="12326" y="13257"/>
                </a:lnTo>
                <a:lnTo>
                  <a:pt x="12300" y="13290"/>
                </a:lnTo>
                <a:lnTo>
                  <a:pt x="12275" y="13324"/>
                </a:lnTo>
                <a:lnTo>
                  <a:pt x="12251" y="13359"/>
                </a:lnTo>
                <a:lnTo>
                  <a:pt x="12229" y="13393"/>
                </a:lnTo>
                <a:lnTo>
                  <a:pt x="12218" y="13410"/>
                </a:lnTo>
                <a:lnTo>
                  <a:pt x="12209" y="13427"/>
                </a:lnTo>
                <a:lnTo>
                  <a:pt x="12200" y="13445"/>
                </a:lnTo>
                <a:lnTo>
                  <a:pt x="12192" y="13462"/>
                </a:lnTo>
                <a:lnTo>
                  <a:pt x="12184" y="13479"/>
                </a:lnTo>
                <a:lnTo>
                  <a:pt x="12177" y="13496"/>
                </a:lnTo>
                <a:lnTo>
                  <a:pt x="12172" y="13513"/>
                </a:lnTo>
                <a:lnTo>
                  <a:pt x="12167" y="13529"/>
                </a:lnTo>
                <a:lnTo>
                  <a:pt x="12163" y="13544"/>
                </a:lnTo>
                <a:lnTo>
                  <a:pt x="12160" y="13561"/>
                </a:lnTo>
                <a:lnTo>
                  <a:pt x="12159" y="13576"/>
                </a:lnTo>
                <a:lnTo>
                  <a:pt x="12158" y="13592"/>
                </a:lnTo>
                <a:lnTo>
                  <a:pt x="12159" y="13612"/>
                </a:lnTo>
                <a:lnTo>
                  <a:pt x="12162" y="13634"/>
                </a:lnTo>
                <a:lnTo>
                  <a:pt x="12166" y="13654"/>
                </a:lnTo>
                <a:lnTo>
                  <a:pt x="12171" y="13674"/>
                </a:lnTo>
                <a:lnTo>
                  <a:pt x="12178" y="13693"/>
                </a:lnTo>
                <a:lnTo>
                  <a:pt x="12187" y="13713"/>
                </a:lnTo>
                <a:lnTo>
                  <a:pt x="12197" y="13731"/>
                </a:lnTo>
                <a:lnTo>
                  <a:pt x="12207" y="13750"/>
                </a:lnTo>
                <a:lnTo>
                  <a:pt x="12218" y="13768"/>
                </a:lnTo>
                <a:lnTo>
                  <a:pt x="12232" y="13786"/>
                </a:lnTo>
                <a:lnTo>
                  <a:pt x="12245" y="13803"/>
                </a:lnTo>
                <a:lnTo>
                  <a:pt x="12258" y="13820"/>
                </a:lnTo>
                <a:lnTo>
                  <a:pt x="12274" y="13836"/>
                </a:lnTo>
                <a:lnTo>
                  <a:pt x="12288" y="13852"/>
                </a:lnTo>
                <a:lnTo>
                  <a:pt x="12305" y="13868"/>
                </a:lnTo>
                <a:lnTo>
                  <a:pt x="12320" y="13883"/>
                </a:lnTo>
                <a:lnTo>
                  <a:pt x="12352" y="13913"/>
                </a:lnTo>
                <a:lnTo>
                  <a:pt x="12385" y="13941"/>
                </a:lnTo>
                <a:lnTo>
                  <a:pt x="12417" y="13967"/>
                </a:lnTo>
                <a:lnTo>
                  <a:pt x="12447" y="13993"/>
                </a:lnTo>
                <a:lnTo>
                  <a:pt x="12473" y="14017"/>
                </a:lnTo>
                <a:lnTo>
                  <a:pt x="12498" y="14039"/>
                </a:lnTo>
                <a:lnTo>
                  <a:pt x="12509" y="14051"/>
                </a:lnTo>
                <a:lnTo>
                  <a:pt x="12518" y="14061"/>
                </a:lnTo>
                <a:lnTo>
                  <a:pt x="12527" y="14071"/>
                </a:lnTo>
                <a:lnTo>
                  <a:pt x="12534" y="14081"/>
                </a:lnTo>
                <a:lnTo>
                  <a:pt x="12526" y="14089"/>
                </a:lnTo>
                <a:lnTo>
                  <a:pt x="12516" y="14096"/>
                </a:lnTo>
                <a:lnTo>
                  <a:pt x="12508" y="14101"/>
                </a:lnTo>
                <a:lnTo>
                  <a:pt x="12500" y="14106"/>
                </a:lnTo>
                <a:lnTo>
                  <a:pt x="12491" y="14110"/>
                </a:lnTo>
                <a:lnTo>
                  <a:pt x="12481" y="14113"/>
                </a:lnTo>
                <a:lnTo>
                  <a:pt x="12473" y="14115"/>
                </a:lnTo>
                <a:lnTo>
                  <a:pt x="12464" y="14117"/>
                </a:lnTo>
                <a:lnTo>
                  <a:pt x="12426" y="14121"/>
                </a:lnTo>
                <a:lnTo>
                  <a:pt x="12386" y="14128"/>
                </a:lnTo>
                <a:lnTo>
                  <a:pt x="12366" y="14133"/>
                </a:lnTo>
                <a:lnTo>
                  <a:pt x="12348" y="14137"/>
                </a:lnTo>
                <a:lnTo>
                  <a:pt x="12330" y="14139"/>
                </a:lnTo>
                <a:lnTo>
                  <a:pt x="12312" y="14140"/>
                </a:lnTo>
                <a:lnTo>
                  <a:pt x="12278" y="14141"/>
                </a:lnTo>
                <a:lnTo>
                  <a:pt x="12243" y="14140"/>
                </a:lnTo>
                <a:lnTo>
                  <a:pt x="12227" y="14139"/>
                </a:lnTo>
                <a:lnTo>
                  <a:pt x="12209" y="14139"/>
                </a:lnTo>
                <a:lnTo>
                  <a:pt x="12192" y="14140"/>
                </a:lnTo>
                <a:lnTo>
                  <a:pt x="12174" y="14141"/>
                </a:lnTo>
                <a:lnTo>
                  <a:pt x="12157" y="14144"/>
                </a:lnTo>
                <a:lnTo>
                  <a:pt x="12138" y="14148"/>
                </a:lnTo>
                <a:lnTo>
                  <a:pt x="12120" y="14153"/>
                </a:lnTo>
                <a:lnTo>
                  <a:pt x="12100" y="14161"/>
                </a:lnTo>
                <a:lnTo>
                  <a:pt x="12087" y="14168"/>
                </a:lnTo>
                <a:lnTo>
                  <a:pt x="12073" y="14175"/>
                </a:lnTo>
                <a:lnTo>
                  <a:pt x="12061" y="14182"/>
                </a:lnTo>
                <a:lnTo>
                  <a:pt x="12050" y="14190"/>
                </a:lnTo>
                <a:lnTo>
                  <a:pt x="12027" y="14207"/>
                </a:lnTo>
                <a:lnTo>
                  <a:pt x="12007" y="14224"/>
                </a:lnTo>
                <a:lnTo>
                  <a:pt x="11970" y="14260"/>
                </a:lnTo>
                <a:lnTo>
                  <a:pt x="11935" y="14295"/>
                </a:lnTo>
                <a:lnTo>
                  <a:pt x="11918" y="14311"/>
                </a:lnTo>
                <a:lnTo>
                  <a:pt x="11901" y="14327"/>
                </a:lnTo>
                <a:lnTo>
                  <a:pt x="11892" y="14334"/>
                </a:lnTo>
                <a:lnTo>
                  <a:pt x="11882" y="14341"/>
                </a:lnTo>
                <a:lnTo>
                  <a:pt x="11873" y="14347"/>
                </a:lnTo>
                <a:lnTo>
                  <a:pt x="11863" y="14353"/>
                </a:lnTo>
                <a:lnTo>
                  <a:pt x="11852" y="14359"/>
                </a:lnTo>
                <a:lnTo>
                  <a:pt x="11842" y="14364"/>
                </a:lnTo>
                <a:lnTo>
                  <a:pt x="11832" y="14368"/>
                </a:lnTo>
                <a:lnTo>
                  <a:pt x="11821" y="14371"/>
                </a:lnTo>
                <a:lnTo>
                  <a:pt x="11808" y="14374"/>
                </a:lnTo>
                <a:lnTo>
                  <a:pt x="11796" y="14376"/>
                </a:lnTo>
                <a:lnTo>
                  <a:pt x="11784" y="14377"/>
                </a:lnTo>
                <a:lnTo>
                  <a:pt x="11769" y="14378"/>
                </a:lnTo>
                <a:lnTo>
                  <a:pt x="11754" y="14377"/>
                </a:lnTo>
                <a:lnTo>
                  <a:pt x="11738" y="14375"/>
                </a:lnTo>
                <a:lnTo>
                  <a:pt x="11723" y="14372"/>
                </a:lnTo>
                <a:lnTo>
                  <a:pt x="11709" y="14368"/>
                </a:lnTo>
                <a:lnTo>
                  <a:pt x="11694" y="14363"/>
                </a:lnTo>
                <a:lnTo>
                  <a:pt x="11680" y="14356"/>
                </a:lnTo>
                <a:lnTo>
                  <a:pt x="11665" y="14349"/>
                </a:lnTo>
                <a:lnTo>
                  <a:pt x="11652" y="14342"/>
                </a:lnTo>
                <a:lnTo>
                  <a:pt x="11624" y="14325"/>
                </a:lnTo>
                <a:lnTo>
                  <a:pt x="11598" y="14305"/>
                </a:lnTo>
                <a:lnTo>
                  <a:pt x="11570" y="14285"/>
                </a:lnTo>
                <a:lnTo>
                  <a:pt x="11543" y="14264"/>
                </a:lnTo>
                <a:lnTo>
                  <a:pt x="11515" y="14243"/>
                </a:lnTo>
                <a:lnTo>
                  <a:pt x="11488" y="14222"/>
                </a:lnTo>
                <a:lnTo>
                  <a:pt x="11473" y="14212"/>
                </a:lnTo>
                <a:lnTo>
                  <a:pt x="11459" y="14202"/>
                </a:lnTo>
                <a:lnTo>
                  <a:pt x="11443" y="14193"/>
                </a:lnTo>
                <a:lnTo>
                  <a:pt x="11428" y="14185"/>
                </a:lnTo>
                <a:lnTo>
                  <a:pt x="11413" y="14178"/>
                </a:lnTo>
                <a:lnTo>
                  <a:pt x="11397" y="14171"/>
                </a:lnTo>
                <a:lnTo>
                  <a:pt x="11381" y="14165"/>
                </a:lnTo>
                <a:lnTo>
                  <a:pt x="11363" y="14159"/>
                </a:lnTo>
                <a:lnTo>
                  <a:pt x="11346" y="14155"/>
                </a:lnTo>
                <a:lnTo>
                  <a:pt x="11328" y="14152"/>
                </a:lnTo>
                <a:lnTo>
                  <a:pt x="11310" y="14150"/>
                </a:lnTo>
                <a:lnTo>
                  <a:pt x="11291" y="14150"/>
                </a:lnTo>
                <a:lnTo>
                  <a:pt x="11275" y="14150"/>
                </a:lnTo>
                <a:lnTo>
                  <a:pt x="11258" y="14151"/>
                </a:lnTo>
                <a:lnTo>
                  <a:pt x="11243" y="14152"/>
                </a:lnTo>
                <a:lnTo>
                  <a:pt x="11229" y="14154"/>
                </a:lnTo>
                <a:lnTo>
                  <a:pt x="11214" y="14156"/>
                </a:lnTo>
                <a:lnTo>
                  <a:pt x="11201" y="14159"/>
                </a:lnTo>
                <a:lnTo>
                  <a:pt x="11189" y="14162"/>
                </a:lnTo>
                <a:lnTo>
                  <a:pt x="11176" y="14167"/>
                </a:lnTo>
                <a:lnTo>
                  <a:pt x="11153" y="14175"/>
                </a:lnTo>
                <a:lnTo>
                  <a:pt x="11131" y="14185"/>
                </a:lnTo>
                <a:lnTo>
                  <a:pt x="11109" y="14195"/>
                </a:lnTo>
                <a:lnTo>
                  <a:pt x="11090" y="14207"/>
                </a:lnTo>
                <a:lnTo>
                  <a:pt x="11051" y="14231"/>
                </a:lnTo>
                <a:lnTo>
                  <a:pt x="11010" y="14256"/>
                </a:lnTo>
                <a:lnTo>
                  <a:pt x="10989" y="14267"/>
                </a:lnTo>
                <a:lnTo>
                  <a:pt x="10966" y="14278"/>
                </a:lnTo>
                <a:lnTo>
                  <a:pt x="10941" y="14289"/>
                </a:lnTo>
                <a:lnTo>
                  <a:pt x="10914" y="14298"/>
                </a:lnTo>
                <a:lnTo>
                  <a:pt x="10922" y="14331"/>
                </a:lnTo>
                <a:lnTo>
                  <a:pt x="10928" y="14363"/>
                </a:lnTo>
                <a:lnTo>
                  <a:pt x="10930" y="14378"/>
                </a:lnTo>
                <a:lnTo>
                  <a:pt x="10931" y="14393"/>
                </a:lnTo>
                <a:lnTo>
                  <a:pt x="10932" y="14408"/>
                </a:lnTo>
                <a:lnTo>
                  <a:pt x="10932" y="14423"/>
                </a:lnTo>
                <a:lnTo>
                  <a:pt x="10932" y="14438"/>
                </a:lnTo>
                <a:lnTo>
                  <a:pt x="10931" y="14453"/>
                </a:lnTo>
                <a:lnTo>
                  <a:pt x="10930" y="14468"/>
                </a:lnTo>
                <a:lnTo>
                  <a:pt x="10928" y="14484"/>
                </a:lnTo>
                <a:lnTo>
                  <a:pt x="10922" y="14515"/>
                </a:lnTo>
                <a:lnTo>
                  <a:pt x="10914" y="14548"/>
                </a:lnTo>
                <a:lnTo>
                  <a:pt x="10899" y="14547"/>
                </a:lnTo>
                <a:lnTo>
                  <a:pt x="10884" y="14546"/>
                </a:lnTo>
                <a:lnTo>
                  <a:pt x="10870" y="14544"/>
                </a:lnTo>
                <a:lnTo>
                  <a:pt x="10857" y="14541"/>
                </a:lnTo>
                <a:lnTo>
                  <a:pt x="10844" y="14537"/>
                </a:lnTo>
                <a:lnTo>
                  <a:pt x="10833" y="14532"/>
                </a:lnTo>
                <a:lnTo>
                  <a:pt x="10822" y="14527"/>
                </a:lnTo>
                <a:lnTo>
                  <a:pt x="10810" y="14522"/>
                </a:lnTo>
                <a:lnTo>
                  <a:pt x="10800" y="14516"/>
                </a:lnTo>
                <a:lnTo>
                  <a:pt x="10791" y="14508"/>
                </a:lnTo>
                <a:lnTo>
                  <a:pt x="10782" y="14501"/>
                </a:lnTo>
                <a:lnTo>
                  <a:pt x="10772" y="14494"/>
                </a:lnTo>
                <a:lnTo>
                  <a:pt x="10756" y="14479"/>
                </a:lnTo>
                <a:lnTo>
                  <a:pt x="10741" y="14463"/>
                </a:lnTo>
                <a:lnTo>
                  <a:pt x="10726" y="14447"/>
                </a:lnTo>
                <a:lnTo>
                  <a:pt x="10712" y="14431"/>
                </a:lnTo>
                <a:lnTo>
                  <a:pt x="10698" y="14417"/>
                </a:lnTo>
                <a:lnTo>
                  <a:pt x="10684" y="14405"/>
                </a:lnTo>
                <a:lnTo>
                  <a:pt x="10677" y="14399"/>
                </a:lnTo>
                <a:lnTo>
                  <a:pt x="10669" y="14393"/>
                </a:lnTo>
                <a:lnTo>
                  <a:pt x="10661" y="14389"/>
                </a:lnTo>
                <a:lnTo>
                  <a:pt x="10653" y="14385"/>
                </a:lnTo>
                <a:lnTo>
                  <a:pt x="10645" y="14382"/>
                </a:lnTo>
                <a:lnTo>
                  <a:pt x="10637" y="14380"/>
                </a:lnTo>
                <a:lnTo>
                  <a:pt x="10627" y="14378"/>
                </a:lnTo>
                <a:lnTo>
                  <a:pt x="10618" y="14378"/>
                </a:lnTo>
                <a:lnTo>
                  <a:pt x="10607" y="14378"/>
                </a:lnTo>
                <a:lnTo>
                  <a:pt x="10597" y="14381"/>
                </a:lnTo>
                <a:lnTo>
                  <a:pt x="10585" y="14384"/>
                </a:lnTo>
                <a:lnTo>
                  <a:pt x="10574" y="14389"/>
                </a:lnTo>
                <a:lnTo>
                  <a:pt x="10564" y="14395"/>
                </a:lnTo>
                <a:lnTo>
                  <a:pt x="10553" y="14403"/>
                </a:lnTo>
                <a:lnTo>
                  <a:pt x="10543" y="14410"/>
                </a:lnTo>
                <a:lnTo>
                  <a:pt x="10534" y="14419"/>
                </a:lnTo>
                <a:lnTo>
                  <a:pt x="10525" y="14428"/>
                </a:lnTo>
                <a:lnTo>
                  <a:pt x="10518" y="14439"/>
                </a:lnTo>
                <a:lnTo>
                  <a:pt x="10510" y="14449"/>
                </a:lnTo>
                <a:lnTo>
                  <a:pt x="10504" y="14459"/>
                </a:lnTo>
                <a:lnTo>
                  <a:pt x="10499" y="14470"/>
                </a:lnTo>
                <a:lnTo>
                  <a:pt x="10496" y="14481"/>
                </a:lnTo>
                <a:lnTo>
                  <a:pt x="10494" y="14492"/>
                </a:lnTo>
                <a:lnTo>
                  <a:pt x="10493" y="14502"/>
                </a:lnTo>
                <a:lnTo>
                  <a:pt x="10710" y="14753"/>
                </a:lnTo>
                <a:lnTo>
                  <a:pt x="10707" y="14765"/>
                </a:lnTo>
                <a:lnTo>
                  <a:pt x="10705" y="14777"/>
                </a:lnTo>
                <a:lnTo>
                  <a:pt x="10700" y="14789"/>
                </a:lnTo>
                <a:lnTo>
                  <a:pt x="10697" y="14799"/>
                </a:lnTo>
                <a:lnTo>
                  <a:pt x="10690" y="14817"/>
                </a:lnTo>
                <a:lnTo>
                  <a:pt x="10682" y="14835"/>
                </a:lnTo>
                <a:lnTo>
                  <a:pt x="10675" y="14850"/>
                </a:lnTo>
                <a:lnTo>
                  <a:pt x="10669" y="14864"/>
                </a:lnTo>
                <a:lnTo>
                  <a:pt x="10667" y="14871"/>
                </a:lnTo>
                <a:lnTo>
                  <a:pt x="10664" y="14877"/>
                </a:lnTo>
                <a:lnTo>
                  <a:pt x="10663" y="14883"/>
                </a:lnTo>
                <a:lnTo>
                  <a:pt x="10663" y="14889"/>
                </a:lnTo>
                <a:lnTo>
                  <a:pt x="10664" y="14893"/>
                </a:lnTo>
                <a:lnTo>
                  <a:pt x="10667" y="14899"/>
                </a:lnTo>
                <a:lnTo>
                  <a:pt x="10671" y="14906"/>
                </a:lnTo>
                <a:lnTo>
                  <a:pt x="10677" y="14913"/>
                </a:lnTo>
                <a:lnTo>
                  <a:pt x="10692" y="14931"/>
                </a:lnTo>
                <a:lnTo>
                  <a:pt x="10713" y="14954"/>
                </a:lnTo>
                <a:lnTo>
                  <a:pt x="10737" y="14979"/>
                </a:lnTo>
                <a:lnTo>
                  <a:pt x="10765" y="15005"/>
                </a:lnTo>
                <a:lnTo>
                  <a:pt x="10796" y="15034"/>
                </a:lnTo>
                <a:lnTo>
                  <a:pt x="10829" y="15062"/>
                </a:lnTo>
                <a:lnTo>
                  <a:pt x="10863" y="15090"/>
                </a:lnTo>
                <a:lnTo>
                  <a:pt x="10897" y="15117"/>
                </a:lnTo>
                <a:lnTo>
                  <a:pt x="10930" y="15142"/>
                </a:lnTo>
                <a:lnTo>
                  <a:pt x="10961" y="15163"/>
                </a:lnTo>
                <a:lnTo>
                  <a:pt x="10977" y="15174"/>
                </a:lnTo>
                <a:lnTo>
                  <a:pt x="10992" y="15182"/>
                </a:lnTo>
                <a:lnTo>
                  <a:pt x="11006" y="15190"/>
                </a:lnTo>
                <a:lnTo>
                  <a:pt x="11019" y="15196"/>
                </a:lnTo>
                <a:lnTo>
                  <a:pt x="11031" y="15201"/>
                </a:lnTo>
                <a:lnTo>
                  <a:pt x="11044" y="15205"/>
                </a:lnTo>
                <a:lnTo>
                  <a:pt x="11054" y="15207"/>
                </a:lnTo>
                <a:lnTo>
                  <a:pt x="11063" y="15209"/>
                </a:lnTo>
                <a:lnTo>
                  <a:pt x="11064" y="15222"/>
                </a:lnTo>
                <a:lnTo>
                  <a:pt x="11066" y="15236"/>
                </a:lnTo>
                <a:lnTo>
                  <a:pt x="11071" y="15251"/>
                </a:lnTo>
                <a:lnTo>
                  <a:pt x="11077" y="15264"/>
                </a:lnTo>
                <a:lnTo>
                  <a:pt x="11084" y="15278"/>
                </a:lnTo>
                <a:lnTo>
                  <a:pt x="11091" y="15291"/>
                </a:lnTo>
                <a:lnTo>
                  <a:pt x="11099" y="15302"/>
                </a:lnTo>
                <a:lnTo>
                  <a:pt x="11108" y="15311"/>
                </a:lnTo>
                <a:lnTo>
                  <a:pt x="11097" y="15317"/>
                </a:lnTo>
                <a:lnTo>
                  <a:pt x="11085" y="15320"/>
                </a:lnTo>
                <a:lnTo>
                  <a:pt x="11071" y="15323"/>
                </a:lnTo>
                <a:lnTo>
                  <a:pt x="11057" y="15326"/>
                </a:lnTo>
                <a:lnTo>
                  <a:pt x="11028" y="15327"/>
                </a:lnTo>
                <a:lnTo>
                  <a:pt x="10998" y="15329"/>
                </a:lnTo>
                <a:lnTo>
                  <a:pt x="10984" y="15330"/>
                </a:lnTo>
                <a:lnTo>
                  <a:pt x="10971" y="15332"/>
                </a:lnTo>
                <a:lnTo>
                  <a:pt x="10958" y="15336"/>
                </a:lnTo>
                <a:lnTo>
                  <a:pt x="10947" y="15340"/>
                </a:lnTo>
                <a:lnTo>
                  <a:pt x="10941" y="15343"/>
                </a:lnTo>
                <a:lnTo>
                  <a:pt x="10936" y="15347"/>
                </a:lnTo>
                <a:lnTo>
                  <a:pt x="10932" y="15351"/>
                </a:lnTo>
                <a:lnTo>
                  <a:pt x="10928" y="15355"/>
                </a:lnTo>
                <a:lnTo>
                  <a:pt x="10923" y="15360"/>
                </a:lnTo>
                <a:lnTo>
                  <a:pt x="10920" y="15367"/>
                </a:lnTo>
                <a:lnTo>
                  <a:pt x="10917" y="15373"/>
                </a:lnTo>
                <a:lnTo>
                  <a:pt x="10914" y="15380"/>
                </a:lnTo>
                <a:lnTo>
                  <a:pt x="10891" y="15380"/>
                </a:lnTo>
                <a:lnTo>
                  <a:pt x="10868" y="15375"/>
                </a:lnTo>
                <a:lnTo>
                  <a:pt x="10844" y="15369"/>
                </a:lnTo>
                <a:lnTo>
                  <a:pt x="10823" y="15360"/>
                </a:lnTo>
                <a:lnTo>
                  <a:pt x="10800" y="15351"/>
                </a:lnTo>
                <a:lnTo>
                  <a:pt x="10779" y="15342"/>
                </a:lnTo>
                <a:lnTo>
                  <a:pt x="10758" y="15331"/>
                </a:lnTo>
                <a:lnTo>
                  <a:pt x="10737" y="15319"/>
                </a:lnTo>
                <a:lnTo>
                  <a:pt x="10718" y="15307"/>
                </a:lnTo>
                <a:lnTo>
                  <a:pt x="10699" y="15295"/>
                </a:lnTo>
                <a:lnTo>
                  <a:pt x="10681" y="15282"/>
                </a:lnTo>
                <a:lnTo>
                  <a:pt x="10664" y="15269"/>
                </a:lnTo>
                <a:lnTo>
                  <a:pt x="10648" y="15257"/>
                </a:lnTo>
                <a:lnTo>
                  <a:pt x="10619" y="15232"/>
                </a:lnTo>
                <a:lnTo>
                  <a:pt x="10596" y="15209"/>
                </a:lnTo>
                <a:lnTo>
                  <a:pt x="10596" y="15300"/>
                </a:lnTo>
                <a:lnTo>
                  <a:pt x="10608" y="15325"/>
                </a:lnTo>
                <a:lnTo>
                  <a:pt x="10620" y="15346"/>
                </a:lnTo>
                <a:lnTo>
                  <a:pt x="10632" y="15368"/>
                </a:lnTo>
                <a:lnTo>
                  <a:pt x="10642" y="15389"/>
                </a:lnTo>
                <a:lnTo>
                  <a:pt x="10647" y="15399"/>
                </a:lnTo>
                <a:lnTo>
                  <a:pt x="10651" y="15411"/>
                </a:lnTo>
                <a:lnTo>
                  <a:pt x="10654" y="15423"/>
                </a:lnTo>
                <a:lnTo>
                  <a:pt x="10657" y="15435"/>
                </a:lnTo>
                <a:lnTo>
                  <a:pt x="10660" y="15449"/>
                </a:lnTo>
                <a:lnTo>
                  <a:pt x="10661" y="15462"/>
                </a:lnTo>
                <a:lnTo>
                  <a:pt x="10662" y="15477"/>
                </a:lnTo>
                <a:lnTo>
                  <a:pt x="10663" y="15494"/>
                </a:lnTo>
                <a:lnTo>
                  <a:pt x="10662" y="15508"/>
                </a:lnTo>
                <a:lnTo>
                  <a:pt x="10658" y="15523"/>
                </a:lnTo>
                <a:lnTo>
                  <a:pt x="10653" y="15539"/>
                </a:lnTo>
                <a:lnTo>
                  <a:pt x="10647" y="15556"/>
                </a:lnTo>
                <a:lnTo>
                  <a:pt x="10633" y="15591"/>
                </a:lnTo>
                <a:lnTo>
                  <a:pt x="10620" y="15629"/>
                </a:lnTo>
                <a:lnTo>
                  <a:pt x="10616" y="15648"/>
                </a:lnTo>
                <a:lnTo>
                  <a:pt x="10613" y="15665"/>
                </a:lnTo>
                <a:lnTo>
                  <a:pt x="10612" y="15675"/>
                </a:lnTo>
                <a:lnTo>
                  <a:pt x="10612" y="15684"/>
                </a:lnTo>
                <a:lnTo>
                  <a:pt x="10613" y="15692"/>
                </a:lnTo>
                <a:lnTo>
                  <a:pt x="10615" y="15700"/>
                </a:lnTo>
                <a:lnTo>
                  <a:pt x="10617" y="15708"/>
                </a:lnTo>
                <a:lnTo>
                  <a:pt x="10620" y="15716"/>
                </a:lnTo>
                <a:lnTo>
                  <a:pt x="10625" y="15724"/>
                </a:lnTo>
                <a:lnTo>
                  <a:pt x="10631" y="15731"/>
                </a:lnTo>
                <a:lnTo>
                  <a:pt x="10637" y="15737"/>
                </a:lnTo>
                <a:lnTo>
                  <a:pt x="10644" y="15743"/>
                </a:lnTo>
                <a:lnTo>
                  <a:pt x="10653" y="15750"/>
                </a:lnTo>
                <a:lnTo>
                  <a:pt x="10663" y="15756"/>
                </a:lnTo>
                <a:lnTo>
                  <a:pt x="10641" y="15756"/>
                </a:lnTo>
                <a:lnTo>
                  <a:pt x="10616" y="15756"/>
                </a:lnTo>
                <a:lnTo>
                  <a:pt x="10592" y="15756"/>
                </a:lnTo>
                <a:lnTo>
                  <a:pt x="10567" y="15756"/>
                </a:lnTo>
                <a:lnTo>
                  <a:pt x="10544" y="15756"/>
                </a:lnTo>
                <a:lnTo>
                  <a:pt x="10526" y="15756"/>
                </a:lnTo>
                <a:lnTo>
                  <a:pt x="10511" y="15756"/>
                </a:lnTo>
                <a:lnTo>
                  <a:pt x="10504" y="15756"/>
                </a:lnTo>
                <a:lnTo>
                  <a:pt x="10487" y="15755"/>
                </a:lnTo>
                <a:lnTo>
                  <a:pt x="10470" y="15754"/>
                </a:lnTo>
                <a:lnTo>
                  <a:pt x="10454" y="15751"/>
                </a:lnTo>
                <a:lnTo>
                  <a:pt x="10436" y="15747"/>
                </a:lnTo>
                <a:lnTo>
                  <a:pt x="10421" y="15742"/>
                </a:lnTo>
                <a:lnTo>
                  <a:pt x="10404" y="15737"/>
                </a:lnTo>
                <a:lnTo>
                  <a:pt x="10389" y="15731"/>
                </a:lnTo>
                <a:lnTo>
                  <a:pt x="10374" y="15724"/>
                </a:lnTo>
                <a:lnTo>
                  <a:pt x="10358" y="15716"/>
                </a:lnTo>
                <a:lnTo>
                  <a:pt x="10344" y="15707"/>
                </a:lnTo>
                <a:lnTo>
                  <a:pt x="10329" y="15698"/>
                </a:lnTo>
                <a:lnTo>
                  <a:pt x="10315" y="15688"/>
                </a:lnTo>
                <a:lnTo>
                  <a:pt x="10302" y="15677"/>
                </a:lnTo>
                <a:lnTo>
                  <a:pt x="10289" y="15665"/>
                </a:lnTo>
                <a:lnTo>
                  <a:pt x="10276" y="15653"/>
                </a:lnTo>
                <a:lnTo>
                  <a:pt x="10265" y="15641"/>
                </a:lnTo>
                <a:lnTo>
                  <a:pt x="10252" y="15627"/>
                </a:lnTo>
                <a:lnTo>
                  <a:pt x="10242" y="15613"/>
                </a:lnTo>
                <a:lnTo>
                  <a:pt x="10232" y="15599"/>
                </a:lnTo>
                <a:lnTo>
                  <a:pt x="10222" y="15584"/>
                </a:lnTo>
                <a:lnTo>
                  <a:pt x="10212" y="15569"/>
                </a:lnTo>
                <a:lnTo>
                  <a:pt x="10204" y="15552"/>
                </a:lnTo>
                <a:lnTo>
                  <a:pt x="10197" y="15537"/>
                </a:lnTo>
                <a:lnTo>
                  <a:pt x="10190" y="15521"/>
                </a:lnTo>
                <a:lnTo>
                  <a:pt x="10184" y="15503"/>
                </a:lnTo>
                <a:lnTo>
                  <a:pt x="10177" y="15487"/>
                </a:lnTo>
                <a:lnTo>
                  <a:pt x="10173" y="15469"/>
                </a:lnTo>
                <a:lnTo>
                  <a:pt x="10169" y="15452"/>
                </a:lnTo>
                <a:lnTo>
                  <a:pt x="10166" y="15434"/>
                </a:lnTo>
                <a:lnTo>
                  <a:pt x="10164" y="15416"/>
                </a:lnTo>
                <a:lnTo>
                  <a:pt x="10162" y="15398"/>
                </a:lnTo>
                <a:lnTo>
                  <a:pt x="10162" y="15380"/>
                </a:lnTo>
                <a:lnTo>
                  <a:pt x="10162" y="15373"/>
                </a:lnTo>
                <a:lnTo>
                  <a:pt x="10163" y="15366"/>
                </a:lnTo>
                <a:lnTo>
                  <a:pt x="10165" y="15358"/>
                </a:lnTo>
                <a:lnTo>
                  <a:pt x="10167" y="15352"/>
                </a:lnTo>
                <a:lnTo>
                  <a:pt x="10172" y="15340"/>
                </a:lnTo>
                <a:lnTo>
                  <a:pt x="10180" y="15328"/>
                </a:lnTo>
                <a:lnTo>
                  <a:pt x="10190" y="15316"/>
                </a:lnTo>
                <a:lnTo>
                  <a:pt x="10200" y="15306"/>
                </a:lnTo>
                <a:lnTo>
                  <a:pt x="10211" y="15296"/>
                </a:lnTo>
                <a:lnTo>
                  <a:pt x="10224" y="15287"/>
                </a:lnTo>
                <a:lnTo>
                  <a:pt x="10248" y="15267"/>
                </a:lnTo>
                <a:lnTo>
                  <a:pt x="10273" y="15249"/>
                </a:lnTo>
                <a:lnTo>
                  <a:pt x="10284" y="15239"/>
                </a:lnTo>
                <a:lnTo>
                  <a:pt x="10293" y="15229"/>
                </a:lnTo>
                <a:lnTo>
                  <a:pt x="10303" y="15219"/>
                </a:lnTo>
                <a:lnTo>
                  <a:pt x="10310" y="15209"/>
                </a:lnTo>
                <a:lnTo>
                  <a:pt x="10285" y="15209"/>
                </a:lnTo>
                <a:lnTo>
                  <a:pt x="10261" y="15209"/>
                </a:lnTo>
                <a:lnTo>
                  <a:pt x="10236" y="15209"/>
                </a:lnTo>
                <a:lnTo>
                  <a:pt x="10213" y="15209"/>
                </a:lnTo>
                <a:lnTo>
                  <a:pt x="10190" y="15209"/>
                </a:lnTo>
                <a:lnTo>
                  <a:pt x="10165" y="15209"/>
                </a:lnTo>
                <a:lnTo>
                  <a:pt x="10141" y="15209"/>
                </a:lnTo>
                <a:lnTo>
                  <a:pt x="10116" y="15209"/>
                </a:lnTo>
                <a:lnTo>
                  <a:pt x="10112" y="15209"/>
                </a:lnTo>
                <a:lnTo>
                  <a:pt x="10107" y="15207"/>
                </a:lnTo>
                <a:lnTo>
                  <a:pt x="10103" y="15206"/>
                </a:lnTo>
                <a:lnTo>
                  <a:pt x="10100" y="15204"/>
                </a:lnTo>
                <a:lnTo>
                  <a:pt x="10093" y="15199"/>
                </a:lnTo>
                <a:lnTo>
                  <a:pt x="10086" y="15192"/>
                </a:lnTo>
                <a:lnTo>
                  <a:pt x="10080" y="15184"/>
                </a:lnTo>
                <a:lnTo>
                  <a:pt x="10075" y="15176"/>
                </a:lnTo>
                <a:lnTo>
                  <a:pt x="10069" y="15165"/>
                </a:lnTo>
                <a:lnTo>
                  <a:pt x="10064" y="15155"/>
                </a:lnTo>
                <a:lnTo>
                  <a:pt x="10057" y="15134"/>
                </a:lnTo>
                <a:lnTo>
                  <a:pt x="10052" y="15113"/>
                </a:lnTo>
                <a:lnTo>
                  <a:pt x="10049" y="15096"/>
                </a:lnTo>
                <a:lnTo>
                  <a:pt x="10048" y="15083"/>
                </a:lnTo>
                <a:lnTo>
                  <a:pt x="10039" y="15055"/>
                </a:lnTo>
                <a:lnTo>
                  <a:pt x="10028" y="15027"/>
                </a:lnTo>
                <a:lnTo>
                  <a:pt x="10017" y="15000"/>
                </a:lnTo>
                <a:lnTo>
                  <a:pt x="10006" y="14974"/>
                </a:lnTo>
                <a:lnTo>
                  <a:pt x="9992" y="14949"/>
                </a:lnTo>
                <a:lnTo>
                  <a:pt x="9979" y="14925"/>
                </a:lnTo>
                <a:lnTo>
                  <a:pt x="9965" y="14903"/>
                </a:lnTo>
                <a:lnTo>
                  <a:pt x="9949" y="14880"/>
                </a:lnTo>
                <a:lnTo>
                  <a:pt x="9933" y="14858"/>
                </a:lnTo>
                <a:lnTo>
                  <a:pt x="9916" y="14838"/>
                </a:lnTo>
                <a:lnTo>
                  <a:pt x="9900" y="14817"/>
                </a:lnTo>
                <a:lnTo>
                  <a:pt x="9882" y="14797"/>
                </a:lnTo>
                <a:lnTo>
                  <a:pt x="9845" y="14758"/>
                </a:lnTo>
                <a:lnTo>
                  <a:pt x="9808" y="14720"/>
                </a:lnTo>
                <a:lnTo>
                  <a:pt x="9755" y="14670"/>
                </a:lnTo>
                <a:lnTo>
                  <a:pt x="9700" y="14620"/>
                </a:lnTo>
                <a:lnTo>
                  <a:pt x="9674" y="14596"/>
                </a:lnTo>
                <a:lnTo>
                  <a:pt x="9647" y="14571"/>
                </a:lnTo>
                <a:lnTo>
                  <a:pt x="9621" y="14545"/>
                </a:lnTo>
                <a:lnTo>
                  <a:pt x="9598" y="14519"/>
                </a:lnTo>
                <a:lnTo>
                  <a:pt x="9585" y="14505"/>
                </a:lnTo>
                <a:lnTo>
                  <a:pt x="9575" y="14491"/>
                </a:lnTo>
                <a:lnTo>
                  <a:pt x="9564" y="14477"/>
                </a:lnTo>
                <a:lnTo>
                  <a:pt x="9555" y="14461"/>
                </a:lnTo>
                <a:lnTo>
                  <a:pt x="9544" y="14446"/>
                </a:lnTo>
                <a:lnTo>
                  <a:pt x="9536" y="14430"/>
                </a:lnTo>
                <a:lnTo>
                  <a:pt x="9528" y="14414"/>
                </a:lnTo>
                <a:lnTo>
                  <a:pt x="9520" y="14398"/>
                </a:lnTo>
                <a:lnTo>
                  <a:pt x="9513" y="14380"/>
                </a:lnTo>
                <a:lnTo>
                  <a:pt x="9507" y="14363"/>
                </a:lnTo>
                <a:lnTo>
                  <a:pt x="9502" y="14343"/>
                </a:lnTo>
                <a:lnTo>
                  <a:pt x="9497" y="14325"/>
                </a:lnTo>
                <a:lnTo>
                  <a:pt x="9494" y="14304"/>
                </a:lnTo>
                <a:lnTo>
                  <a:pt x="9492" y="14284"/>
                </a:lnTo>
                <a:lnTo>
                  <a:pt x="9490" y="14263"/>
                </a:lnTo>
                <a:lnTo>
                  <a:pt x="9490" y="14240"/>
                </a:lnTo>
                <a:lnTo>
                  <a:pt x="9490" y="14192"/>
                </a:lnTo>
                <a:lnTo>
                  <a:pt x="9490" y="14149"/>
                </a:lnTo>
                <a:lnTo>
                  <a:pt x="9490" y="14111"/>
                </a:lnTo>
                <a:lnTo>
                  <a:pt x="9490" y="14075"/>
                </a:lnTo>
                <a:lnTo>
                  <a:pt x="9490" y="14042"/>
                </a:lnTo>
                <a:lnTo>
                  <a:pt x="9490" y="14011"/>
                </a:lnTo>
                <a:lnTo>
                  <a:pt x="9490" y="13978"/>
                </a:lnTo>
                <a:lnTo>
                  <a:pt x="9490" y="13945"/>
                </a:lnTo>
                <a:lnTo>
                  <a:pt x="9489" y="13929"/>
                </a:lnTo>
                <a:lnTo>
                  <a:pt x="9487" y="13914"/>
                </a:lnTo>
                <a:lnTo>
                  <a:pt x="9483" y="13898"/>
                </a:lnTo>
                <a:lnTo>
                  <a:pt x="9479" y="13881"/>
                </a:lnTo>
                <a:lnTo>
                  <a:pt x="9472" y="13865"/>
                </a:lnTo>
                <a:lnTo>
                  <a:pt x="9465" y="13848"/>
                </a:lnTo>
                <a:lnTo>
                  <a:pt x="9457" y="13831"/>
                </a:lnTo>
                <a:lnTo>
                  <a:pt x="9448" y="13813"/>
                </a:lnTo>
                <a:lnTo>
                  <a:pt x="9437" y="13796"/>
                </a:lnTo>
                <a:lnTo>
                  <a:pt x="9426" y="13779"/>
                </a:lnTo>
                <a:lnTo>
                  <a:pt x="9414" y="13761"/>
                </a:lnTo>
                <a:lnTo>
                  <a:pt x="9401" y="13744"/>
                </a:lnTo>
                <a:lnTo>
                  <a:pt x="9388" y="13726"/>
                </a:lnTo>
                <a:lnTo>
                  <a:pt x="9374" y="13710"/>
                </a:lnTo>
                <a:lnTo>
                  <a:pt x="9358" y="13692"/>
                </a:lnTo>
                <a:lnTo>
                  <a:pt x="9344" y="13676"/>
                </a:lnTo>
                <a:lnTo>
                  <a:pt x="9312" y="13642"/>
                </a:lnTo>
                <a:lnTo>
                  <a:pt x="9278" y="13610"/>
                </a:lnTo>
                <a:lnTo>
                  <a:pt x="9244" y="13580"/>
                </a:lnTo>
                <a:lnTo>
                  <a:pt x="9209" y="13553"/>
                </a:lnTo>
                <a:lnTo>
                  <a:pt x="9175" y="13526"/>
                </a:lnTo>
                <a:lnTo>
                  <a:pt x="9141" y="13503"/>
                </a:lnTo>
                <a:lnTo>
                  <a:pt x="9125" y="13493"/>
                </a:lnTo>
                <a:lnTo>
                  <a:pt x="9109" y="13483"/>
                </a:lnTo>
                <a:lnTo>
                  <a:pt x="9093" y="13475"/>
                </a:lnTo>
                <a:lnTo>
                  <a:pt x="9078" y="13466"/>
                </a:lnTo>
                <a:lnTo>
                  <a:pt x="9048" y="13452"/>
                </a:lnTo>
                <a:lnTo>
                  <a:pt x="9017" y="13439"/>
                </a:lnTo>
                <a:lnTo>
                  <a:pt x="8987" y="13427"/>
                </a:lnTo>
                <a:lnTo>
                  <a:pt x="8957" y="13415"/>
                </a:lnTo>
                <a:lnTo>
                  <a:pt x="8928" y="13405"/>
                </a:lnTo>
                <a:lnTo>
                  <a:pt x="8900" y="13394"/>
                </a:lnTo>
                <a:lnTo>
                  <a:pt x="8873" y="13382"/>
                </a:lnTo>
                <a:lnTo>
                  <a:pt x="8847" y="13370"/>
                </a:lnTo>
                <a:lnTo>
                  <a:pt x="8835" y="13364"/>
                </a:lnTo>
                <a:lnTo>
                  <a:pt x="8824" y="13358"/>
                </a:lnTo>
                <a:lnTo>
                  <a:pt x="8813" y="13350"/>
                </a:lnTo>
                <a:lnTo>
                  <a:pt x="8802" y="13343"/>
                </a:lnTo>
                <a:lnTo>
                  <a:pt x="8793" y="13336"/>
                </a:lnTo>
                <a:lnTo>
                  <a:pt x="8784" y="13328"/>
                </a:lnTo>
                <a:lnTo>
                  <a:pt x="8775" y="13320"/>
                </a:lnTo>
                <a:lnTo>
                  <a:pt x="8767" y="13310"/>
                </a:lnTo>
                <a:lnTo>
                  <a:pt x="8760" y="13301"/>
                </a:lnTo>
                <a:lnTo>
                  <a:pt x="8754" y="13291"/>
                </a:lnTo>
                <a:lnTo>
                  <a:pt x="8749" y="13280"/>
                </a:lnTo>
                <a:lnTo>
                  <a:pt x="8745" y="13268"/>
                </a:lnTo>
                <a:lnTo>
                  <a:pt x="8741" y="13256"/>
                </a:lnTo>
                <a:lnTo>
                  <a:pt x="8739" y="13244"/>
                </a:lnTo>
                <a:lnTo>
                  <a:pt x="8737" y="13230"/>
                </a:lnTo>
                <a:lnTo>
                  <a:pt x="8737" y="13215"/>
                </a:lnTo>
                <a:lnTo>
                  <a:pt x="8712" y="13215"/>
                </a:lnTo>
                <a:lnTo>
                  <a:pt x="8690" y="13215"/>
                </a:lnTo>
                <a:lnTo>
                  <a:pt x="8671" y="13215"/>
                </a:lnTo>
                <a:lnTo>
                  <a:pt x="8652" y="13215"/>
                </a:lnTo>
                <a:lnTo>
                  <a:pt x="8634" y="13215"/>
                </a:lnTo>
                <a:lnTo>
                  <a:pt x="8615" y="13215"/>
                </a:lnTo>
                <a:lnTo>
                  <a:pt x="8597" y="13215"/>
                </a:lnTo>
                <a:lnTo>
                  <a:pt x="8577" y="13215"/>
                </a:lnTo>
                <a:lnTo>
                  <a:pt x="8554" y="13214"/>
                </a:lnTo>
                <a:lnTo>
                  <a:pt x="8529" y="13211"/>
                </a:lnTo>
                <a:lnTo>
                  <a:pt x="8505" y="13206"/>
                </a:lnTo>
                <a:lnTo>
                  <a:pt x="8482" y="13199"/>
                </a:lnTo>
                <a:lnTo>
                  <a:pt x="8458" y="13189"/>
                </a:lnTo>
                <a:lnTo>
                  <a:pt x="8434" y="13178"/>
                </a:lnTo>
                <a:lnTo>
                  <a:pt x="8411" y="13166"/>
                </a:lnTo>
                <a:lnTo>
                  <a:pt x="8387" y="13151"/>
                </a:lnTo>
                <a:lnTo>
                  <a:pt x="8363" y="13135"/>
                </a:lnTo>
                <a:lnTo>
                  <a:pt x="8341" y="13117"/>
                </a:lnTo>
                <a:lnTo>
                  <a:pt x="8318" y="13099"/>
                </a:lnTo>
                <a:lnTo>
                  <a:pt x="8297" y="13079"/>
                </a:lnTo>
                <a:lnTo>
                  <a:pt x="8275" y="13058"/>
                </a:lnTo>
                <a:lnTo>
                  <a:pt x="8255" y="13036"/>
                </a:lnTo>
                <a:lnTo>
                  <a:pt x="8234" y="13013"/>
                </a:lnTo>
                <a:lnTo>
                  <a:pt x="8214" y="12989"/>
                </a:lnTo>
                <a:lnTo>
                  <a:pt x="8196" y="12964"/>
                </a:lnTo>
                <a:lnTo>
                  <a:pt x="8177" y="12939"/>
                </a:lnTo>
                <a:lnTo>
                  <a:pt x="8160" y="12913"/>
                </a:lnTo>
                <a:lnTo>
                  <a:pt x="8144" y="12886"/>
                </a:lnTo>
                <a:lnTo>
                  <a:pt x="8128" y="12860"/>
                </a:lnTo>
                <a:lnTo>
                  <a:pt x="8115" y="12833"/>
                </a:lnTo>
                <a:lnTo>
                  <a:pt x="8101" y="12805"/>
                </a:lnTo>
                <a:lnTo>
                  <a:pt x="8089" y="12779"/>
                </a:lnTo>
                <a:lnTo>
                  <a:pt x="8078" y="12751"/>
                </a:lnTo>
                <a:lnTo>
                  <a:pt x="8068" y="12723"/>
                </a:lnTo>
                <a:lnTo>
                  <a:pt x="8060" y="12697"/>
                </a:lnTo>
                <a:lnTo>
                  <a:pt x="8053" y="12670"/>
                </a:lnTo>
                <a:lnTo>
                  <a:pt x="8048" y="12643"/>
                </a:lnTo>
                <a:lnTo>
                  <a:pt x="8044" y="12616"/>
                </a:lnTo>
                <a:lnTo>
                  <a:pt x="8042" y="12592"/>
                </a:lnTo>
                <a:lnTo>
                  <a:pt x="8041" y="12566"/>
                </a:lnTo>
                <a:lnTo>
                  <a:pt x="7996" y="12566"/>
                </a:lnTo>
                <a:lnTo>
                  <a:pt x="7952" y="12566"/>
                </a:lnTo>
                <a:lnTo>
                  <a:pt x="7910" y="12566"/>
                </a:lnTo>
                <a:lnTo>
                  <a:pt x="7869" y="12566"/>
                </a:lnTo>
                <a:lnTo>
                  <a:pt x="7829" y="12566"/>
                </a:lnTo>
                <a:lnTo>
                  <a:pt x="7787" y="12566"/>
                </a:lnTo>
                <a:lnTo>
                  <a:pt x="7744" y="12566"/>
                </a:lnTo>
                <a:lnTo>
                  <a:pt x="7699" y="12566"/>
                </a:lnTo>
                <a:lnTo>
                  <a:pt x="7685" y="12566"/>
                </a:lnTo>
                <a:lnTo>
                  <a:pt x="7673" y="12564"/>
                </a:lnTo>
                <a:lnTo>
                  <a:pt x="7662" y="12560"/>
                </a:lnTo>
                <a:lnTo>
                  <a:pt x="7652" y="12556"/>
                </a:lnTo>
                <a:lnTo>
                  <a:pt x="7643" y="12551"/>
                </a:lnTo>
                <a:lnTo>
                  <a:pt x="7636" y="12544"/>
                </a:lnTo>
                <a:lnTo>
                  <a:pt x="7629" y="12536"/>
                </a:lnTo>
                <a:lnTo>
                  <a:pt x="7622" y="12528"/>
                </a:lnTo>
                <a:lnTo>
                  <a:pt x="7617" y="12519"/>
                </a:lnTo>
                <a:lnTo>
                  <a:pt x="7612" y="12509"/>
                </a:lnTo>
                <a:lnTo>
                  <a:pt x="7608" y="12498"/>
                </a:lnTo>
                <a:lnTo>
                  <a:pt x="7604" y="12487"/>
                </a:lnTo>
                <a:lnTo>
                  <a:pt x="7599" y="12463"/>
                </a:lnTo>
                <a:lnTo>
                  <a:pt x="7595" y="12438"/>
                </a:lnTo>
                <a:lnTo>
                  <a:pt x="7588" y="12385"/>
                </a:lnTo>
                <a:lnTo>
                  <a:pt x="7581" y="12335"/>
                </a:lnTo>
                <a:lnTo>
                  <a:pt x="7579" y="12324"/>
                </a:lnTo>
                <a:lnTo>
                  <a:pt x="7576" y="12313"/>
                </a:lnTo>
                <a:lnTo>
                  <a:pt x="7573" y="12301"/>
                </a:lnTo>
                <a:lnTo>
                  <a:pt x="7570" y="12291"/>
                </a:lnTo>
                <a:lnTo>
                  <a:pt x="7566" y="12282"/>
                </a:lnTo>
                <a:lnTo>
                  <a:pt x="7562" y="12274"/>
                </a:lnTo>
                <a:lnTo>
                  <a:pt x="7557" y="12265"/>
                </a:lnTo>
                <a:lnTo>
                  <a:pt x="7551" y="12258"/>
                </a:lnTo>
                <a:lnTo>
                  <a:pt x="7538" y="12265"/>
                </a:lnTo>
                <a:lnTo>
                  <a:pt x="7526" y="12273"/>
                </a:lnTo>
                <a:lnTo>
                  <a:pt x="7513" y="12279"/>
                </a:lnTo>
                <a:lnTo>
                  <a:pt x="7498" y="12285"/>
                </a:lnTo>
                <a:lnTo>
                  <a:pt x="7469" y="12296"/>
                </a:lnTo>
                <a:lnTo>
                  <a:pt x="7439" y="12306"/>
                </a:lnTo>
                <a:lnTo>
                  <a:pt x="7376" y="12326"/>
                </a:lnTo>
                <a:lnTo>
                  <a:pt x="7315" y="12344"/>
                </a:lnTo>
                <a:lnTo>
                  <a:pt x="7286" y="12354"/>
                </a:lnTo>
                <a:lnTo>
                  <a:pt x="7260" y="12365"/>
                </a:lnTo>
                <a:lnTo>
                  <a:pt x="7247" y="12371"/>
                </a:lnTo>
                <a:lnTo>
                  <a:pt x="7236" y="12377"/>
                </a:lnTo>
                <a:lnTo>
                  <a:pt x="7225" y="12383"/>
                </a:lnTo>
                <a:lnTo>
                  <a:pt x="7214" y="12391"/>
                </a:lnTo>
                <a:lnTo>
                  <a:pt x="7206" y="12398"/>
                </a:lnTo>
                <a:lnTo>
                  <a:pt x="7198" y="12405"/>
                </a:lnTo>
                <a:lnTo>
                  <a:pt x="7191" y="12413"/>
                </a:lnTo>
                <a:lnTo>
                  <a:pt x="7185" y="12422"/>
                </a:lnTo>
                <a:lnTo>
                  <a:pt x="7181" y="12432"/>
                </a:lnTo>
                <a:lnTo>
                  <a:pt x="7176" y="12442"/>
                </a:lnTo>
                <a:lnTo>
                  <a:pt x="7174" y="12452"/>
                </a:lnTo>
                <a:lnTo>
                  <a:pt x="7173" y="12465"/>
                </a:lnTo>
                <a:lnTo>
                  <a:pt x="7174" y="12469"/>
                </a:lnTo>
                <a:lnTo>
                  <a:pt x="7175" y="12474"/>
                </a:lnTo>
                <a:lnTo>
                  <a:pt x="7177" y="12479"/>
                </a:lnTo>
                <a:lnTo>
                  <a:pt x="7180" y="12484"/>
                </a:lnTo>
                <a:lnTo>
                  <a:pt x="7186" y="12495"/>
                </a:lnTo>
                <a:lnTo>
                  <a:pt x="7194" y="12507"/>
                </a:lnTo>
                <a:lnTo>
                  <a:pt x="7202" y="12516"/>
                </a:lnTo>
                <a:lnTo>
                  <a:pt x="7212" y="12524"/>
                </a:lnTo>
                <a:lnTo>
                  <a:pt x="7217" y="12527"/>
                </a:lnTo>
                <a:lnTo>
                  <a:pt x="7222" y="12529"/>
                </a:lnTo>
                <a:lnTo>
                  <a:pt x="7226" y="12531"/>
                </a:lnTo>
                <a:lnTo>
                  <a:pt x="7231" y="12531"/>
                </a:lnTo>
                <a:lnTo>
                  <a:pt x="7222" y="12557"/>
                </a:lnTo>
                <a:lnTo>
                  <a:pt x="7213" y="12583"/>
                </a:lnTo>
                <a:lnTo>
                  <a:pt x="7206" y="12608"/>
                </a:lnTo>
                <a:lnTo>
                  <a:pt x="7199" y="12634"/>
                </a:lnTo>
                <a:lnTo>
                  <a:pt x="7193" y="12660"/>
                </a:lnTo>
                <a:lnTo>
                  <a:pt x="7189" y="12685"/>
                </a:lnTo>
                <a:lnTo>
                  <a:pt x="7186" y="12711"/>
                </a:lnTo>
                <a:lnTo>
                  <a:pt x="7185" y="12737"/>
                </a:lnTo>
                <a:lnTo>
                  <a:pt x="7186" y="12752"/>
                </a:lnTo>
                <a:lnTo>
                  <a:pt x="7187" y="12767"/>
                </a:lnTo>
                <a:lnTo>
                  <a:pt x="7188" y="12782"/>
                </a:lnTo>
                <a:lnTo>
                  <a:pt x="7190" y="12796"/>
                </a:lnTo>
                <a:lnTo>
                  <a:pt x="7192" y="12809"/>
                </a:lnTo>
                <a:lnTo>
                  <a:pt x="7195" y="12823"/>
                </a:lnTo>
                <a:lnTo>
                  <a:pt x="7199" y="12835"/>
                </a:lnTo>
                <a:lnTo>
                  <a:pt x="7203" y="12847"/>
                </a:lnTo>
                <a:lnTo>
                  <a:pt x="7208" y="12859"/>
                </a:lnTo>
                <a:lnTo>
                  <a:pt x="7213" y="12869"/>
                </a:lnTo>
                <a:lnTo>
                  <a:pt x="7219" y="12880"/>
                </a:lnTo>
                <a:lnTo>
                  <a:pt x="7225" y="12891"/>
                </a:lnTo>
                <a:lnTo>
                  <a:pt x="7231" y="12900"/>
                </a:lnTo>
                <a:lnTo>
                  <a:pt x="7238" y="12909"/>
                </a:lnTo>
                <a:lnTo>
                  <a:pt x="7245" y="12918"/>
                </a:lnTo>
                <a:lnTo>
                  <a:pt x="7254" y="12926"/>
                </a:lnTo>
                <a:lnTo>
                  <a:pt x="7270" y="12942"/>
                </a:lnTo>
                <a:lnTo>
                  <a:pt x="7288" y="12957"/>
                </a:lnTo>
                <a:lnTo>
                  <a:pt x="7308" y="12971"/>
                </a:lnTo>
                <a:lnTo>
                  <a:pt x="7330" y="12982"/>
                </a:lnTo>
                <a:lnTo>
                  <a:pt x="7351" y="12993"/>
                </a:lnTo>
                <a:lnTo>
                  <a:pt x="7375" y="13003"/>
                </a:lnTo>
                <a:lnTo>
                  <a:pt x="7399" y="13014"/>
                </a:lnTo>
                <a:lnTo>
                  <a:pt x="7424" y="13023"/>
                </a:lnTo>
                <a:lnTo>
                  <a:pt x="7441" y="13028"/>
                </a:lnTo>
                <a:lnTo>
                  <a:pt x="7456" y="13034"/>
                </a:lnTo>
                <a:lnTo>
                  <a:pt x="7470" y="13041"/>
                </a:lnTo>
                <a:lnTo>
                  <a:pt x="7485" y="13050"/>
                </a:lnTo>
                <a:lnTo>
                  <a:pt x="7499" y="13058"/>
                </a:lnTo>
                <a:lnTo>
                  <a:pt x="7513" y="13067"/>
                </a:lnTo>
                <a:lnTo>
                  <a:pt x="7526" y="13076"/>
                </a:lnTo>
                <a:lnTo>
                  <a:pt x="7538" y="13087"/>
                </a:lnTo>
                <a:lnTo>
                  <a:pt x="7551" y="13097"/>
                </a:lnTo>
                <a:lnTo>
                  <a:pt x="7562" y="13108"/>
                </a:lnTo>
                <a:lnTo>
                  <a:pt x="7573" y="13119"/>
                </a:lnTo>
                <a:lnTo>
                  <a:pt x="7584" y="13132"/>
                </a:lnTo>
                <a:lnTo>
                  <a:pt x="7605" y="13156"/>
                </a:lnTo>
                <a:lnTo>
                  <a:pt x="7625" y="13181"/>
                </a:lnTo>
                <a:lnTo>
                  <a:pt x="7642" y="13207"/>
                </a:lnTo>
                <a:lnTo>
                  <a:pt x="7657" y="13233"/>
                </a:lnTo>
                <a:lnTo>
                  <a:pt x="7672" y="13259"/>
                </a:lnTo>
                <a:lnTo>
                  <a:pt x="7684" y="13285"/>
                </a:lnTo>
                <a:lnTo>
                  <a:pt x="7695" y="13309"/>
                </a:lnTo>
                <a:lnTo>
                  <a:pt x="7706" y="13332"/>
                </a:lnTo>
                <a:lnTo>
                  <a:pt x="7714" y="13355"/>
                </a:lnTo>
                <a:lnTo>
                  <a:pt x="7721" y="13374"/>
                </a:lnTo>
                <a:lnTo>
                  <a:pt x="7730" y="13405"/>
                </a:lnTo>
                <a:lnTo>
                  <a:pt x="7740" y="13435"/>
                </a:lnTo>
                <a:lnTo>
                  <a:pt x="7750" y="13465"/>
                </a:lnTo>
                <a:lnTo>
                  <a:pt x="7761" y="13496"/>
                </a:lnTo>
                <a:lnTo>
                  <a:pt x="7774" y="13526"/>
                </a:lnTo>
                <a:lnTo>
                  <a:pt x="7786" y="13555"/>
                </a:lnTo>
                <a:lnTo>
                  <a:pt x="7798" y="13583"/>
                </a:lnTo>
                <a:lnTo>
                  <a:pt x="7813" y="13611"/>
                </a:lnTo>
                <a:lnTo>
                  <a:pt x="7826" y="13637"/>
                </a:lnTo>
                <a:lnTo>
                  <a:pt x="7841" y="13661"/>
                </a:lnTo>
                <a:lnTo>
                  <a:pt x="7856" y="13684"/>
                </a:lnTo>
                <a:lnTo>
                  <a:pt x="7871" y="13705"/>
                </a:lnTo>
                <a:lnTo>
                  <a:pt x="7888" y="13723"/>
                </a:lnTo>
                <a:lnTo>
                  <a:pt x="7904" y="13738"/>
                </a:lnTo>
                <a:lnTo>
                  <a:pt x="7912" y="13746"/>
                </a:lnTo>
                <a:lnTo>
                  <a:pt x="7921" y="13752"/>
                </a:lnTo>
                <a:lnTo>
                  <a:pt x="7929" y="13757"/>
                </a:lnTo>
                <a:lnTo>
                  <a:pt x="7937" y="13762"/>
                </a:lnTo>
                <a:lnTo>
                  <a:pt x="7953" y="13769"/>
                </a:lnTo>
                <a:lnTo>
                  <a:pt x="7969" y="13775"/>
                </a:lnTo>
                <a:lnTo>
                  <a:pt x="7984" y="13781"/>
                </a:lnTo>
                <a:lnTo>
                  <a:pt x="8000" y="13786"/>
                </a:lnTo>
                <a:lnTo>
                  <a:pt x="8014" y="13790"/>
                </a:lnTo>
                <a:lnTo>
                  <a:pt x="8028" y="13794"/>
                </a:lnTo>
                <a:lnTo>
                  <a:pt x="8043" y="13797"/>
                </a:lnTo>
                <a:lnTo>
                  <a:pt x="8057" y="13799"/>
                </a:lnTo>
                <a:lnTo>
                  <a:pt x="8085" y="13803"/>
                </a:lnTo>
                <a:lnTo>
                  <a:pt x="8112" y="13804"/>
                </a:lnTo>
                <a:lnTo>
                  <a:pt x="8139" y="13804"/>
                </a:lnTo>
                <a:lnTo>
                  <a:pt x="8166" y="13803"/>
                </a:lnTo>
                <a:lnTo>
                  <a:pt x="8220" y="13799"/>
                </a:lnTo>
                <a:lnTo>
                  <a:pt x="8275" y="13793"/>
                </a:lnTo>
                <a:lnTo>
                  <a:pt x="8303" y="13790"/>
                </a:lnTo>
                <a:lnTo>
                  <a:pt x="8333" y="13787"/>
                </a:lnTo>
                <a:lnTo>
                  <a:pt x="8362" y="13786"/>
                </a:lnTo>
                <a:lnTo>
                  <a:pt x="8394" y="13785"/>
                </a:lnTo>
                <a:lnTo>
                  <a:pt x="8394" y="13798"/>
                </a:lnTo>
                <a:lnTo>
                  <a:pt x="8393" y="13810"/>
                </a:lnTo>
                <a:lnTo>
                  <a:pt x="8393" y="13823"/>
                </a:lnTo>
                <a:lnTo>
                  <a:pt x="8391" y="13835"/>
                </a:lnTo>
                <a:lnTo>
                  <a:pt x="8388" y="13846"/>
                </a:lnTo>
                <a:lnTo>
                  <a:pt x="8384" y="13857"/>
                </a:lnTo>
                <a:lnTo>
                  <a:pt x="8379" y="13867"/>
                </a:lnTo>
                <a:lnTo>
                  <a:pt x="8372" y="13876"/>
                </a:lnTo>
                <a:lnTo>
                  <a:pt x="8369" y="13888"/>
                </a:lnTo>
                <a:lnTo>
                  <a:pt x="8367" y="13901"/>
                </a:lnTo>
                <a:lnTo>
                  <a:pt x="8367" y="13912"/>
                </a:lnTo>
                <a:lnTo>
                  <a:pt x="8369" y="13923"/>
                </a:lnTo>
                <a:lnTo>
                  <a:pt x="8372" y="13935"/>
                </a:lnTo>
                <a:lnTo>
                  <a:pt x="8376" y="13945"/>
                </a:lnTo>
                <a:lnTo>
                  <a:pt x="8382" y="13955"/>
                </a:lnTo>
                <a:lnTo>
                  <a:pt x="8389" y="13964"/>
                </a:lnTo>
                <a:lnTo>
                  <a:pt x="8397" y="13974"/>
                </a:lnTo>
                <a:lnTo>
                  <a:pt x="8406" y="13983"/>
                </a:lnTo>
                <a:lnTo>
                  <a:pt x="8416" y="13991"/>
                </a:lnTo>
                <a:lnTo>
                  <a:pt x="8427" y="13999"/>
                </a:lnTo>
                <a:lnTo>
                  <a:pt x="8438" y="14007"/>
                </a:lnTo>
                <a:lnTo>
                  <a:pt x="8451" y="14015"/>
                </a:lnTo>
                <a:lnTo>
                  <a:pt x="8463" y="14022"/>
                </a:lnTo>
                <a:lnTo>
                  <a:pt x="8476" y="14029"/>
                </a:lnTo>
                <a:lnTo>
                  <a:pt x="8504" y="14041"/>
                </a:lnTo>
                <a:lnTo>
                  <a:pt x="8532" y="14053"/>
                </a:lnTo>
                <a:lnTo>
                  <a:pt x="8560" y="14064"/>
                </a:lnTo>
                <a:lnTo>
                  <a:pt x="8586" y="14073"/>
                </a:lnTo>
                <a:lnTo>
                  <a:pt x="8634" y="14090"/>
                </a:lnTo>
                <a:lnTo>
                  <a:pt x="8668" y="14104"/>
                </a:lnTo>
                <a:lnTo>
                  <a:pt x="8755" y="14146"/>
                </a:lnTo>
                <a:lnTo>
                  <a:pt x="8841" y="14188"/>
                </a:lnTo>
                <a:lnTo>
                  <a:pt x="8884" y="14210"/>
                </a:lnTo>
                <a:lnTo>
                  <a:pt x="8925" y="14231"/>
                </a:lnTo>
                <a:lnTo>
                  <a:pt x="8944" y="14243"/>
                </a:lnTo>
                <a:lnTo>
                  <a:pt x="8964" y="14255"/>
                </a:lnTo>
                <a:lnTo>
                  <a:pt x="8982" y="14267"/>
                </a:lnTo>
                <a:lnTo>
                  <a:pt x="9000" y="14279"/>
                </a:lnTo>
                <a:lnTo>
                  <a:pt x="9017" y="14292"/>
                </a:lnTo>
                <a:lnTo>
                  <a:pt x="9032" y="14305"/>
                </a:lnTo>
                <a:lnTo>
                  <a:pt x="9048" y="14318"/>
                </a:lnTo>
                <a:lnTo>
                  <a:pt x="9062" y="14333"/>
                </a:lnTo>
                <a:lnTo>
                  <a:pt x="9076" y="14347"/>
                </a:lnTo>
                <a:lnTo>
                  <a:pt x="9088" y="14362"/>
                </a:lnTo>
                <a:lnTo>
                  <a:pt x="9099" y="14378"/>
                </a:lnTo>
                <a:lnTo>
                  <a:pt x="9109" y="14393"/>
                </a:lnTo>
                <a:lnTo>
                  <a:pt x="9118" y="14411"/>
                </a:lnTo>
                <a:lnTo>
                  <a:pt x="9125" y="14428"/>
                </a:lnTo>
                <a:lnTo>
                  <a:pt x="9130" y="14446"/>
                </a:lnTo>
                <a:lnTo>
                  <a:pt x="9134" y="14465"/>
                </a:lnTo>
                <a:lnTo>
                  <a:pt x="9137" y="14485"/>
                </a:lnTo>
                <a:lnTo>
                  <a:pt x="9138" y="14505"/>
                </a:lnTo>
                <a:lnTo>
                  <a:pt x="9138" y="14526"/>
                </a:lnTo>
                <a:lnTo>
                  <a:pt x="9135" y="14548"/>
                </a:lnTo>
                <a:lnTo>
                  <a:pt x="9125" y="14545"/>
                </a:lnTo>
                <a:lnTo>
                  <a:pt x="9115" y="14542"/>
                </a:lnTo>
                <a:lnTo>
                  <a:pt x="9104" y="14539"/>
                </a:lnTo>
                <a:lnTo>
                  <a:pt x="9094" y="14534"/>
                </a:lnTo>
                <a:lnTo>
                  <a:pt x="9075" y="14524"/>
                </a:lnTo>
                <a:lnTo>
                  <a:pt x="9056" y="14513"/>
                </a:lnTo>
                <a:lnTo>
                  <a:pt x="9018" y="14485"/>
                </a:lnTo>
                <a:lnTo>
                  <a:pt x="8978" y="14455"/>
                </a:lnTo>
                <a:lnTo>
                  <a:pt x="8957" y="14440"/>
                </a:lnTo>
                <a:lnTo>
                  <a:pt x="8936" y="14425"/>
                </a:lnTo>
                <a:lnTo>
                  <a:pt x="8913" y="14413"/>
                </a:lnTo>
                <a:lnTo>
                  <a:pt x="8889" y="14402"/>
                </a:lnTo>
                <a:lnTo>
                  <a:pt x="8875" y="14397"/>
                </a:lnTo>
                <a:lnTo>
                  <a:pt x="8862" y="14391"/>
                </a:lnTo>
                <a:lnTo>
                  <a:pt x="8849" y="14387"/>
                </a:lnTo>
                <a:lnTo>
                  <a:pt x="8834" y="14384"/>
                </a:lnTo>
                <a:lnTo>
                  <a:pt x="8819" y="14381"/>
                </a:lnTo>
                <a:lnTo>
                  <a:pt x="8803" y="14379"/>
                </a:lnTo>
                <a:lnTo>
                  <a:pt x="8787" y="14378"/>
                </a:lnTo>
                <a:lnTo>
                  <a:pt x="8770" y="14378"/>
                </a:lnTo>
                <a:lnTo>
                  <a:pt x="8745" y="14378"/>
                </a:lnTo>
                <a:lnTo>
                  <a:pt x="8720" y="14381"/>
                </a:lnTo>
                <a:lnTo>
                  <a:pt x="8696" y="14385"/>
                </a:lnTo>
                <a:lnTo>
                  <a:pt x="8673" y="14390"/>
                </a:lnTo>
                <a:lnTo>
                  <a:pt x="8651" y="14397"/>
                </a:lnTo>
                <a:lnTo>
                  <a:pt x="8631" y="14406"/>
                </a:lnTo>
                <a:lnTo>
                  <a:pt x="8611" y="14415"/>
                </a:lnTo>
                <a:lnTo>
                  <a:pt x="8594" y="14426"/>
                </a:lnTo>
                <a:lnTo>
                  <a:pt x="8584" y="14432"/>
                </a:lnTo>
                <a:lnTo>
                  <a:pt x="8577" y="14439"/>
                </a:lnTo>
                <a:lnTo>
                  <a:pt x="8570" y="14445"/>
                </a:lnTo>
                <a:lnTo>
                  <a:pt x="8563" y="14452"/>
                </a:lnTo>
                <a:lnTo>
                  <a:pt x="8556" y="14459"/>
                </a:lnTo>
                <a:lnTo>
                  <a:pt x="8549" y="14467"/>
                </a:lnTo>
                <a:lnTo>
                  <a:pt x="8544" y="14475"/>
                </a:lnTo>
                <a:lnTo>
                  <a:pt x="8539" y="14483"/>
                </a:lnTo>
                <a:lnTo>
                  <a:pt x="8535" y="14492"/>
                </a:lnTo>
                <a:lnTo>
                  <a:pt x="8531" y="14500"/>
                </a:lnTo>
                <a:lnTo>
                  <a:pt x="8527" y="14509"/>
                </a:lnTo>
                <a:lnTo>
                  <a:pt x="8525" y="14519"/>
                </a:lnTo>
                <a:lnTo>
                  <a:pt x="8522" y="14529"/>
                </a:lnTo>
                <a:lnTo>
                  <a:pt x="8521" y="14539"/>
                </a:lnTo>
                <a:lnTo>
                  <a:pt x="8520" y="14549"/>
                </a:lnTo>
                <a:lnTo>
                  <a:pt x="8520" y="14560"/>
                </a:lnTo>
                <a:lnTo>
                  <a:pt x="8520" y="14573"/>
                </a:lnTo>
                <a:lnTo>
                  <a:pt x="8522" y="14586"/>
                </a:lnTo>
                <a:lnTo>
                  <a:pt x="8525" y="14599"/>
                </a:lnTo>
                <a:lnTo>
                  <a:pt x="8528" y="14610"/>
                </a:lnTo>
                <a:lnTo>
                  <a:pt x="8533" y="14621"/>
                </a:lnTo>
                <a:lnTo>
                  <a:pt x="8538" y="14633"/>
                </a:lnTo>
                <a:lnTo>
                  <a:pt x="8544" y="14643"/>
                </a:lnTo>
                <a:lnTo>
                  <a:pt x="8552" y="14653"/>
                </a:lnTo>
                <a:lnTo>
                  <a:pt x="8567" y="14673"/>
                </a:lnTo>
                <a:lnTo>
                  <a:pt x="8584" y="14690"/>
                </a:lnTo>
                <a:lnTo>
                  <a:pt x="8603" y="14708"/>
                </a:lnTo>
                <a:lnTo>
                  <a:pt x="8622" y="14725"/>
                </a:lnTo>
                <a:lnTo>
                  <a:pt x="8641" y="14742"/>
                </a:lnTo>
                <a:lnTo>
                  <a:pt x="8659" y="14760"/>
                </a:lnTo>
                <a:lnTo>
                  <a:pt x="8677" y="14777"/>
                </a:lnTo>
                <a:lnTo>
                  <a:pt x="8692" y="14797"/>
                </a:lnTo>
                <a:lnTo>
                  <a:pt x="8700" y="14807"/>
                </a:lnTo>
                <a:lnTo>
                  <a:pt x="8706" y="14817"/>
                </a:lnTo>
                <a:lnTo>
                  <a:pt x="8711" y="14828"/>
                </a:lnTo>
                <a:lnTo>
                  <a:pt x="8716" y="14839"/>
                </a:lnTo>
                <a:lnTo>
                  <a:pt x="8720" y="14850"/>
                </a:lnTo>
                <a:lnTo>
                  <a:pt x="8722" y="14863"/>
                </a:lnTo>
                <a:lnTo>
                  <a:pt x="8724" y="14876"/>
                </a:lnTo>
                <a:lnTo>
                  <a:pt x="8724" y="14889"/>
                </a:lnTo>
                <a:lnTo>
                  <a:pt x="8724" y="14894"/>
                </a:lnTo>
                <a:lnTo>
                  <a:pt x="8723" y="14900"/>
                </a:lnTo>
                <a:lnTo>
                  <a:pt x="8721" y="14904"/>
                </a:lnTo>
                <a:lnTo>
                  <a:pt x="8718" y="14909"/>
                </a:lnTo>
                <a:lnTo>
                  <a:pt x="8715" y="14913"/>
                </a:lnTo>
                <a:lnTo>
                  <a:pt x="8711" y="14916"/>
                </a:lnTo>
                <a:lnTo>
                  <a:pt x="8707" y="14919"/>
                </a:lnTo>
                <a:lnTo>
                  <a:pt x="8702" y="14923"/>
                </a:lnTo>
                <a:lnTo>
                  <a:pt x="8690" y="14928"/>
                </a:lnTo>
                <a:lnTo>
                  <a:pt x="8678" y="14933"/>
                </a:lnTo>
                <a:lnTo>
                  <a:pt x="8665" y="14936"/>
                </a:lnTo>
                <a:lnTo>
                  <a:pt x="8651" y="14940"/>
                </a:lnTo>
                <a:lnTo>
                  <a:pt x="8623" y="14944"/>
                </a:lnTo>
                <a:lnTo>
                  <a:pt x="8600" y="14946"/>
                </a:lnTo>
                <a:lnTo>
                  <a:pt x="8583" y="14947"/>
                </a:lnTo>
                <a:lnTo>
                  <a:pt x="8577" y="14947"/>
                </a:lnTo>
                <a:lnTo>
                  <a:pt x="8568" y="14957"/>
                </a:lnTo>
                <a:lnTo>
                  <a:pt x="8559" y="14967"/>
                </a:lnTo>
                <a:lnTo>
                  <a:pt x="8552" y="14980"/>
                </a:lnTo>
                <a:lnTo>
                  <a:pt x="8543" y="14991"/>
                </a:lnTo>
                <a:lnTo>
                  <a:pt x="8537" y="15003"/>
                </a:lnTo>
                <a:lnTo>
                  <a:pt x="8530" y="15017"/>
                </a:lnTo>
                <a:lnTo>
                  <a:pt x="8525" y="15030"/>
                </a:lnTo>
                <a:lnTo>
                  <a:pt x="8519" y="15043"/>
                </a:lnTo>
                <a:lnTo>
                  <a:pt x="8498" y="15100"/>
                </a:lnTo>
                <a:lnTo>
                  <a:pt x="8479" y="15156"/>
                </a:lnTo>
                <a:lnTo>
                  <a:pt x="8468" y="15183"/>
                </a:lnTo>
                <a:lnTo>
                  <a:pt x="8456" y="15207"/>
                </a:lnTo>
                <a:lnTo>
                  <a:pt x="8450" y="15219"/>
                </a:lnTo>
                <a:lnTo>
                  <a:pt x="8443" y="15230"/>
                </a:lnTo>
                <a:lnTo>
                  <a:pt x="8435" y="15240"/>
                </a:lnTo>
                <a:lnTo>
                  <a:pt x="8427" y="15250"/>
                </a:lnTo>
                <a:lnTo>
                  <a:pt x="8419" y="15258"/>
                </a:lnTo>
                <a:lnTo>
                  <a:pt x="8410" y="15266"/>
                </a:lnTo>
                <a:lnTo>
                  <a:pt x="8399" y="15272"/>
                </a:lnTo>
                <a:lnTo>
                  <a:pt x="8389" y="15278"/>
                </a:lnTo>
                <a:lnTo>
                  <a:pt x="8377" y="15282"/>
                </a:lnTo>
                <a:lnTo>
                  <a:pt x="8364" y="15286"/>
                </a:lnTo>
                <a:lnTo>
                  <a:pt x="8351" y="15288"/>
                </a:lnTo>
                <a:lnTo>
                  <a:pt x="8337" y="15289"/>
                </a:lnTo>
                <a:lnTo>
                  <a:pt x="8322" y="15289"/>
                </a:lnTo>
                <a:lnTo>
                  <a:pt x="8309" y="15288"/>
                </a:lnTo>
                <a:lnTo>
                  <a:pt x="8296" y="15286"/>
                </a:lnTo>
                <a:lnTo>
                  <a:pt x="8284" y="15282"/>
                </a:lnTo>
                <a:lnTo>
                  <a:pt x="8273" y="15279"/>
                </a:lnTo>
                <a:lnTo>
                  <a:pt x="8263" y="15275"/>
                </a:lnTo>
                <a:lnTo>
                  <a:pt x="8252" y="15271"/>
                </a:lnTo>
                <a:lnTo>
                  <a:pt x="8244" y="15266"/>
                </a:lnTo>
                <a:lnTo>
                  <a:pt x="8237" y="15261"/>
                </a:lnTo>
                <a:lnTo>
                  <a:pt x="8230" y="15255"/>
                </a:lnTo>
                <a:lnTo>
                  <a:pt x="8225" y="15248"/>
                </a:lnTo>
                <a:lnTo>
                  <a:pt x="8220" y="15240"/>
                </a:lnTo>
                <a:lnTo>
                  <a:pt x="8216" y="15233"/>
                </a:lnTo>
                <a:lnTo>
                  <a:pt x="8213" y="15225"/>
                </a:lnTo>
                <a:lnTo>
                  <a:pt x="8212" y="15217"/>
                </a:lnTo>
                <a:lnTo>
                  <a:pt x="8211" y="15209"/>
                </a:lnTo>
                <a:lnTo>
                  <a:pt x="8224" y="15209"/>
                </a:lnTo>
                <a:lnTo>
                  <a:pt x="8236" y="15206"/>
                </a:lnTo>
                <a:lnTo>
                  <a:pt x="8247" y="15204"/>
                </a:lnTo>
                <a:lnTo>
                  <a:pt x="8259" y="15201"/>
                </a:lnTo>
                <a:lnTo>
                  <a:pt x="8270" y="15197"/>
                </a:lnTo>
                <a:lnTo>
                  <a:pt x="8280" y="15192"/>
                </a:lnTo>
                <a:lnTo>
                  <a:pt x="8290" y="15186"/>
                </a:lnTo>
                <a:lnTo>
                  <a:pt x="8300" y="15180"/>
                </a:lnTo>
                <a:lnTo>
                  <a:pt x="8308" y="15173"/>
                </a:lnTo>
                <a:lnTo>
                  <a:pt x="8317" y="15165"/>
                </a:lnTo>
                <a:lnTo>
                  <a:pt x="8325" y="15157"/>
                </a:lnTo>
                <a:lnTo>
                  <a:pt x="8333" y="15148"/>
                </a:lnTo>
                <a:lnTo>
                  <a:pt x="8340" y="15138"/>
                </a:lnTo>
                <a:lnTo>
                  <a:pt x="8347" y="15128"/>
                </a:lnTo>
                <a:lnTo>
                  <a:pt x="8353" y="15117"/>
                </a:lnTo>
                <a:lnTo>
                  <a:pt x="8359" y="15107"/>
                </a:lnTo>
                <a:lnTo>
                  <a:pt x="8371" y="15083"/>
                </a:lnTo>
                <a:lnTo>
                  <a:pt x="8380" y="15059"/>
                </a:lnTo>
                <a:lnTo>
                  <a:pt x="8388" y="15034"/>
                </a:lnTo>
                <a:lnTo>
                  <a:pt x="8394" y="15007"/>
                </a:lnTo>
                <a:lnTo>
                  <a:pt x="8398" y="14981"/>
                </a:lnTo>
                <a:lnTo>
                  <a:pt x="8402" y="14954"/>
                </a:lnTo>
                <a:lnTo>
                  <a:pt x="8405" y="14927"/>
                </a:lnTo>
                <a:lnTo>
                  <a:pt x="8405" y="14902"/>
                </a:lnTo>
                <a:lnTo>
                  <a:pt x="8405" y="14885"/>
                </a:lnTo>
                <a:lnTo>
                  <a:pt x="8404" y="14871"/>
                </a:lnTo>
                <a:lnTo>
                  <a:pt x="8402" y="14856"/>
                </a:lnTo>
                <a:lnTo>
                  <a:pt x="8401" y="14843"/>
                </a:lnTo>
                <a:lnTo>
                  <a:pt x="8396" y="14817"/>
                </a:lnTo>
                <a:lnTo>
                  <a:pt x="8390" y="14794"/>
                </a:lnTo>
                <a:lnTo>
                  <a:pt x="8383" y="14772"/>
                </a:lnTo>
                <a:lnTo>
                  <a:pt x="8375" y="14753"/>
                </a:lnTo>
                <a:lnTo>
                  <a:pt x="8366" y="14734"/>
                </a:lnTo>
                <a:lnTo>
                  <a:pt x="8356" y="14716"/>
                </a:lnTo>
                <a:lnTo>
                  <a:pt x="8337" y="14683"/>
                </a:lnTo>
                <a:lnTo>
                  <a:pt x="8318" y="14651"/>
                </a:lnTo>
                <a:lnTo>
                  <a:pt x="8310" y="14636"/>
                </a:lnTo>
                <a:lnTo>
                  <a:pt x="8302" y="14618"/>
                </a:lnTo>
                <a:lnTo>
                  <a:pt x="8296" y="14601"/>
                </a:lnTo>
                <a:lnTo>
                  <a:pt x="8290" y="14582"/>
                </a:lnTo>
                <a:lnTo>
                  <a:pt x="8286" y="14582"/>
                </a:lnTo>
                <a:lnTo>
                  <a:pt x="8281" y="14579"/>
                </a:lnTo>
                <a:lnTo>
                  <a:pt x="8275" y="14576"/>
                </a:lnTo>
                <a:lnTo>
                  <a:pt x="8268" y="14571"/>
                </a:lnTo>
                <a:lnTo>
                  <a:pt x="8250" y="14557"/>
                </a:lnTo>
                <a:lnTo>
                  <a:pt x="8229" y="14539"/>
                </a:lnTo>
                <a:lnTo>
                  <a:pt x="8204" y="14518"/>
                </a:lnTo>
                <a:lnTo>
                  <a:pt x="8178" y="14493"/>
                </a:lnTo>
                <a:lnTo>
                  <a:pt x="8151" y="14466"/>
                </a:lnTo>
                <a:lnTo>
                  <a:pt x="8123" y="14439"/>
                </a:lnTo>
                <a:lnTo>
                  <a:pt x="8095" y="14409"/>
                </a:lnTo>
                <a:lnTo>
                  <a:pt x="8070" y="14380"/>
                </a:lnTo>
                <a:lnTo>
                  <a:pt x="8044" y="14351"/>
                </a:lnTo>
                <a:lnTo>
                  <a:pt x="8022" y="14325"/>
                </a:lnTo>
                <a:lnTo>
                  <a:pt x="8003" y="14299"/>
                </a:lnTo>
                <a:lnTo>
                  <a:pt x="7987" y="14276"/>
                </a:lnTo>
                <a:lnTo>
                  <a:pt x="7981" y="14267"/>
                </a:lnTo>
                <a:lnTo>
                  <a:pt x="7977" y="14258"/>
                </a:lnTo>
                <a:lnTo>
                  <a:pt x="7973" y="14250"/>
                </a:lnTo>
                <a:lnTo>
                  <a:pt x="7972" y="14243"/>
                </a:lnTo>
                <a:lnTo>
                  <a:pt x="7962" y="14242"/>
                </a:lnTo>
                <a:lnTo>
                  <a:pt x="7949" y="14240"/>
                </a:lnTo>
                <a:lnTo>
                  <a:pt x="7935" y="14237"/>
                </a:lnTo>
                <a:lnTo>
                  <a:pt x="7918" y="14234"/>
                </a:lnTo>
                <a:lnTo>
                  <a:pt x="7901" y="14229"/>
                </a:lnTo>
                <a:lnTo>
                  <a:pt x="7882" y="14224"/>
                </a:lnTo>
                <a:lnTo>
                  <a:pt x="7865" y="14218"/>
                </a:lnTo>
                <a:lnTo>
                  <a:pt x="7847" y="14210"/>
                </a:lnTo>
                <a:lnTo>
                  <a:pt x="7828" y="14202"/>
                </a:lnTo>
                <a:lnTo>
                  <a:pt x="7812" y="14193"/>
                </a:lnTo>
                <a:lnTo>
                  <a:pt x="7796" y="14184"/>
                </a:lnTo>
                <a:lnTo>
                  <a:pt x="7783" y="14174"/>
                </a:lnTo>
                <a:lnTo>
                  <a:pt x="7777" y="14169"/>
                </a:lnTo>
                <a:lnTo>
                  <a:pt x="7771" y="14162"/>
                </a:lnTo>
                <a:lnTo>
                  <a:pt x="7766" y="14157"/>
                </a:lnTo>
                <a:lnTo>
                  <a:pt x="7762" y="14151"/>
                </a:lnTo>
                <a:lnTo>
                  <a:pt x="7759" y="14146"/>
                </a:lnTo>
                <a:lnTo>
                  <a:pt x="7757" y="14140"/>
                </a:lnTo>
                <a:lnTo>
                  <a:pt x="7756" y="14134"/>
                </a:lnTo>
                <a:lnTo>
                  <a:pt x="7755" y="14128"/>
                </a:lnTo>
                <a:lnTo>
                  <a:pt x="7723" y="14119"/>
                </a:lnTo>
                <a:lnTo>
                  <a:pt x="7692" y="14112"/>
                </a:lnTo>
                <a:lnTo>
                  <a:pt x="7663" y="14104"/>
                </a:lnTo>
                <a:lnTo>
                  <a:pt x="7635" y="14096"/>
                </a:lnTo>
                <a:lnTo>
                  <a:pt x="7608" y="14088"/>
                </a:lnTo>
                <a:lnTo>
                  <a:pt x="7582" y="14079"/>
                </a:lnTo>
                <a:lnTo>
                  <a:pt x="7559" y="14071"/>
                </a:lnTo>
                <a:lnTo>
                  <a:pt x="7535" y="14062"/>
                </a:lnTo>
                <a:lnTo>
                  <a:pt x="7514" y="14053"/>
                </a:lnTo>
                <a:lnTo>
                  <a:pt x="7492" y="14043"/>
                </a:lnTo>
                <a:lnTo>
                  <a:pt x="7471" y="14034"/>
                </a:lnTo>
                <a:lnTo>
                  <a:pt x="7453" y="14024"/>
                </a:lnTo>
                <a:lnTo>
                  <a:pt x="7433" y="14014"/>
                </a:lnTo>
                <a:lnTo>
                  <a:pt x="7416" y="14003"/>
                </a:lnTo>
                <a:lnTo>
                  <a:pt x="7398" y="13992"/>
                </a:lnTo>
                <a:lnTo>
                  <a:pt x="7382" y="13982"/>
                </a:lnTo>
                <a:lnTo>
                  <a:pt x="7349" y="13958"/>
                </a:lnTo>
                <a:lnTo>
                  <a:pt x="7318" y="13934"/>
                </a:lnTo>
                <a:lnTo>
                  <a:pt x="7288" y="13908"/>
                </a:lnTo>
                <a:lnTo>
                  <a:pt x="7258" y="13880"/>
                </a:lnTo>
                <a:lnTo>
                  <a:pt x="7196" y="13819"/>
                </a:lnTo>
                <a:lnTo>
                  <a:pt x="7128" y="13751"/>
                </a:lnTo>
                <a:lnTo>
                  <a:pt x="7112" y="13735"/>
                </a:lnTo>
                <a:lnTo>
                  <a:pt x="7094" y="13722"/>
                </a:lnTo>
                <a:lnTo>
                  <a:pt x="7075" y="13709"/>
                </a:lnTo>
                <a:lnTo>
                  <a:pt x="7054" y="13696"/>
                </a:lnTo>
                <a:lnTo>
                  <a:pt x="7012" y="13672"/>
                </a:lnTo>
                <a:lnTo>
                  <a:pt x="6970" y="13648"/>
                </a:lnTo>
                <a:lnTo>
                  <a:pt x="6949" y="13637"/>
                </a:lnTo>
                <a:lnTo>
                  <a:pt x="6930" y="13625"/>
                </a:lnTo>
                <a:lnTo>
                  <a:pt x="6912" y="13612"/>
                </a:lnTo>
                <a:lnTo>
                  <a:pt x="6896" y="13600"/>
                </a:lnTo>
                <a:lnTo>
                  <a:pt x="6881" y="13588"/>
                </a:lnTo>
                <a:lnTo>
                  <a:pt x="6869" y="13574"/>
                </a:lnTo>
                <a:lnTo>
                  <a:pt x="6864" y="13567"/>
                </a:lnTo>
                <a:lnTo>
                  <a:pt x="6860" y="13560"/>
                </a:lnTo>
                <a:lnTo>
                  <a:pt x="6857" y="13554"/>
                </a:lnTo>
                <a:lnTo>
                  <a:pt x="6854" y="13545"/>
                </a:lnTo>
                <a:lnTo>
                  <a:pt x="6835" y="13521"/>
                </a:lnTo>
                <a:lnTo>
                  <a:pt x="6817" y="13494"/>
                </a:lnTo>
                <a:lnTo>
                  <a:pt x="6799" y="13467"/>
                </a:lnTo>
                <a:lnTo>
                  <a:pt x="6783" y="13439"/>
                </a:lnTo>
                <a:lnTo>
                  <a:pt x="6750" y="13381"/>
                </a:lnTo>
                <a:lnTo>
                  <a:pt x="6718" y="13322"/>
                </a:lnTo>
                <a:lnTo>
                  <a:pt x="6686" y="13260"/>
                </a:lnTo>
                <a:lnTo>
                  <a:pt x="6654" y="13200"/>
                </a:lnTo>
                <a:lnTo>
                  <a:pt x="6638" y="13170"/>
                </a:lnTo>
                <a:lnTo>
                  <a:pt x="6621" y="13140"/>
                </a:lnTo>
                <a:lnTo>
                  <a:pt x="6604" y="13111"/>
                </a:lnTo>
                <a:lnTo>
                  <a:pt x="6587" y="13083"/>
                </a:lnTo>
                <a:lnTo>
                  <a:pt x="6568" y="13055"/>
                </a:lnTo>
                <a:lnTo>
                  <a:pt x="6549" y="13028"/>
                </a:lnTo>
                <a:lnTo>
                  <a:pt x="6528" y="13002"/>
                </a:lnTo>
                <a:lnTo>
                  <a:pt x="6507" y="12978"/>
                </a:lnTo>
                <a:lnTo>
                  <a:pt x="6485" y="12955"/>
                </a:lnTo>
                <a:lnTo>
                  <a:pt x="6462" y="12933"/>
                </a:lnTo>
                <a:lnTo>
                  <a:pt x="6438" y="12912"/>
                </a:lnTo>
                <a:lnTo>
                  <a:pt x="6412" y="12894"/>
                </a:lnTo>
                <a:lnTo>
                  <a:pt x="6384" y="12876"/>
                </a:lnTo>
                <a:lnTo>
                  <a:pt x="6355" y="12862"/>
                </a:lnTo>
                <a:lnTo>
                  <a:pt x="6326" y="12848"/>
                </a:lnTo>
                <a:lnTo>
                  <a:pt x="6294" y="12837"/>
                </a:lnTo>
                <a:lnTo>
                  <a:pt x="6260" y="12828"/>
                </a:lnTo>
                <a:lnTo>
                  <a:pt x="6224" y="12822"/>
                </a:lnTo>
                <a:lnTo>
                  <a:pt x="6187" y="12818"/>
                </a:lnTo>
                <a:lnTo>
                  <a:pt x="6147" y="12817"/>
                </a:lnTo>
                <a:lnTo>
                  <a:pt x="6128" y="12817"/>
                </a:lnTo>
                <a:lnTo>
                  <a:pt x="6111" y="12819"/>
                </a:lnTo>
                <a:lnTo>
                  <a:pt x="6094" y="12821"/>
                </a:lnTo>
                <a:lnTo>
                  <a:pt x="6079" y="12823"/>
                </a:lnTo>
                <a:lnTo>
                  <a:pt x="6064" y="12827"/>
                </a:lnTo>
                <a:lnTo>
                  <a:pt x="6050" y="12831"/>
                </a:lnTo>
                <a:lnTo>
                  <a:pt x="6037" y="12835"/>
                </a:lnTo>
                <a:lnTo>
                  <a:pt x="6025" y="12840"/>
                </a:lnTo>
                <a:lnTo>
                  <a:pt x="6013" y="12846"/>
                </a:lnTo>
                <a:lnTo>
                  <a:pt x="6003" y="12853"/>
                </a:lnTo>
                <a:lnTo>
                  <a:pt x="5993" y="12859"/>
                </a:lnTo>
                <a:lnTo>
                  <a:pt x="5983" y="12866"/>
                </a:lnTo>
                <a:lnTo>
                  <a:pt x="5965" y="12880"/>
                </a:lnTo>
                <a:lnTo>
                  <a:pt x="5949" y="12897"/>
                </a:lnTo>
                <a:lnTo>
                  <a:pt x="5920" y="12929"/>
                </a:lnTo>
                <a:lnTo>
                  <a:pt x="5892" y="12961"/>
                </a:lnTo>
                <a:lnTo>
                  <a:pt x="5877" y="12976"/>
                </a:lnTo>
                <a:lnTo>
                  <a:pt x="5863" y="12989"/>
                </a:lnTo>
                <a:lnTo>
                  <a:pt x="5855" y="12995"/>
                </a:lnTo>
                <a:lnTo>
                  <a:pt x="5847" y="13001"/>
                </a:lnTo>
                <a:lnTo>
                  <a:pt x="5837" y="13007"/>
                </a:lnTo>
                <a:lnTo>
                  <a:pt x="5828" y="13011"/>
                </a:lnTo>
                <a:lnTo>
                  <a:pt x="5808" y="13021"/>
                </a:lnTo>
                <a:lnTo>
                  <a:pt x="5788" y="13031"/>
                </a:lnTo>
                <a:lnTo>
                  <a:pt x="5768" y="13041"/>
                </a:lnTo>
                <a:lnTo>
                  <a:pt x="5749" y="13053"/>
                </a:lnTo>
                <a:lnTo>
                  <a:pt x="5712" y="13077"/>
                </a:lnTo>
                <a:lnTo>
                  <a:pt x="5675" y="13102"/>
                </a:lnTo>
                <a:lnTo>
                  <a:pt x="5604" y="13153"/>
                </a:lnTo>
                <a:lnTo>
                  <a:pt x="5533" y="13203"/>
                </a:lnTo>
                <a:lnTo>
                  <a:pt x="5496" y="13226"/>
                </a:lnTo>
                <a:lnTo>
                  <a:pt x="5460" y="13248"/>
                </a:lnTo>
                <a:lnTo>
                  <a:pt x="5442" y="13258"/>
                </a:lnTo>
                <a:lnTo>
                  <a:pt x="5422" y="13267"/>
                </a:lnTo>
                <a:lnTo>
                  <a:pt x="5404" y="13277"/>
                </a:lnTo>
                <a:lnTo>
                  <a:pt x="5383" y="13285"/>
                </a:lnTo>
                <a:lnTo>
                  <a:pt x="5364" y="13292"/>
                </a:lnTo>
                <a:lnTo>
                  <a:pt x="5343" y="13298"/>
                </a:lnTo>
                <a:lnTo>
                  <a:pt x="5322" y="13304"/>
                </a:lnTo>
                <a:lnTo>
                  <a:pt x="5302" y="13309"/>
                </a:lnTo>
                <a:lnTo>
                  <a:pt x="5280" y="13313"/>
                </a:lnTo>
                <a:lnTo>
                  <a:pt x="5258" y="13316"/>
                </a:lnTo>
                <a:lnTo>
                  <a:pt x="5235" y="13318"/>
                </a:lnTo>
                <a:lnTo>
                  <a:pt x="5213" y="13319"/>
                </a:lnTo>
                <a:lnTo>
                  <a:pt x="5189" y="13318"/>
                </a:lnTo>
                <a:lnTo>
                  <a:pt x="5166" y="13317"/>
                </a:lnTo>
                <a:lnTo>
                  <a:pt x="5144" y="13316"/>
                </a:lnTo>
                <a:lnTo>
                  <a:pt x="5122" y="13312"/>
                </a:lnTo>
                <a:lnTo>
                  <a:pt x="5100" y="13310"/>
                </a:lnTo>
                <a:lnTo>
                  <a:pt x="5079" y="13306"/>
                </a:lnTo>
                <a:lnTo>
                  <a:pt x="5058" y="13303"/>
                </a:lnTo>
                <a:lnTo>
                  <a:pt x="5039" y="13298"/>
                </a:lnTo>
                <a:lnTo>
                  <a:pt x="4999" y="13289"/>
                </a:lnTo>
                <a:lnTo>
                  <a:pt x="4960" y="13279"/>
                </a:lnTo>
                <a:lnTo>
                  <a:pt x="4922" y="13267"/>
                </a:lnTo>
                <a:lnTo>
                  <a:pt x="4884" y="13255"/>
                </a:lnTo>
                <a:lnTo>
                  <a:pt x="4847" y="13244"/>
                </a:lnTo>
                <a:lnTo>
                  <a:pt x="4810" y="13232"/>
                </a:lnTo>
                <a:lnTo>
                  <a:pt x="4772" y="13221"/>
                </a:lnTo>
                <a:lnTo>
                  <a:pt x="4734" y="13212"/>
                </a:lnTo>
                <a:lnTo>
                  <a:pt x="4696" y="13204"/>
                </a:lnTo>
                <a:lnTo>
                  <a:pt x="4655" y="13197"/>
                </a:lnTo>
                <a:lnTo>
                  <a:pt x="4636" y="13195"/>
                </a:lnTo>
                <a:lnTo>
                  <a:pt x="4615" y="13193"/>
                </a:lnTo>
                <a:lnTo>
                  <a:pt x="4595" y="13192"/>
                </a:lnTo>
                <a:lnTo>
                  <a:pt x="4573" y="13192"/>
                </a:lnTo>
                <a:lnTo>
                  <a:pt x="4557" y="13192"/>
                </a:lnTo>
                <a:lnTo>
                  <a:pt x="4541" y="13193"/>
                </a:lnTo>
                <a:lnTo>
                  <a:pt x="4525" y="13195"/>
                </a:lnTo>
                <a:lnTo>
                  <a:pt x="4509" y="13197"/>
                </a:lnTo>
                <a:lnTo>
                  <a:pt x="4493" y="13201"/>
                </a:lnTo>
                <a:lnTo>
                  <a:pt x="4477" y="13204"/>
                </a:lnTo>
                <a:lnTo>
                  <a:pt x="4461" y="13208"/>
                </a:lnTo>
                <a:lnTo>
                  <a:pt x="4446" y="13213"/>
                </a:lnTo>
                <a:lnTo>
                  <a:pt x="4430" y="13218"/>
                </a:lnTo>
                <a:lnTo>
                  <a:pt x="4415" y="13224"/>
                </a:lnTo>
                <a:lnTo>
                  <a:pt x="4401" y="13230"/>
                </a:lnTo>
                <a:lnTo>
                  <a:pt x="4386" y="13238"/>
                </a:lnTo>
                <a:lnTo>
                  <a:pt x="4372" y="13245"/>
                </a:lnTo>
                <a:lnTo>
                  <a:pt x="4358" y="13253"/>
                </a:lnTo>
                <a:lnTo>
                  <a:pt x="4345" y="13261"/>
                </a:lnTo>
                <a:lnTo>
                  <a:pt x="4333" y="13270"/>
                </a:lnTo>
                <a:lnTo>
                  <a:pt x="4320" y="13281"/>
                </a:lnTo>
                <a:lnTo>
                  <a:pt x="4308" y="13291"/>
                </a:lnTo>
                <a:lnTo>
                  <a:pt x="4297" y="13301"/>
                </a:lnTo>
                <a:lnTo>
                  <a:pt x="4287" y="13312"/>
                </a:lnTo>
                <a:lnTo>
                  <a:pt x="4276" y="13324"/>
                </a:lnTo>
                <a:lnTo>
                  <a:pt x="4267" y="13335"/>
                </a:lnTo>
                <a:lnTo>
                  <a:pt x="4259" y="13348"/>
                </a:lnTo>
                <a:lnTo>
                  <a:pt x="4251" y="13361"/>
                </a:lnTo>
                <a:lnTo>
                  <a:pt x="4244" y="13374"/>
                </a:lnTo>
                <a:lnTo>
                  <a:pt x="4237" y="13387"/>
                </a:lnTo>
                <a:lnTo>
                  <a:pt x="4232" y="13402"/>
                </a:lnTo>
                <a:lnTo>
                  <a:pt x="4228" y="13416"/>
                </a:lnTo>
                <a:lnTo>
                  <a:pt x="4225" y="13432"/>
                </a:lnTo>
                <a:lnTo>
                  <a:pt x="4222" y="13446"/>
                </a:lnTo>
                <a:lnTo>
                  <a:pt x="4221" y="13462"/>
                </a:lnTo>
                <a:lnTo>
                  <a:pt x="4220" y="13478"/>
                </a:lnTo>
                <a:lnTo>
                  <a:pt x="4289" y="13728"/>
                </a:lnTo>
                <a:lnTo>
                  <a:pt x="4281" y="13749"/>
                </a:lnTo>
                <a:lnTo>
                  <a:pt x="4273" y="13769"/>
                </a:lnTo>
                <a:lnTo>
                  <a:pt x="4264" y="13789"/>
                </a:lnTo>
                <a:lnTo>
                  <a:pt x="4255" y="13807"/>
                </a:lnTo>
                <a:lnTo>
                  <a:pt x="4243" y="13825"/>
                </a:lnTo>
                <a:lnTo>
                  <a:pt x="4232" y="13841"/>
                </a:lnTo>
                <a:lnTo>
                  <a:pt x="4219" y="13858"/>
                </a:lnTo>
                <a:lnTo>
                  <a:pt x="4205" y="13873"/>
                </a:lnTo>
                <a:lnTo>
                  <a:pt x="4191" y="13888"/>
                </a:lnTo>
                <a:lnTo>
                  <a:pt x="4177" y="13902"/>
                </a:lnTo>
                <a:lnTo>
                  <a:pt x="4161" y="13916"/>
                </a:lnTo>
                <a:lnTo>
                  <a:pt x="4145" y="13928"/>
                </a:lnTo>
                <a:lnTo>
                  <a:pt x="4127" y="13941"/>
                </a:lnTo>
                <a:lnTo>
                  <a:pt x="4110" y="13953"/>
                </a:lnTo>
                <a:lnTo>
                  <a:pt x="4091" y="13964"/>
                </a:lnTo>
                <a:lnTo>
                  <a:pt x="4073" y="13975"/>
                </a:lnTo>
                <a:lnTo>
                  <a:pt x="4053" y="13985"/>
                </a:lnTo>
                <a:lnTo>
                  <a:pt x="4034" y="13994"/>
                </a:lnTo>
                <a:lnTo>
                  <a:pt x="4014" y="14003"/>
                </a:lnTo>
                <a:lnTo>
                  <a:pt x="3994" y="14013"/>
                </a:lnTo>
                <a:lnTo>
                  <a:pt x="3952" y="14029"/>
                </a:lnTo>
                <a:lnTo>
                  <a:pt x="3908" y="14043"/>
                </a:lnTo>
                <a:lnTo>
                  <a:pt x="3864" y="14058"/>
                </a:lnTo>
                <a:lnTo>
                  <a:pt x="3819" y="14070"/>
                </a:lnTo>
                <a:lnTo>
                  <a:pt x="3774" y="14081"/>
                </a:lnTo>
                <a:lnTo>
                  <a:pt x="3730" y="14093"/>
                </a:lnTo>
                <a:lnTo>
                  <a:pt x="3710" y="14098"/>
                </a:lnTo>
                <a:lnTo>
                  <a:pt x="3689" y="14106"/>
                </a:lnTo>
                <a:lnTo>
                  <a:pt x="3669" y="14116"/>
                </a:lnTo>
                <a:lnTo>
                  <a:pt x="3647" y="14129"/>
                </a:lnTo>
                <a:lnTo>
                  <a:pt x="3626" y="14143"/>
                </a:lnTo>
                <a:lnTo>
                  <a:pt x="3603" y="14158"/>
                </a:lnTo>
                <a:lnTo>
                  <a:pt x="3582" y="14177"/>
                </a:lnTo>
                <a:lnTo>
                  <a:pt x="3559" y="14196"/>
                </a:lnTo>
                <a:lnTo>
                  <a:pt x="3536" y="14217"/>
                </a:lnTo>
                <a:lnTo>
                  <a:pt x="3514" y="14239"/>
                </a:lnTo>
                <a:lnTo>
                  <a:pt x="3491" y="14263"/>
                </a:lnTo>
                <a:lnTo>
                  <a:pt x="3470" y="14289"/>
                </a:lnTo>
                <a:lnTo>
                  <a:pt x="3447" y="14314"/>
                </a:lnTo>
                <a:lnTo>
                  <a:pt x="3425" y="14341"/>
                </a:lnTo>
                <a:lnTo>
                  <a:pt x="3405" y="14369"/>
                </a:lnTo>
                <a:lnTo>
                  <a:pt x="3384" y="14398"/>
                </a:lnTo>
                <a:lnTo>
                  <a:pt x="3364" y="14426"/>
                </a:lnTo>
                <a:lnTo>
                  <a:pt x="3345" y="14456"/>
                </a:lnTo>
                <a:lnTo>
                  <a:pt x="3327" y="14486"/>
                </a:lnTo>
                <a:lnTo>
                  <a:pt x="3308" y="14517"/>
                </a:lnTo>
                <a:lnTo>
                  <a:pt x="3292" y="14546"/>
                </a:lnTo>
                <a:lnTo>
                  <a:pt x="3276" y="14577"/>
                </a:lnTo>
                <a:lnTo>
                  <a:pt x="3261" y="14608"/>
                </a:lnTo>
                <a:lnTo>
                  <a:pt x="3248" y="14638"/>
                </a:lnTo>
                <a:lnTo>
                  <a:pt x="3236" y="14668"/>
                </a:lnTo>
                <a:lnTo>
                  <a:pt x="3225" y="14696"/>
                </a:lnTo>
                <a:lnTo>
                  <a:pt x="3216" y="14725"/>
                </a:lnTo>
                <a:lnTo>
                  <a:pt x="3207" y="14754"/>
                </a:lnTo>
                <a:lnTo>
                  <a:pt x="3201" y="14780"/>
                </a:lnTo>
                <a:lnTo>
                  <a:pt x="3197" y="14807"/>
                </a:lnTo>
                <a:lnTo>
                  <a:pt x="3194" y="14832"/>
                </a:lnTo>
                <a:lnTo>
                  <a:pt x="3193" y="14856"/>
                </a:lnTo>
                <a:lnTo>
                  <a:pt x="3194" y="14873"/>
                </a:lnTo>
                <a:lnTo>
                  <a:pt x="3195" y="14887"/>
                </a:lnTo>
                <a:lnTo>
                  <a:pt x="3199" y="14902"/>
                </a:lnTo>
                <a:lnTo>
                  <a:pt x="3203" y="14914"/>
                </a:lnTo>
                <a:lnTo>
                  <a:pt x="3208" y="14926"/>
                </a:lnTo>
                <a:lnTo>
                  <a:pt x="3215" y="14936"/>
                </a:lnTo>
                <a:lnTo>
                  <a:pt x="3221" y="14947"/>
                </a:lnTo>
                <a:lnTo>
                  <a:pt x="3229" y="14955"/>
                </a:lnTo>
                <a:lnTo>
                  <a:pt x="3237" y="14963"/>
                </a:lnTo>
                <a:lnTo>
                  <a:pt x="3247" y="14971"/>
                </a:lnTo>
                <a:lnTo>
                  <a:pt x="3256" y="14978"/>
                </a:lnTo>
                <a:lnTo>
                  <a:pt x="3266" y="14984"/>
                </a:lnTo>
                <a:lnTo>
                  <a:pt x="3287" y="14994"/>
                </a:lnTo>
                <a:lnTo>
                  <a:pt x="3307" y="15003"/>
                </a:lnTo>
                <a:lnTo>
                  <a:pt x="3255" y="15084"/>
                </a:lnTo>
                <a:lnTo>
                  <a:pt x="3207" y="15158"/>
                </a:lnTo>
                <a:lnTo>
                  <a:pt x="3184" y="15192"/>
                </a:lnTo>
                <a:lnTo>
                  <a:pt x="3161" y="15225"/>
                </a:lnTo>
                <a:lnTo>
                  <a:pt x="3138" y="15256"/>
                </a:lnTo>
                <a:lnTo>
                  <a:pt x="3114" y="15286"/>
                </a:lnTo>
                <a:lnTo>
                  <a:pt x="3088" y="15314"/>
                </a:lnTo>
                <a:lnTo>
                  <a:pt x="3062" y="15341"/>
                </a:lnTo>
                <a:lnTo>
                  <a:pt x="3048" y="15354"/>
                </a:lnTo>
                <a:lnTo>
                  <a:pt x="3034" y="15367"/>
                </a:lnTo>
                <a:lnTo>
                  <a:pt x="3018" y="15379"/>
                </a:lnTo>
                <a:lnTo>
                  <a:pt x="3003" y="15391"/>
                </a:lnTo>
                <a:lnTo>
                  <a:pt x="2987" y="15404"/>
                </a:lnTo>
                <a:lnTo>
                  <a:pt x="2970" y="15416"/>
                </a:lnTo>
                <a:lnTo>
                  <a:pt x="2952" y="15427"/>
                </a:lnTo>
                <a:lnTo>
                  <a:pt x="2934" y="15438"/>
                </a:lnTo>
                <a:lnTo>
                  <a:pt x="2915" y="15450"/>
                </a:lnTo>
                <a:lnTo>
                  <a:pt x="2894" y="15461"/>
                </a:lnTo>
                <a:lnTo>
                  <a:pt x="2873" y="15471"/>
                </a:lnTo>
                <a:lnTo>
                  <a:pt x="2852" y="15483"/>
                </a:lnTo>
                <a:lnTo>
                  <a:pt x="2839" y="15490"/>
                </a:lnTo>
                <a:lnTo>
                  <a:pt x="2827" y="15498"/>
                </a:lnTo>
                <a:lnTo>
                  <a:pt x="2816" y="15507"/>
                </a:lnTo>
                <a:lnTo>
                  <a:pt x="2805" y="15516"/>
                </a:lnTo>
                <a:lnTo>
                  <a:pt x="2794" y="15528"/>
                </a:lnTo>
                <a:lnTo>
                  <a:pt x="2784" y="15540"/>
                </a:lnTo>
                <a:lnTo>
                  <a:pt x="2775" y="15552"/>
                </a:lnTo>
                <a:lnTo>
                  <a:pt x="2766" y="15565"/>
                </a:lnTo>
                <a:lnTo>
                  <a:pt x="2729" y="15620"/>
                </a:lnTo>
                <a:lnTo>
                  <a:pt x="2692" y="15676"/>
                </a:lnTo>
                <a:lnTo>
                  <a:pt x="2682" y="15689"/>
                </a:lnTo>
                <a:lnTo>
                  <a:pt x="2672" y="15702"/>
                </a:lnTo>
                <a:lnTo>
                  <a:pt x="2662" y="15714"/>
                </a:lnTo>
                <a:lnTo>
                  <a:pt x="2650" y="15725"/>
                </a:lnTo>
                <a:lnTo>
                  <a:pt x="2639" y="15736"/>
                </a:lnTo>
                <a:lnTo>
                  <a:pt x="2627" y="15745"/>
                </a:lnTo>
                <a:lnTo>
                  <a:pt x="2614" y="15754"/>
                </a:lnTo>
                <a:lnTo>
                  <a:pt x="2601" y="15761"/>
                </a:lnTo>
                <a:lnTo>
                  <a:pt x="2587" y="15767"/>
                </a:lnTo>
                <a:lnTo>
                  <a:pt x="2572" y="15772"/>
                </a:lnTo>
                <a:lnTo>
                  <a:pt x="2557" y="15775"/>
                </a:lnTo>
                <a:lnTo>
                  <a:pt x="2539" y="15777"/>
                </a:lnTo>
                <a:lnTo>
                  <a:pt x="2522" y="15777"/>
                </a:lnTo>
                <a:lnTo>
                  <a:pt x="2503" y="15776"/>
                </a:lnTo>
                <a:lnTo>
                  <a:pt x="2484" y="15772"/>
                </a:lnTo>
                <a:lnTo>
                  <a:pt x="2463" y="15767"/>
                </a:lnTo>
                <a:lnTo>
                  <a:pt x="2463" y="15778"/>
                </a:lnTo>
                <a:lnTo>
                  <a:pt x="2453" y="15775"/>
                </a:lnTo>
                <a:lnTo>
                  <a:pt x="2443" y="15772"/>
                </a:lnTo>
                <a:lnTo>
                  <a:pt x="2433" y="15771"/>
                </a:lnTo>
                <a:lnTo>
                  <a:pt x="2421" y="15769"/>
                </a:lnTo>
                <a:lnTo>
                  <a:pt x="2398" y="15768"/>
                </a:lnTo>
                <a:lnTo>
                  <a:pt x="2373" y="15767"/>
                </a:lnTo>
                <a:lnTo>
                  <a:pt x="2347" y="15768"/>
                </a:lnTo>
                <a:lnTo>
                  <a:pt x="2322" y="15770"/>
                </a:lnTo>
                <a:lnTo>
                  <a:pt x="2296" y="15773"/>
                </a:lnTo>
                <a:lnTo>
                  <a:pt x="2270" y="15777"/>
                </a:lnTo>
                <a:lnTo>
                  <a:pt x="2220" y="15785"/>
                </a:lnTo>
                <a:lnTo>
                  <a:pt x="2175" y="15793"/>
                </a:lnTo>
                <a:lnTo>
                  <a:pt x="2155" y="15797"/>
                </a:lnTo>
                <a:lnTo>
                  <a:pt x="2138" y="15799"/>
                </a:lnTo>
                <a:lnTo>
                  <a:pt x="2122" y="15801"/>
                </a:lnTo>
                <a:lnTo>
                  <a:pt x="2110" y="15801"/>
                </a:lnTo>
                <a:lnTo>
                  <a:pt x="2084" y="15802"/>
                </a:lnTo>
                <a:lnTo>
                  <a:pt x="2060" y="15804"/>
                </a:lnTo>
                <a:lnTo>
                  <a:pt x="2036" y="15807"/>
                </a:lnTo>
                <a:lnTo>
                  <a:pt x="2012" y="15811"/>
                </a:lnTo>
                <a:lnTo>
                  <a:pt x="1990" y="15816"/>
                </a:lnTo>
                <a:lnTo>
                  <a:pt x="1968" y="15822"/>
                </a:lnTo>
                <a:lnTo>
                  <a:pt x="1945" y="15830"/>
                </a:lnTo>
                <a:lnTo>
                  <a:pt x="1925" y="15837"/>
                </a:lnTo>
                <a:lnTo>
                  <a:pt x="1903" y="15845"/>
                </a:lnTo>
                <a:lnTo>
                  <a:pt x="1883" y="15854"/>
                </a:lnTo>
                <a:lnTo>
                  <a:pt x="1862" y="15863"/>
                </a:lnTo>
                <a:lnTo>
                  <a:pt x="1843" y="15874"/>
                </a:lnTo>
                <a:lnTo>
                  <a:pt x="1804" y="15894"/>
                </a:lnTo>
                <a:lnTo>
                  <a:pt x="1765" y="15915"/>
                </a:lnTo>
                <a:lnTo>
                  <a:pt x="1727" y="15936"/>
                </a:lnTo>
                <a:lnTo>
                  <a:pt x="1687" y="15957"/>
                </a:lnTo>
                <a:lnTo>
                  <a:pt x="1669" y="15967"/>
                </a:lnTo>
                <a:lnTo>
                  <a:pt x="1649" y="15976"/>
                </a:lnTo>
                <a:lnTo>
                  <a:pt x="1629" y="15986"/>
                </a:lnTo>
                <a:lnTo>
                  <a:pt x="1609" y="15994"/>
                </a:lnTo>
                <a:lnTo>
                  <a:pt x="1589" y="16001"/>
                </a:lnTo>
                <a:lnTo>
                  <a:pt x="1568" y="16008"/>
                </a:lnTo>
                <a:lnTo>
                  <a:pt x="1548" y="16014"/>
                </a:lnTo>
                <a:lnTo>
                  <a:pt x="1526" y="16020"/>
                </a:lnTo>
                <a:lnTo>
                  <a:pt x="1505" y="16024"/>
                </a:lnTo>
                <a:lnTo>
                  <a:pt x="1483" y="16027"/>
                </a:lnTo>
                <a:lnTo>
                  <a:pt x="1460" y="16029"/>
                </a:lnTo>
                <a:lnTo>
                  <a:pt x="1437" y="16029"/>
                </a:lnTo>
                <a:lnTo>
                  <a:pt x="1421" y="16028"/>
                </a:lnTo>
                <a:lnTo>
                  <a:pt x="1407" y="16025"/>
                </a:lnTo>
                <a:lnTo>
                  <a:pt x="1393" y="16018"/>
                </a:lnTo>
                <a:lnTo>
                  <a:pt x="1379" y="16011"/>
                </a:lnTo>
                <a:lnTo>
                  <a:pt x="1367" y="16001"/>
                </a:lnTo>
                <a:lnTo>
                  <a:pt x="1355" y="15990"/>
                </a:lnTo>
                <a:lnTo>
                  <a:pt x="1343" y="15977"/>
                </a:lnTo>
                <a:lnTo>
                  <a:pt x="1332" y="15963"/>
                </a:lnTo>
                <a:lnTo>
                  <a:pt x="1322" y="15948"/>
                </a:lnTo>
                <a:lnTo>
                  <a:pt x="1311" y="15931"/>
                </a:lnTo>
                <a:lnTo>
                  <a:pt x="1300" y="15914"/>
                </a:lnTo>
                <a:lnTo>
                  <a:pt x="1290" y="15896"/>
                </a:lnTo>
                <a:lnTo>
                  <a:pt x="1270" y="15858"/>
                </a:lnTo>
                <a:lnTo>
                  <a:pt x="1249" y="15818"/>
                </a:lnTo>
                <a:lnTo>
                  <a:pt x="1238" y="15799"/>
                </a:lnTo>
                <a:lnTo>
                  <a:pt x="1227" y="15779"/>
                </a:lnTo>
                <a:lnTo>
                  <a:pt x="1215" y="15760"/>
                </a:lnTo>
                <a:lnTo>
                  <a:pt x="1203" y="15741"/>
                </a:lnTo>
                <a:lnTo>
                  <a:pt x="1190" y="15723"/>
                </a:lnTo>
                <a:lnTo>
                  <a:pt x="1177" y="15705"/>
                </a:lnTo>
                <a:lnTo>
                  <a:pt x="1163" y="15689"/>
                </a:lnTo>
                <a:lnTo>
                  <a:pt x="1148" y="15674"/>
                </a:lnTo>
                <a:lnTo>
                  <a:pt x="1133" y="15660"/>
                </a:lnTo>
                <a:lnTo>
                  <a:pt x="1116" y="15647"/>
                </a:lnTo>
                <a:lnTo>
                  <a:pt x="1099" y="15636"/>
                </a:lnTo>
                <a:lnTo>
                  <a:pt x="1079" y="15626"/>
                </a:lnTo>
                <a:lnTo>
                  <a:pt x="1060" y="15619"/>
                </a:lnTo>
                <a:lnTo>
                  <a:pt x="1039" y="15613"/>
                </a:lnTo>
                <a:lnTo>
                  <a:pt x="1016" y="15610"/>
                </a:lnTo>
                <a:lnTo>
                  <a:pt x="992" y="15608"/>
                </a:lnTo>
                <a:lnTo>
                  <a:pt x="957" y="15609"/>
                </a:lnTo>
                <a:lnTo>
                  <a:pt x="923" y="15612"/>
                </a:lnTo>
                <a:lnTo>
                  <a:pt x="890" y="15616"/>
                </a:lnTo>
                <a:lnTo>
                  <a:pt x="858" y="15620"/>
                </a:lnTo>
                <a:lnTo>
                  <a:pt x="827" y="15626"/>
                </a:lnTo>
                <a:lnTo>
                  <a:pt x="796" y="15634"/>
                </a:lnTo>
                <a:lnTo>
                  <a:pt x="768" y="15641"/>
                </a:lnTo>
                <a:lnTo>
                  <a:pt x="739" y="15648"/>
                </a:lnTo>
                <a:lnTo>
                  <a:pt x="681" y="15662"/>
                </a:lnTo>
                <a:lnTo>
                  <a:pt x="624" y="15675"/>
                </a:lnTo>
                <a:lnTo>
                  <a:pt x="594" y="15680"/>
                </a:lnTo>
                <a:lnTo>
                  <a:pt x="564" y="15684"/>
                </a:lnTo>
                <a:lnTo>
                  <a:pt x="533" y="15686"/>
                </a:lnTo>
                <a:lnTo>
                  <a:pt x="502" y="15687"/>
                </a:lnTo>
                <a:lnTo>
                  <a:pt x="489" y="15687"/>
                </a:lnTo>
                <a:lnTo>
                  <a:pt x="478" y="15685"/>
                </a:lnTo>
                <a:lnTo>
                  <a:pt x="468" y="15682"/>
                </a:lnTo>
                <a:lnTo>
                  <a:pt x="458" y="15678"/>
                </a:lnTo>
                <a:lnTo>
                  <a:pt x="450" y="15673"/>
                </a:lnTo>
                <a:lnTo>
                  <a:pt x="443" y="15667"/>
                </a:lnTo>
                <a:lnTo>
                  <a:pt x="437" y="15661"/>
                </a:lnTo>
                <a:lnTo>
                  <a:pt x="431" y="15654"/>
                </a:lnTo>
                <a:lnTo>
                  <a:pt x="425" y="15648"/>
                </a:lnTo>
                <a:lnTo>
                  <a:pt x="421" y="15640"/>
                </a:lnTo>
                <a:lnTo>
                  <a:pt x="418" y="15632"/>
                </a:lnTo>
                <a:lnTo>
                  <a:pt x="415" y="15625"/>
                </a:lnTo>
                <a:lnTo>
                  <a:pt x="413" y="15617"/>
                </a:lnTo>
                <a:lnTo>
                  <a:pt x="412" y="15610"/>
                </a:lnTo>
                <a:lnTo>
                  <a:pt x="411" y="15603"/>
                </a:lnTo>
                <a:lnTo>
                  <a:pt x="411" y="15597"/>
                </a:lnTo>
                <a:lnTo>
                  <a:pt x="411" y="15513"/>
                </a:lnTo>
                <a:lnTo>
                  <a:pt x="411" y="15444"/>
                </a:lnTo>
                <a:lnTo>
                  <a:pt x="411" y="15383"/>
                </a:lnTo>
                <a:lnTo>
                  <a:pt x="411" y="15330"/>
                </a:lnTo>
                <a:lnTo>
                  <a:pt x="411" y="15281"/>
                </a:lnTo>
                <a:lnTo>
                  <a:pt x="411" y="15236"/>
                </a:lnTo>
                <a:lnTo>
                  <a:pt x="411" y="15190"/>
                </a:lnTo>
                <a:lnTo>
                  <a:pt x="411" y="15141"/>
                </a:lnTo>
                <a:lnTo>
                  <a:pt x="394" y="15140"/>
                </a:lnTo>
                <a:lnTo>
                  <a:pt x="377" y="15138"/>
                </a:lnTo>
                <a:lnTo>
                  <a:pt x="360" y="15134"/>
                </a:lnTo>
                <a:lnTo>
                  <a:pt x="343" y="15128"/>
                </a:lnTo>
                <a:lnTo>
                  <a:pt x="328" y="15122"/>
                </a:lnTo>
                <a:lnTo>
                  <a:pt x="312" y="15114"/>
                </a:lnTo>
                <a:lnTo>
                  <a:pt x="298" y="15105"/>
                </a:lnTo>
                <a:lnTo>
                  <a:pt x="286" y="15095"/>
                </a:lnTo>
                <a:lnTo>
                  <a:pt x="273" y="15084"/>
                </a:lnTo>
                <a:lnTo>
                  <a:pt x="262" y="15072"/>
                </a:lnTo>
                <a:lnTo>
                  <a:pt x="252" y="15059"/>
                </a:lnTo>
                <a:lnTo>
                  <a:pt x="244" y="15044"/>
                </a:lnTo>
                <a:lnTo>
                  <a:pt x="237" y="15030"/>
                </a:lnTo>
                <a:lnTo>
                  <a:pt x="232" y="15015"/>
                </a:lnTo>
                <a:lnTo>
                  <a:pt x="230" y="15006"/>
                </a:lnTo>
                <a:lnTo>
                  <a:pt x="229" y="14998"/>
                </a:lnTo>
                <a:lnTo>
                  <a:pt x="228" y="14989"/>
                </a:lnTo>
                <a:lnTo>
                  <a:pt x="228" y="14981"/>
                </a:lnTo>
                <a:lnTo>
                  <a:pt x="228" y="14967"/>
                </a:lnTo>
                <a:lnTo>
                  <a:pt x="229" y="14954"/>
                </a:lnTo>
                <a:lnTo>
                  <a:pt x="231" y="14943"/>
                </a:lnTo>
                <a:lnTo>
                  <a:pt x="233" y="14930"/>
                </a:lnTo>
                <a:lnTo>
                  <a:pt x="236" y="14919"/>
                </a:lnTo>
                <a:lnTo>
                  <a:pt x="239" y="14909"/>
                </a:lnTo>
                <a:lnTo>
                  <a:pt x="244" y="14899"/>
                </a:lnTo>
                <a:lnTo>
                  <a:pt x="248" y="14889"/>
                </a:lnTo>
                <a:lnTo>
                  <a:pt x="257" y="14871"/>
                </a:lnTo>
                <a:lnTo>
                  <a:pt x="268" y="14854"/>
                </a:lnTo>
                <a:lnTo>
                  <a:pt x="280" y="14839"/>
                </a:lnTo>
                <a:lnTo>
                  <a:pt x="291" y="14825"/>
                </a:lnTo>
                <a:lnTo>
                  <a:pt x="314" y="14798"/>
                </a:lnTo>
                <a:lnTo>
                  <a:pt x="334" y="14773"/>
                </a:lnTo>
                <a:lnTo>
                  <a:pt x="342" y="14761"/>
                </a:lnTo>
                <a:lnTo>
                  <a:pt x="348" y="14748"/>
                </a:lnTo>
                <a:lnTo>
                  <a:pt x="350" y="14740"/>
                </a:lnTo>
                <a:lnTo>
                  <a:pt x="353" y="14734"/>
                </a:lnTo>
                <a:lnTo>
                  <a:pt x="354" y="14727"/>
                </a:lnTo>
                <a:lnTo>
                  <a:pt x="354" y="14720"/>
                </a:lnTo>
                <a:lnTo>
                  <a:pt x="354" y="14693"/>
                </a:lnTo>
                <a:lnTo>
                  <a:pt x="355" y="14665"/>
                </a:lnTo>
                <a:lnTo>
                  <a:pt x="357" y="14639"/>
                </a:lnTo>
                <a:lnTo>
                  <a:pt x="358" y="14612"/>
                </a:lnTo>
                <a:lnTo>
                  <a:pt x="363" y="14558"/>
                </a:lnTo>
                <a:lnTo>
                  <a:pt x="370" y="14503"/>
                </a:lnTo>
                <a:lnTo>
                  <a:pt x="377" y="14449"/>
                </a:lnTo>
                <a:lnTo>
                  <a:pt x="386" y="14394"/>
                </a:lnTo>
                <a:lnTo>
                  <a:pt x="396" y="14340"/>
                </a:lnTo>
                <a:lnTo>
                  <a:pt x="405" y="14285"/>
                </a:lnTo>
                <a:lnTo>
                  <a:pt x="414" y="14230"/>
                </a:lnTo>
                <a:lnTo>
                  <a:pt x="423" y="14175"/>
                </a:lnTo>
                <a:lnTo>
                  <a:pt x="433" y="14119"/>
                </a:lnTo>
                <a:lnTo>
                  <a:pt x="440" y="14064"/>
                </a:lnTo>
                <a:lnTo>
                  <a:pt x="446" y="14008"/>
                </a:lnTo>
                <a:lnTo>
                  <a:pt x="451" y="13953"/>
                </a:lnTo>
                <a:lnTo>
                  <a:pt x="453" y="13925"/>
                </a:lnTo>
                <a:lnTo>
                  <a:pt x="455" y="13898"/>
                </a:lnTo>
                <a:lnTo>
                  <a:pt x="455" y="13870"/>
                </a:lnTo>
                <a:lnTo>
                  <a:pt x="456" y="13842"/>
                </a:lnTo>
                <a:lnTo>
                  <a:pt x="455" y="13827"/>
                </a:lnTo>
                <a:lnTo>
                  <a:pt x="454" y="13810"/>
                </a:lnTo>
                <a:lnTo>
                  <a:pt x="453" y="13795"/>
                </a:lnTo>
                <a:lnTo>
                  <a:pt x="450" y="13779"/>
                </a:lnTo>
                <a:lnTo>
                  <a:pt x="444" y="13748"/>
                </a:lnTo>
                <a:lnTo>
                  <a:pt x="437" y="13717"/>
                </a:lnTo>
                <a:lnTo>
                  <a:pt x="426" y="13686"/>
                </a:lnTo>
                <a:lnTo>
                  <a:pt x="416" y="13657"/>
                </a:lnTo>
                <a:lnTo>
                  <a:pt x="405" y="13628"/>
                </a:lnTo>
                <a:lnTo>
                  <a:pt x="394" y="13600"/>
                </a:lnTo>
                <a:lnTo>
                  <a:pt x="370" y="13547"/>
                </a:lnTo>
                <a:lnTo>
                  <a:pt x="350" y="13496"/>
                </a:lnTo>
                <a:lnTo>
                  <a:pt x="342" y="13473"/>
                </a:lnTo>
                <a:lnTo>
                  <a:pt x="336" y="13450"/>
                </a:lnTo>
                <a:lnTo>
                  <a:pt x="334" y="13440"/>
                </a:lnTo>
                <a:lnTo>
                  <a:pt x="332" y="13428"/>
                </a:lnTo>
                <a:lnTo>
                  <a:pt x="331" y="13419"/>
                </a:lnTo>
                <a:lnTo>
                  <a:pt x="331" y="13409"/>
                </a:lnTo>
                <a:lnTo>
                  <a:pt x="332" y="13402"/>
                </a:lnTo>
                <a:lnTo>
                  <a:pt x="335" y="13395"/>
                </a:lnTo>
                <a:lnTo>
                  <a:pt x="340" y="13385"/>
                </a:lnTo>
                <a:lnTo>
                  <a:pt x="347" y="13376"/>
                </a:lnTo>
                <a:lnTo>
                  <a:pt x="357" y="13366"/>
                </a:lnTo>
                <a:lnTo>
                  <a:pt x="367" y="13356"/>
                </a:lnTo>
                <a:lnTo>
                  <a:pt x="379" y="13344"/>
                </a:lnTo>
                <a:lnTo>
                  <a:pt x="393" y="13332"/>
                </a:lnTo>
                <a:lnTo>
                  <a:pt x="422" y="13307"/>
                </a:lnTo>
                <a:lnTo>
                  <a:pt x="457" y="13282"/>
                </a:lnTo>
                <a:lnTo>
                  <a:pt x="494" y="13256"/>
                </a:lnTo>
                <a:lnTo>
                  <a:pt x="533" y="13229"/>
                </a:lnTo>
                <a:lnTo>
                  <a:pt x="573" y="13205"/>
                </a:lnTo>
                <a:lnTo>
                  <a:pt x="613" y="13181"/>
                </a:lnTo>
                <a:lnTo>
                  <a:pt x="651" y="13158"/>
                </a:lnTo>
                <a:lnTo>
                  <a:pt x="687" y="13140"/>
                </a:lnTo>
                <a:lnTo>
                  <a:pt x="719" y="13124"/>
                </a:lnTo>
                <a:lnTo>
                  <a:pt x="748" y="13111"/>
                </a:lnTo>
                <a:lnTo>
                  <a:pt x="759" y="13107"/>
                </a:lnTo>
                <a:lnTo>
                  <a:pt x="771" y="13104"/>
                </a:lnTo>
                <a:lnTo>
                  <a:pt x="779" y="13102"/>
                </a:lnTo>
                <a:lnTo>
                  <a:pt x="787" y="13101"/>
                </a:lnTo>
                <a:lnTo>
                  <a:pt x="795" y="13102"/>
                </a:lnTo>
                <a:lnTo>
                  <a:pt x="805" y="13104"/>
                </a:lnTo>
                <a:lnTo>
                  <a:pt x="814" y="13107"/>
                </a:lnTo>
                <a:lnTo>
                  <a:pt x="823" y="13111"/>
                </a:lnTo>
                <a:lnTo>
                  <a:pt x="843" y="13122"/>
                </a:lnTo>
                <a:lnTo>
                  <a:pt x="864" y="13133"/>
                </a:lnTo>
                <a:lnTo>
                  <a:pt x="875" y="13138"/>
                </a:lnTo>
                <a:lnTo>
                  <a:pt x="886" y="13142"/>
                </a:lnTo>
                <a:lnTo>
                  <a:pt x="897" y="13146"/>
                </a:lnTo>
                <a:lnTo>
                  <a:pt x="908" y="13149"/>
                </a:lnTo>
                <a:lnTo>
                  <a:pt x="921" y="13151"/>
                </a:lnTo>
                <a:lnTo>
                  <a:pt x="933" y="13151"/>
                </a:lnTo>
                <a:lnTo>
                  <a:pt x="945" y="13150"/>
                </a:lnTo>
                <a:lnTo>
                  <a:pt x="958" y="13146"/>
                </a:lnTo>
                <a:lnTo>
                  <a:pt x="1471" y="13146"/>
                </a:lnTo>
                <a:lnTo>
                  <a:pt x="1480" y="13154"/>
                </a:lnTo>
                <a:lnTo>
                  <a:pt x="1490" y="13163"/>
                </a:lnTo>
                <a:lnTo>
                  <a:pt x="1500" y="13169"/>
                </a:lnTo>
                <a:lnTo>
                  <a:pt x="1513" y="13175"/>
                </a:lnTo>
                <a:lnTo>
                  <a:pt x="1525" y="13181"/>
                </a:lnTo>
                <a:lnTo>
                  <a:pt x="1537" y="13185"/>
                </a:lnTo>
                <a:lnTo>
                  <a:pt x="1551" y="13190"/>
                </a:lnTo>
                <a:lnTo>
                  <a:pt x="1564" y="13194"/>
                </a:lnTo>
                <a:lnTo>
                  <a:pt x="1591" y="13201"/>
                </a:lnTo>
                <a:lnTo>
                  <a:pt x="1617" y="13207"/>
                </a:lnTo>
                <a:lnTo>
                  <a:pt x="1642" y="13211"/>
                </a:lnTo>
                <a:lnTo>
                  <a:pt x="1665" y="13215"/>
                </a:lnTo>
                <a:lnTo>
                  <a:pt x="2213" y="13215"/>
                </a:lnTo>
                <a:lnTo>
                  <a:pt x="2225" y="13213"/>
                </a:lnTo>
                <a:lnTo>
                  <a:pt x="2237" y="13210"/>
                </a:lnTo>
                <a:lnTo>
                  <a:pt x="2250" y="13209"/>
                </a:lnTo>
                <a:lnTo>
                  <a:pt x="2261" y="13208"/>
                </a:lnTo>
                <a:lnTo>
                  <a:pt x="2283" y="13207"/>
                </a:lnTo>
                <a:lnTo>
                  <a:pt x="2304" y="13208"/>
                </a:lnTo>
                <a:lnTo>
                  <a:pt x="2325" y="13211"/>
                </a:lnTo>
                <a:lnTo>
                  <a:pt x="2343" y="13215"/>
                </a:lnTo>
                <a:lnTo>
                  <a:pt x="2363" y="13219"/>
                </a:lnTo>
                <a:lnTo>
                  <a:pt x="2381" y="13225"/>
                </a:lnTo>
                <a:lnTo>
                  <a:pt x="2417" y="13238"/>
                </a:lnTo>
                <a:lnTo>
                  <a:pt x="2453" y="13249"/>
                </a:lnTo>
                <a:lnTo>
                  <a:pt x="2472" y="13254"/>
                </a:lnTo>
                <a:lnTo>
                  <a:pt x="2491" y="13257"/>
                </a:lnTo>
                <a:lnTo>
                  <a:pt x="2511" y="13260"/>
                </a:lnTo>
                <a:lnTo>
                  <a:pt x="2532" y="13261"/>
                </a:lnTo>
                <a:lnTo>
                  <a:pt x="2548" y="13260"/>
                </a:lnTo>
                <a:lnTo>
                  <a:pt x="2566" y="13258"/>
                </a:lnTo>
                <a:lnTo>
                  <a:pt x="2585" y="13256"/>
                </a:lnTo>
                <a:lnTo>
                  <a:pt x="2605" y="13252"/>
                </a:lnTo>
                <a:lnTo>
                  <a:pt x="2648" y="13243"/>
                </a:lnTo>
                <a:lnTo>
                  <a:pt x="2692" y="13232"/>
                </a:lnTo>
                <a:lnTo>
                  <a:pt x="2733" y="13222"/>
                </a:lnTo>
                <a:lnTo>
                  <a:pt x="2769" y="13213"/>
                </a:lnTo>
                <a:lnTo>
                  <a:pt x="2785" y="13210"/>
                </a:lnTo>
                <a:lnTo>
                  <a:pt x="2798" y="13207"/>
                </a:lnTo>
                <a:lnTo>
                  <a:pt x="2809" y="13205"/>
                </a:lnTo>
                <a:lnTo>
                  <a:pt x="2817" y="13205"/>
                </a:lnTo>
                <a:lnTo>
                  <a:pt x="2817" y="13183"/>
                </a:lnTo>
                <a:lnTo>
                  <a:pt x="2819" y="13164"/>
                </a:lnTo>
                <a:lnTo>
                  <a:pt x="2821" y="13144"/>
                </a:lnTo>
                <a:lnTo>
                  <a:pt x="2823" y="13126"/>
                </a:lnTo>
                <a:lnTo>
                  <a:pt x="2826" y="13108"/>
                </a:lnTo>
                <a:lnTo>
                  <a:pt x="2830" y="13091"/>
                </a:lnTo>
                <a:lnTo>
                  <a:pt x="2835" y="13074"/>
                </a:lnTo>
                <a:lnTo>
                  <a:pt x="2841" y="13059"/>
                </a:lnTo>
                <a:lnTo>
                  <a:pt x="2851" y="13028"/>
                </a:lnTo>
                <a:lnTo>
                  <a:pt x="2864" y="12999"/>
                </a:lnTo>
                <a:lnTo>
                  <a:pt x="2878" y="12971"/>
                </a:lnTo>
                <a:lnTo>
                  <a:pt x="2891" y="12944"/>
                </a:lnTo>
                <a:lnTo>
                  <a:pt x="2905" y="12916"/>
                </a:lnTo>
                <a:lnTo>
                  <a:pt x="2919" y="12888"/>
                </a:lnTo>
                <a:lnTo>
                  <a:pt x="2931" y="12861"/>
                </a:lnTo>
                <a:lnTo>
                  <a:pt x="2942" y="12831"/>
                </a:lnTo>
                <a:lnTo>
                  <a:pt x="2947" y="12816"/>
                </a:lnTo>
                <a:lnTo>
                  <a:pt x="2952" y="12800"/>
                </a:lnTo>
                <a:lnTo>
                  <a:pt x="2956" y="12784"/>
                </a:lnTo>
                <a:lnTo>
                  <a:pt x="2959" y="12766"/>
                </a:lnTo>
                <a:lnTo>
                  <a:pt x="2962" y="12749"/>
                </a:lnTo>
                <a:lnTo>
                  <a:pt x="2964" y="12730"/>
                </a:lnTo>
                <a:lnTo>
                  <a:pt x="2965" y="12712"/>
                </a:lnTo>
                <a:lnTo>
                  <a:pt x="2965" y="12691"/>
                </a:lnTo>
                <a:lnTo>
                  <a:pt x="2965" y="12668"/>
                </a:lnTo>
                <a:lnTo>
                  <a:pt x="2963" y="12633"/>
                </a:lnTo>
                <a:lnTo>
                  <a:pt x="2962" y="12590"/>
                </a:lnTo>
                <a:lnTo>
                  <a:pt x="2959" y="12543"/>
                </a:lnTo>
                <a:lnTo>
                  <a:pt x="2957" y="12494"/>
                </a:lnTo>
                <a:lnTo>
                  <a:pt x="2955" y="12449"/>
                </a:lnTo>
                <a:lnTo>
                  <a:pt x="2954" y="12408"/>
                </a:lnTo>
                <a:lnTo>
                  <a:pt x="2954" y="12377"/>
                </a:lnTo>
                <a:lnTo>
                  <a:pt x="2931" y="12395"/>
                </a:lnTo>
                <a:lnTo>
                  <a:pt x="2939" y="12376"/>
                </a:lnTo>
                <a:lnTo>
                  <a:pt x="2947" y="12356"/>
                </a:lnTo>
                <a:lnTo>
                  <a:pt x="2956" y="12333"/>
                </a:lnTo>
                <a:lnTo>
                  <a:pt x="2963" y="12310"/>
                </a:lnTo>
                <a:lnTo>
                  <a:pt x="2968" y="12287"/>
                </a:lnTo>
                <a:lnTo>
                  <a:pt x="2973" y="12264"/>
                </a:lnTo>
                <a:lnTo>
                  <a:pt x="2976" y="12243"/>
                </a:lnTo>
                <a:lnTo>
                  <a:pt x="2977" y="12224"/>
                </a:lnTo>
                <a:lnTo>
                  <a:pt x="2976" y="12207"/>
                </a:lnTo>
                <a:lnTo>
                  <a:pt x="2974" y="12191"/>
                </a:lnTo>
                <a:lnTo>
                  <a:pt x="2970" y="12178"/>
                </a:lnTo>
                <a:lnTo>
                  <a:pt x="2966" y="12167"/>
                </a:lnTo>
                <a:lnTo>
                  <a:pt x="2961" y="12158"/>
                </a:lnTo>
                <a:lnTo>
                  <a:pt x="2956" y="12149"/>
                </a:lnTo>
                <a:lnTo>
                  <a:pt x="2950" y="12141"/>
                </a:lnTo>
                <a:lnTo>
                  <a:pt x="2942" y="12134"/>
                </a:lnTo>
                <a:lnTo>
                  <a:pt x="2936" y="12128"/>
                </a:lnTo>
                <a:lnTo>
                  <a:pt x="2930" y="12121"/>
                </a:lnTo>
                <a:lnTo>
                  <a:pt x="2924" y="12112"/>
                </a:lnTo>
                <a:lnTo>
                  <a:pt x="2919" y="12104"/>
                </a:lnTo>
                <a:lnTo>
                  <a:pt x="2915" y="12094"/>
                </a:lnTo>
                <a:lnTo>
                  <a:pt x="2911" y="12083"/>
                </a:lnTo>
                <a:lnTo>
                  <a:pt x="2909" y="12068"/>
                </a:lnTo>
                <a:lnTo>
                  <a:pt x="2908" y="12053"/>
                </a:lnTo>
                <a:lnTo>
                  <a:pt x="2888" y="12052"/>
                </a:lnTo>
                <a:lnTo>
                  <a:pt x="2867" y="12051"/>
                </a:lnTo>
                <a:lnTo>
                  <a:pt x="2849" y="12048"/>
                </a:lnTo>
                <a:lnTo>
                  <a:pt x="2830" y="12044"/>
                </a:lnTo>
                <a:lnTo>
                  <a:pt x="2813" y="12038"/>
                </a:lnTo>
                <a:lnTo>
                  <a:pt x="2796" y="12032"/>
                </a:lnTo>
                <a:lnTo>
                  <a:pt x="2781" y="12026"/>
                </a:lnTo>
                <a:lnTo>
                  <a:pt x="2766" y="12018"/>
                </a:lnTo>
                <a:lnTo>
                  <a:pt x="2751" y="12009"/>
                </a:lnTo>
                <a:lnTo>
                  <a:pt x="2739" y="11999"/>
                </a:lnTo>
                <a:lnTo>
                  <a:pt x="2725" y="11989"/>
                </a:lnTo>
                <a:lnTo>
                  <a:pt x="2714" y="11978"/>
                </a:lnTo>
                <a:lnTo>
                  <a:pt x="2703" y="11967"/>
                </a:lnTo>
                <a:lnTo>
                  <a:pt x="2693" y="11954"/>
                </a:lnTo>
                <a:lnTo>
                  <a:pt x="2683" y="11941"/>
                </a:lnTo>
                <a:lnTo>
                  <a:pt x="2674" y="11928"/>
                </a:lnTo>
                <a:lnTo>
                  <a:pt x="2666" y="11913"/>
                </a:lnTo>
                <a:lnTo>
                  <a:pt x="2659" y="11899"/>
                </a:lnTo>
                <a:lnTo>
                  <a:pt x="2651" y="11883"/>
                </a:lnTo>
                <a:lnTo>
                  <a:pt x="2645" y="11868"/>
                </a:lnTo>
                <a:lnTo>
                  <a:pt x="2639" y="11853"/>
                </a:lnTo>
                <a:lnTo>
                  <a:pt x="2634" y="11836"/>
                </a:lnTo>
                <a:lnTo>
                  <a:pt x="2630" y="11820"/>
                </a:lnTo>
                <a:lnTo>
                  <a:pt x="2626" y="11803"/>
                </a:lnTo>
                <a:lnTo>
                  <a:pt x="2623" y="11787"/>
                </a:lnTo>
                <a:lnTo>
                  <a:pt x="2620" y="11770"/>
                </a:lnTo>
                <a:lnTo>
                  <a:pt x="2617" y="11752"/>
                </a:lnTo>
                <a:lnTo>
                  <a:pt x="2614" y="11736"/>
                </a:lnTo>
                <a:lnTo>
                  <a:pt x="2612" y="11701"/>
                </a:lnTo>
                <a:lnTo>
                  <a:pt x="2611" y="11667"/>
                </a:lnTo>
                <a:lnTo>
                  <a:pt x="2599" y="11664"/>
                </a:lnTo>
                <a:lnTo>
                  <a:pt x="2589" y="11660"/>
                </a:lnTo>
                <a:lnTo>
                  <a:pt x="2579" y="11656"/>
                </a:lnTo>
                <a:lnTo>
                  <a:pt x="2569" y="11650"/>
                </a:lnTo>
                <a:lnTo>
                  <a:pt x="2554" y="11639"/>
                </a:lnTo>
                <a:lnTo>
                  <a:pt x="2539" y="11626"/>
                </a:lnTo>
                <a:lnTo>
                  <a:pt x="2525" y="11614"/>
                </a:lnTo>
                <a:lnTo>
                  <a:pt x="2511" y="11602"/>
                </a:lnTo>
                <a:lnTo>
                  <a:pt x="2502" y="11597"/>
                </a:lnTo>
                <a:lnTo>
                  <a:pt x="2494" y="11592"/>
                </a:lnTo>
                <a:lnTo>
                  <a:pt x="2485" y="11589"/>
                </a:lnTo>
                <a:lnTo>
                  <a:pt x="2475" y="11586"/>
                </a:lnTo>
                <a:lnTo>
                  <a:pt x="2394" y="11563"/>
                </a:lnTo>
                <a:lnTo>
                  <a:pt x="2291" y="11537"/>
                </a:lnTo>
                <a:lnTo>
                  <a:pt x="2235" y="11521"/>
                </a:lnTo>
                <a:lnTo>
                  <a:pt x="2178" y="11506"/>
                </a:lnTo>
                <a:lnTo>
                  <a:pt x="2121" y="11488"/>
                </a:lnTo>
                <a:lnTo>
                  <a:pt x="2065" y="11470"/>
                </a:lnTo>
                <a:lnTo>
                  <a:pt x="2037" y="11460"/>
                </a:lnTo>
                <a:lnTo>
                  <a:pt x="2010" y="11449"/>
                </a:lnTo>
                <a:lnTo>
                  <a:pt x="1983" y="11439"/>
                </a:lnTo>
                <a:lnTo>
                  <a:pt x="1959" y="11428"/>
                </a:lnTo>
                <a:lnTo>
                  <a:pt x="1935" y="11417"/>
                </a:lnTo>
                <a:lnTo>
                  <a:pt x="1913" y="11405"/>
                </a:lnTo>
                <a:lnTo>
                  <a:pt x="1891" y="11394"/>
                </a:lnTo>
                <a:lnTo>
                  <a:pt x="1871" y="11380"/>
                </a:lnTo>
                <a:lnTo>
                  <a:pt x="1854" y="11368"/>
                </a:lnTo>
                <a:lnTo>
                  <a:pt x="1838" y="11355"/>
                </a:lnTo>
                <a:lnTo>
                  <a:pt x="1824" y="11341"/>
                </a:lnTo>
                <a:lnTo>
                  <a:pt x="1812" y="11327"/>
                </a:lnTo>
                <a:lnTo>
                  <a:pt x="1803" y="11313"/>
                </a:lnTo>
                <a:lnTo>
                  <a:pt x="1796" y="11297"/>
                </a:lnTo>
                <a:lnTo>
                  <a:pt x="1792" y="11282"/>
                </a:lnTo>
                <a:lnTo>
                  <a:pt x="1790" y="11267"/>
                </a:lnTo>
                <a:lnTo>
                  <a:pt x="1788" y="11267"/>
                </a:lnTo>
                <a:lnTo>
                  <a:pt x="1786" y="11265"/>
                </a:lnTo>
                <a:lnTo>
                  <a:pt x="1785" y="11263"/>
                </a:lnTo>
                <a:lnTo>
                  <a:pt x="1784" y="11261"/>
                </a:lnTo>
                <a:lnTo>
                  <a:pt x="1782" y="11255"/>
                </a:lnTo>
                <a:lnTo>
                  <a:pt x="1780" y="11248"/>
                </a:lnTo>
                <a:lnTo>
                  <a:pt x="1779" y="11234"/>
                </a:lnTo>
                <a:lnTo>
                  <a:pt x="1779" y="11221"/>
                </a:lnTo>
                <a:lnTo>
                  <a:pt x="1780" y="11212"/>
                </a:lnTo>
                <a:lnTo>
                  <a:pt x="1783" y="11203"/>
                </a:lnTo>
                <a:lnTo>
                  <a:pt x="1787" y="11194"/>
                </a:lnTo>
                <a:lnTo>
                  <a:pt x="1793" y="11184"/>
                </a:lnTo>
                <a:lnTo>
                  <a:pt x="1801" y="11176"/>
                </a:lnTo>
                <a:lnTo>
                  <a:pt x="1809" y="11168"/>
                </a:lnTo>
                <a:lnTo>
                  <a:pt x="1819" y="11160"/>
                </a:lnTo>
                <a:lnTo>
                  <a:pt x="1830" y="11152"/>
                </a:lnTo>
                <a:lnTo>
                  <a:pt x="1843" y="11143"/>
                </a:lnTo>
                <a:lnTo>
                  <a:pt x="1857" y="11135"/>
                </a:lnTo>
                <a:lnTo>
                  <a:pt x="1870" y="11128"/>
                </a:lnTo>
                <a:lnTo>
                  <a:pt x="1886" y="11121"/>
                </a:lnTo>
                <a:lnTo>
                  <a:pt x="1919" y="11106"/>
                </a:lnTo>
                <a:lnTo>
                  <a:pt x="1953" y="11093"/>
                </a:lnTo>
                <a:lnTo>
                  <a:pt x="1989" y="11081"/>
                </a:lnTo>
                <a:lnTo>
                  <a:pt x="2026" y="11069"/>
                </a:lnTo>
                <a:lnTo>
                  <a:pt x="2062" y="11059"/>
                </a:lnTo>
                <a:lnTo>
                  <a:pt x="2097" y="11049"/>
                </a:lnTo>
                <a:lnTo>
                  <a:pt x="2161" y="11031"/>
                </a:lnTo>
                <a:lnTo>
                  <a:pt x="2213" y="11017"/>
                </a:lnTo>
                <a:lnTo>
                  <a:pt x="2216" y="11023"/>
                </a:lnTo>
                <a:lnTo>
                  <a:pt x="2221" y="11029"/>
                </a:lnTo>
                <a:lnTo>
                  <a:pt x="2226" y="11036"/>
                </a:lnTo>
                <a:lnTo>
                  <a:pt x="2232" y="11042"/>
                </a:lnTo>
                <a:lnTo>
                  <a:pt x="2246" y="11053"/>
                </a:lnTo>
                <a:lnTo>
                  <a:pt x="2262" y="11063"/>
                </a:lnTo>
                <a:lnTo>
                  <a:pt x="2280" y="11074"/>
                </a:lnTo>
                <a:lnTo>
                  <a:pt x="2301" y="11083"/>
                </a:lnTo>
                <a:lnTo>
                  <a:pt x="2323" y="11091"/>
                </a:lnTo>
                <a:lnTo>
                  <a:pt x="2345" y="11099"/>
                </a:lnTo>
                <a:lnTo>
                  <a:pt x="2369" y="11106"/>
                </a:lnTo>
                <a:lnTo>
                  <a:pt x="2391" y="11113"/>
                </a:lnTo>
                <a:lnTo>
                  <a:pt x="2415" y="11118"/>
                </a:lnTo>
                <a:lnTo>
                  <a:pt x="2439" y="11122"/>
                </a:lnTo>
                <a:lnTo>
                  <a:pt x="2461" y="11126"/>
                </a:lnTo>
                <a:lnTo>
                  <a:pt x="2482" y="11128"/>
                </a:lnTo>
                <a:lnTo>
                  <a:pt x="2502" y="11130"/>
                </a:lnTo>
                <a:lnTo>
                  <a:pt x="2520" y="11130"/>
                </a:lnTo>
                <a:lnTo>
                  <a:pt x="2537" y="11130"/>
                </a:lnTo>
                <a:lnTo>
                  <a:pt x="2556" y="11128"/>
                </a:lnTo>
                <a:lnTo>
                  <a:pt x="2574" y="11126"/>
                </a:lnTo>
                <a:lnTo>
                  <a:pt x="2593" y="11123"/>
                </a:lnTo>
                <a:lnTo>
                  <a:pt x="2631" y="11116"/>
                </a:lnTo>
                <a:lnTo>
                  <a:pt x="2669" y="11106"/>
                </a:lnTo>
                <a:lnTo>
                  <a:pt x="2704" y="11096"/>
                </a:lnTo>
                <a:lnTo>
                  <a:pt x="2735" y="11087"/>
                </a:lnTo>
                <a:lnTo>
                  <a:pt x="2761" y="11080"/>
                </a:lnTo>
                <a:lnTo>
                  <a:pt x="2782" y="11074"/>
                </a:lnTo>
                <a:lnTo>
                  <a:pt x="2782" y="10994"/>
                </a:lnTo>
                <a:lnTo>
                  <a:pt x="2775" y="10991"/>
                </a:lnTo>
                <a:lnTo>
                  <a:pt x="2769" y="10988"/>
                </a:lnTo>
                <a:lnTo>
                  <a:pt x="2762" y="10984"/>
                </a:lnTo>
                <a:lnTo>
                  <a:pt x="2757" y="10979"/>
                </a:lnTo>
                <a:lnTo>
                  <a:pt x="2753" y="10974"/>
                </a:lnTo>
                <a:lnTo>
                  <a:pt x="2748" y="10968"/>
                </a:lnTo>
                <a:lnTo>
                  <a:pt x="2745" y="10961"/>
                </a:lnTo>
                <a:lnTo>
                  <a:pt x="2742" y="10953"/>
                </a:lnTo>
                <a:lnTo>
                  <a:pt x="2737" y="10938"/>
                </a:lnTo>
                <a:lnTo>
                  <a:pt x="2733" y="10921"/>
                </a:lnTo>
                <a:lnTo>
                  <a:pt x="2730" y="10903"/>
                </a:lnTo>
                <a:lnTo>
                  <a:pt x="2729" y="10885"/>
                </a:lnTo>
                <a:lnTo>
                  <a:pt x="2728" y="10848"/>
                </a:lnTo>
                <a:lnTo>
                  <a:pt x="2729" y="10813"/>
                </a:lnTo>
                <a:lnTo>
                  <a:pt x="2729" y="10798"/>
                </a:lnTo>
                <a:lnTo>
                  <a:pt x="2728" y="10785"/>
                </a:lnTo>
                <a:lnTo>
                  <a:pt x="2728" y="10775"/>
                </a:lnTo>
                <a:lnTo>
                  <a:pt x="2725" y="10767"/>
                </a:lnTo>
                <a:lnTo>
                  <a:pt x="2725" y="10674"/>
                </a:lnTo>
                <a:lnTo>
                  <a:pt x="2840" y="10674"/>
                </a:lnTo>
                <a:lnTo>
                  <a:pt x="2857" y="10692"/>
                </a:lnTo>
                <a:lnTo>
                  <a:pt x="2876" y="10707"/>
                </a:lnTo>
                <a:lnTo>
                  <a:pt x="2893" y="10722"/>
                </a:lnTo>
                <a:lnTo>
                  <a:pt x="2913" y="10737"/>
                </a:lnTo>
                <a:lnTo>
                  <a:pt x="2932" y="10750"/>
                </a:lnTo>
                <a:lnTo>
                  <a:pt x="2952" y="10762"/>
                </a:lnTo>
                <a:lnTo>
                  <a:pt x="2972" y="10773"/>
                </a:lnTo>
                <a:lnTo>
                  <a:pt x="2994" y="10783"/>
                </a:lnTo>
                <a:lnTo>
                  <a:pt x="3015" y="10792"/>
                </a:lnTo>
                <a:lnTo>
                  <a:pt x="3038" y="10800"/>
                </a:lnTo>
                <a:lnTo>
                  <a:pt x="3060" y="10807"/>
                </a:lnTo>
                <a:lnTo>
                  <a:pt x="3083" y="10813"/>
                </a:lnTo>
                <a:lnTo>
                  <a:pt x="3107" y="10817"/>
                </a:lnTo>
                <a:lnTo>
                  <a:pt x="3131" y="10820"/>
                </a:lnTo>
                <a:lnTo>
                  <a:pt x="3156" y="10822"/>
                </a:lnTo>
                <a:lnTo>
                  <a:pt x="3182" y="10823"/>
                </a:lnTo>
                <a:lnTo>
                  <a:pt x="3199" y="10822"/>
                </a:lnTo>
                <a:lnTo>
                  <a:pt x="3216" y="10819"/>
                </a:lnTo>
                <a:lnTo>
                  <a:pt x="3232" y="10815"/>
                </a:lnTo>
                <a:lnTo>
                  <a:pt x="3248" y="10809"/>
                </a:lnTo>
                <a:lnTo>
                  <a:pt x="3263" y="10801"/>
                </a:lnTo>
                <a:lnTo>
                  <a:pt x="3277" y="10793"/>
                </a:lnTo>
                <a:lnTo>
                  <a:pt x="3292" y="10783"/>
                </a:lnTo>
                <a:lnTo>
                  <a:pt x="3305" y="10772"/>
                </a:lnTo>
                <a:lnTo>
                  <a:pt x="3317" y="10759"/>
                </a:lnTo>
                <a:lnTo>
                  <a:pt x="3329" y="10746"/>
                </a:lnTo>
                <a:lnTo>
                  <a:pt x="3339" y="10732"/>
                </a:lnTo>
                <a:lnTo>
                  <a:pt x="3349" y="10717"/>
                </a:lnTo>
                <a:lnTo>
                  <a:pt x="3358" y="10702"/>
                </a:lnTo>
                <a:lnTo>
                  <a:pt x="3365" y="10685"/>
                </a:lnTo>
                <a:lnTo>
                  <a:pt x="3371" y="10669"/>
                </a:lnTo>
                <a:lnTo>
                  <a:pt x="3376" y="10652"/>
                </a:lnTo>
                <a:lnTo>
                  <a:pt x="3407" y="10652"/>
                </a:lnTo>
                <a:lnTo>
                  <a:pt x="3438" y="10650"/>
                </a:lnTo>
                <a:lnTo>
                  <a:pt x="3465" y="10645"/>
                </a:lnTo>
                <a:lnTo>
                  <a:pt x="3493" y="10640"/>
                </a:lnTo>
                <a:lnTo>
                  <a:pt x="3519" y="10634"/>
                </a:lnTo>
                <a:lnTo>
                  <a:pt x="3544" y="10627"/>
                </a:lnTo>
                <a:lnTo>
                  <a:pt x="3567" y="10619"/>
                </a:lnTo>
                <a:lnTo>
                  <a:pt x="3589" y="10608"/>
                </a:lnTo>
                <a:lnTo>
                  <a:pt x="3610" y="10597"/>
                </a:lnTo>
                <a:lnTo>
                  <a:pt x="3630" y="10586"/>
                </a:lnTo>
                <a:lnTo>
                  <a:pt x="3649" y="10573"/>
                </a:lnTo>
                <a:lnTo>
                  <a:pt x="3667" y="10558"/>
                </a:lnTo>
                <a:lnTo>
                  <a:pt x="3684" y="10543"/>
                </a:lnTo>
                <a:lnTo>
                  <a:pt x="3700" y="10527"/>
                </a:lnTo>
                <a:lnTo>
                  <a:pt x="3715" y="10510"/>
                </a:lnTo>
                <a:lnTo>
                  <a:pt x="3730" y="10492"/>
                </a:lnTo>
                <a:lnTo>
                  <a:pt x="3743" y="10474"/>
                </a:lnTo>
                <a:lnTo>
                  <a:pt x="3755" y="10455"/>
                </a:lnTo>
                <a:lnTo>
                  <a:pt x="3768" y="10435"/>
                </a:lnTo>
                <a:lnTo>
                  <a:pt x="3779" y="10413"/>
                </a:lnTo>
                <a:lnTo>
                  <a:pt x="3789" y="10393"/>
                </a:lnTo>
                <a:lnTo>
                  <a:pt x="3799" y="10370"/>
                </a:lnTo>
                <a:lnTo>
                  <a:pt x="3810" y="10348"/>
                </a:lnTo>
                <a:lnTo>
                  <a:pt x="3818" y="10325"/>
                </a:lnTo>
                <a:lnTo>
                  <a:pt x="3835" y="10278"/>
                </a:lnTo>
                <a:lnTo>
                  <a:pt x="3850" y="10229"/>
                </a:lnTo>
                <a:lnTo>
                  <a:pt x="3864" y="10179"/>
                </a:lnTo>
                <a:lnTo>
                  <a:pt x="3878" y="10128"/>
                </a:lnTo>
                <a:lnTo>
                  <a:pt x="3901" y="10127"/>
                </a:lnTo>
                <a:lnTo>
                  <a:pt x="3924" y="10126"/>
                </a:lnTo>
                <a:lnTo>
                  <a:pt x="3943" y="10124"/>
                </a:lnTo>
                <a:lnTo>
                  <a:pt x="3962" y="10121"/>
                </a:lnTo>
                <a:lnTo>
                  <a:pt x="3979" y="10118"/>
                </a:lnTo>
                <a:lnTo>
                  <a:pt x="3998" y="10114"/>
                </a:lnTo>
                <a:lnTo>
                  <a:pt x="4017" y="10110"/>
                </a:lnTo>
                <a:lnTo>
                  <a:pt x="4037" y="10104"/>
                </a:lnTo>
                <a:lnTo>
                  <a:pt x="4080" y="10089"/>
                </a:lnTo>
                <a:lnTo>
                  <a:pt x="4149" y="10062"/>
                </a:lnTo>
                <a:lnTo>
                  <a:pt x="4235" y="10027"/>
                </a:lnTo>
                <a:lnTo>
                  <a:pt x="4331" y="9988"/>
                </a:lnTo>
                <a:lnTo>
                  <a:pt x="4379" y="9968"/>
                </a:lnTo>
                <a:lnTo>
                  <a:pt x="4425" y="9948"/>
                </a:lnTo>
                <a:lnTo>
                  <a:pt x="4468" y="9929"/>
                </a:lnTo>
                <a:lnTo>
                  <a:pt x="4509" y="9910"/>
                </a:lnTo>
                <a:lnTo>
                  <a:pt x="4543" y="9893"/>
                </a:lnTo>
                <a:lnTo>
                  <a:pt x="4572" y="9878"/>
                </a:lnTo>
                <a:lnTo>
                  <a:pt x="4585" y="9871"/>
                </a:lnTo>
                <a:lnTo>
                  <a:pt x="4594" y="9865"/>
                </a:lnTo>
                <a:lnTo>
                  <a:pt x="4602" y="9859"/>
                </a:lnTo>
                <a:lnTo>
                  <a:pt x="4607" y="9855"/>
                </a:lnTo>
                <a:lnTo>
                  <a:pt x="4615" y="9846"/>
                </a:lnTo>
                <a:lnTo>
                  <a:pt x="4623" y="9838"/>
                </a:lnTo>
                <a:lnTo>
                  <a:pt x="4630" y="9828"/>
                </a:lnTo>
                <a:lnTo>
                  <a:pt x="4636" y="9819"/>
                </a:lnTo>
                <a:lnTo>
                  <a:pt x="4641" y="9809"/>
                </a:lnTo>
                <a:lnTo>
                  <a:pt x="4646" y="9800"/>
                </a:lnTo>
                <a:lnTo>
                  <a:pt x="4651" y="9789"/>
                </a:lnTo>
                <a:lnTo>
                  <a:pt x="4654" y="9779"/>
                </a:lnTo>
                <a:lnTo>
                  <a:pt x="4662" y="9757"/>
                </a:lnTo>
                <a:lnTo>
                  <a:pt x="4666" y="9736"/>
                </a:lnTo>
                <a:lnTo>
                  <a:pt x="4669" y="9713"/>
                </a:lnTo>
                <a:lnTo>
                  <a:pt x="4670" y="9690"/>
                </a:lnTo>
                <a:lnTo>
                  <a:pt x="4671" y="9666"/>
                </a:lnTo>
                <a:lnTo>
                  <a:pt x="4671" y="9641"/>
                </a:lnTo>
                <a:lnTo>
                  <a:pt x="4670" y="9617"/>
                </a:lnTo>
                <a:lnTo>
                  <a:pt x="4669" y="9592"/>
                </a:lnTo>
                <a:lnTo>
                  <a:pt x="4666" y="9542"/>
                </a:lnTo>
                <a:lnTo>
                  <a:pt x="4665" y="9491"/>
                </a:lnTo>
                <a:lnTo>
                  <a:pt x="4666" y="9481"/>
                </a:lnTo>
                <a:lnTo>
                  <a:pt x="4669" y="9472"/>
                </a:lnTo>
                <a:lnTo>
                  <a:pt x="4674" y="9463"/>
                </a:lnTo>
                <a:lnTo>
                  <a:pt x="4681" y="9453"/>
                </a:lnTo>
                <a:lnTo>
                  <a:pt x="4688" y="9443"/>
                </a:lnTo>
                <a:lnTo>
                  <a:pt x="4698" y="9433"/>
                </a:lnTo>
                <a:lnTo>
                  <a:pt x="4707" y="9424"/>
                </a:lnTo>
                <a:lnTo>
                  <a:pt x="4717" y="9415"/>
                </a:lnTo>
                <a:lnTo>
                  <a:pt x="4756" y="9383"/>
                </a:lnTo>
                <a:lnTo>
                  <a:pt x="4779" y="9364"/>
                </a:lnTo>
                <a:lnTo>
                  <a:pt x="4838" y="9304"/>
                </a:lnTo>
                <a:lnTo>
                  <a:pt x="4900" y="9243"/>
                </a:lnTo>
                <a:lnTo>
                  <a:pt x="4931" y="9214"/>
                </a:lnTo>
                <a:lnTo>
                  <a:pt x="4964" y="9186"/>
                </a:lnTo>
                <a:lnTo>
                  <a:pt x="4997" y="9159"/>
                </a:lnTo>
                <a:lnTo>
                  <a:pt x="5031" y="9133"/>
                </a:lnTo>
                <a:lnTo>
                  <a:pt x="5048" y="9122"/>
                </a:lnTo>
                <a:lnTo>
                  <a:pt x="5067" y="9110"/>
                </a:lnTo>
                <a:lnTo>
                  <a:pt x="5084" y="9099"/>
                </a:lnTo>
                <a:lnTo>
                  <a:pt x="5103" y="9088"/>
                </a:lnTo>
                <a:lnTo>
                  <a:pt x="5122" y="9079"/>
                </a:lnTo>
                <a:lnTo>
                  <a:pt x="5141" y="9070"/>
                </a:lnTo>
                <a:lnTo>
                  <a:pt x="5161" y="9061"/>
                </a:lnTo>
                <a:lnTo>
                  <a:pt x="5181" y="9053"/>
                </a:lnTo>
                <a:lnTo>
                  <a:pt x="5201" y="9046"/>
                </a:lnTo>
                <a:lnTo>
                  <a:pt x="5223" y="9040"/>
                </a:lnTo>
                <a:lnTo>
                  <a:pt x="5244" y="9035"/>
                </a:lnTo>
                <a:lnTo>
                  <a:pt x="5266" y="9031"/>
                </a:lnTo>
                <a:lnTo>
                  <a:pt x="5289" y="9028"/>
                </a:lnTo>
                <a:lnTo>
                  <a:pt x="5312" y="9025"/>
                </a:lnTo>
                <a:lnTo>
                  <a:pt x="5336" y="9023"/>
                </a:lnTo>
                <a:lnTo>
                  <a:pt x="5359" y="9022"/>
                </a:lnTo>
                <a:lnTo>
                  <a:pt x="5385" y="9022"/>
                </a:lnTo>
                <a:lnTo>
                  <a:pt x="5406" y="9023"/>
                </a:lnTo>
                <a:lnTo>
                  <a:pt x="5423" y="9026"/>
                </a:lnTo>
                <a:lnTo>
                  <a:pt x="5437" y="9028"/>
                </a:lnTo>
                <a:lnTo>
                  <a:pt x="5455" y="9032"/>
                </a:lnTo>
                <a:lnTo>
                  <a:pt x="5465" y="9036"/>
                </a:lnTo>
                <a:lnTo>
                  <a:pt x="5469" y="9037"/>
                </a:lnTo>
                <a:lnTo>
                  <a:pt x="5474" y="9038"/>
                </a:lnTo>
                <a:lnTo>
                  <a:pt x="5478" y="9038"/>
                </a:lnTo>
                <a:lnTo>
                  <a:pt x="5482" y="9037"/>
                </a:lnTo>
                <a:lnTo>
                  <a:pt x="5496" y="9033"/>
                </a:lnTo>
                <a:lnTo>
                  <a:pt x="5520" y="9022"/>
                </a:lnTo>
                <a:lnTo>
                  <a:pt x="5523" y="9026"/>
                </a:lnTo>
                <a:lnTo>
                  <a:pt x="5526" y="9028"/>
                </a:lnTo>
                <a:lnTo>
                  <a:pt x="5530" y="9030"/>
                </a:lnTo>
                <a:lnTo>
                  <a:pt x="5533" y="9030"/>
                </a:lnTo>
                <a:lnTo>
                  <a:pt x="5536" y="9031"/>
                </a:lnTo>
                <a:lnTo>
                  <a:pt x="5539" y="9030"/>
                </a:lnTo>
                <a:lnTo>
                  <a:pt x="5542" y="9030"/>
                </a:lnTo>
                <a:lnTo>
                  <a:pt x="5545" y="9029"/>
                </a:lnTo>
                <a:lnTo>
                  <a:pt x="5552" y="9025"/>
                </a:lnTo>
                <a:lnTo>
                  <a:pt x="5558" y="9019"/>
                </a:lnTo>
                <a:lnTo>
                  <a:pt x="5564" y="9012"/>
                </a:lnTo>
                <a:lnTo>
                  <a:pt x="5570" y="9005"/>
                </a:lnTo>
                <a:lnTo>
                  <a:pt x="5592" y="8970"/>
                </a:lnTo>
                <a:lnTo>
                  <a:pt x="5611" y="8943"/>
                </a:lnTo>
                <a:lnTo>
                  <a:pt x="5618" y="8936"/>
                </a:lnTo>
                <a:lnTo>
                  <a:pt x="5627" y="8930"/>
                </a:lnTo>
                <a:lnTo>
                  <a:pt x="5634" y="8925"/>
                </a:lnTo>
                <a:lnTo>
                  <a:pt x="5642" y="8920"/>
                </a:lnTo>
                <a:lnTo>
                  <a:pt x="5650" y="8916"/>
                </a:lnTo>
                <a:lnTo>
                  <a:pt x="5659" y="8913"/>
                </a:lnTo>
                <a:lnTo>
                  <a:pt x="5667" y="8910"/>
                </a:lnTo>
                <a:lnTo>
                  <a:pt x="5675" y="8907"/>
                </a:lnTo>
                <a:lnTo>
                  <a:pt x="5692" y="8905"/>
                </a:lnTo>
                <a:lnTo>
                  <a:pt x="5709" y="8904"/>
                </a:lnTo>
                <a:lnTo>
                  <a:pt x="5727" y="8905"/>
                </a:lnTo>
                <a:lnTo>
                  <a:pt x="5745" y="8907"/>
                </a:lnTo>
                <a:lnTo>
                  <a:pt x="5782" y="8915"/>
                </a:lnTo>
                <a:lnTo>
                  <a:pt x="5820" y="8922"/>
                </a:lnTo>
                <a:lnTo>
                  <a:pt x="5838" y="8926"/>
                </a:lnTo>
                <a:lnTo>
                  <a:pt x="5858" y="8929"/>
                </a:lnTo>
                <a:lnTo>
                  <a:pt x="5876" y="8931"/>
                </a:lnTo>
                <a:lnTo>
                  <a:pt x="5896" y="8932"/>
                </a:lnTo>
                <a:lnTo>
                  <a:pt x="5910" y="8931"/>
                </a:lnTo>
                <a:lnTo>
                  <a:pt x="5927" y="8927"/>
                </a:lnTo>
                <a:lnTo>
                  <a:pt x="5944" y="8922"/>
                </a:lnTo>
                <a:lnTo>
                  <a:pt x="5964" y="8915"/>
                </a:lnTo>
                <a:lnTo>
                  <a:pt x="5984" y="8905"/>
                </a:lnTo>
                <a:lnTo>
                  <a:pt x="6006" y="8894"/>
                </a:lnTo>
                <a:lnTo>
                  <a:pt x="6026" y="8883"/>
                </a:lnTo>
                <a:lnTo>
                  <a:pt x="6047" y="8870"/>
                </a:lnTo>
                <a:lnTo>
                  <a:pt x="6068" y="8855"/>
                </a:lnTo>
                <a:lnTo>
                  <a:pt x="6086" y="8840"/>
                </a:lnTo>
                <a:lnTo>
                  <a:pt x="6103" y="8823"/>
                </a:lnTo>
                <a:lnTo>
                  <a:pt x="6118" y="8807"/>
                </a:lnTo>
                <a:lnTo>
                  <a:pt x="6124" y="8799"/>
                </a:lnTo>
                <a:lnTo>
                  <a:pt x="6130" y="8790"/>
                </a:lnTo>
                <a:lnTo>
                  <a:pt x="6135" y="8781"/>
                </a:lnTo>
                <a:lnTo>
                  <a:pt x="6139" y="8773"/>
                </a:lnTo>
                <a:lnTo>
                  <a:pt x="6143" y="8765"/>
                </a:lnTo>
                <a:lnTo>
                  <a:pt x="6145" y="8756"/>
                </a:lnTo>
                <a:lnTo>
                  <a:pt x="6147" y="8747"/>
                </a:lnTo>
                <a:lnTo>
                  <a:pt x="6147" y="8739"/>
                </a:lnTo>
                <a:lnTo>
                  <a:pt x="6147" y="8726"/>
                </a:lnTo>
                <a:lnTo>
                  <a:pt x="6144" y="8710"/>
                </a:lnTo>
                <a:lnTo>
                  <a:pt x="6139" y="8692"/>
                </a:lnTo>
                <a:lnTo>
                  <a:pt x="6134" y="8671"/>
                </a:lnTo>
                <a:lnTo>
                  <a:pt x="6122" y="8626"/>
                </a:lnTo>
                <a:lnTo>
                  <a:pt x="6108" y="8579"/>
                </a:lnTo>
                <a:lnTo>
                  <a:pt x="6092" y="8534"/>
                </a:lnTo>
                <a:lnTo>
                  <a:pt x="6080" y="8495"/>
                </a:lnTo>
                <a:lnTo>
                  <a:pt x="6071" y="8466"/>
                </a:lnTo>
                <a:lnTo>
                  <a:pt x="6068" y="8453"/>
                </a:lnTo>
                <a:lnTo>
                  <a:pt x="6062" y="8425"/>
                </a:lnTo>
                <a:lnTo>
                  <a:pt x="6057" y="8398"/>
                </a:lnTo>
                <a:lnTo>
                  <a:pt x="6051" y="8372"/>
                </a:lnTo>
                <a:lnTo>
                  <a:pt x="6044" y="8347"/>
                </a:lnTo>
                <a:lnTo>
                  <a:pt x="6037" y="8323"/>
                </a:lnTo>
                <a:lnTo>
                  <a:pt x="6030" y="8301"/>
                </a:lnTo>
                <a:lnTo>
                  <a:pt x="6021" y="8278"/>
                </a:lnTo>
                <a:lnTo>
                  <a:pt x="6012" y="8257"/>
                </a:lnTo>
                <a:lnTo>
                  <a:pt x="5995" y="8217"/>
                </a:lnTo>
                <a:lnTo>
                  <a:pt x="5975" y="8178"/>
                </a:lnTo>
                <a:lnTo>
                  <a:pt x="5956" y="8141"/>
                </a:lnTo>
                <a:lnTo>
                  <a:pt x="5936" y="8105"/>
                </a:lnTo>
                <a:lnTo>
                  <a:pt x="5918" y="8069"/>
                </a:lnTo>
                <a:lnTo>
                  <a:pt x="5899" y="8033"/>
                </a:lnTo>
                <a:lnTo>
                  <a:pt x="5891" y="8014"/>
                </a:lnTo>
                <a:lnTo>
                  <a:pt x="5883" y="7996"/>
                </a:lnTo>
                <a:lnTo>
                  <a:pt x="5875" y="7977"/>
                </a:lnTo>
                <a:lnTo>
                  <a:pt x="5868" y="7958"/>
                </a:lnTo>
                <a:lnTo>
                  <a:pt x="5862" y="7938"/>
                </a:lnTo>
                <a:lnTo>
                  <a:pt x="5856" y="7919"/>
                </a:lnTo>
                <a:lnTo>
                  <a:pt x="5852" y="7897"/>
                </a:lnTo>
                <a:lnTo>
                  <a:pt x="5847" y="7876"/>
                </a:lnTo>
                <a:lnTo>
                  <a:pt x="5844" y="7853"/>
                </a:lnTo>
                <a:lnTo>
                  <a:pt x="5841" y="7831"/>
                </a:lnTo>
                <a:lnTo>
                  <a:pt x="5839" y="7806"/>
                </a:lnTo>
                <a:lnTo>
                  <a:pt x="5839" y="7781"/>
                </a:lnTo>
                <a:lnTo>
                  <a:pt x="5840" y="7737"/>
                </a:lnTo>
                <a:lnTo>
                  <a:pt x="5845" y="7696"/>
                </a:lnTo>
                <a:lnTo>
                  <a:pt x="5851" y="7658"/>
                </a:lnTo>
                <a:lnTo>
                  <a:pt x="5859" y="7621"/>
                </a:lnTo>
                <a:lnTo>
                  <a:pt x="5869" y="7587"/>
                </a:lnTo>
                <a:lnTo>
                  <a:pt x="5883" y="7554"/>
                </a:lnTo>
                <a:lnTo>
                  <a:pt x="5897" y="7525"/>
                </a:lnTo>
                <a:lnTo>
                  <a:pt x="5913" y="7496"/>
                </a:lnTo>
                <a:lnTo>
                  <a:pt x="5931" y="7469"/>
                </a:lnTo>
                <a:lnTo>
                  <a:pt x="5951" y="7444"/>
                </a:lnTo>
                <a:lnTo>
                  <a:pt x="5972" y="7420"/>
                </a:lnTo>
                <a:lnTo>
                  <a:pt x="5995" y="7398"/>
                </a:lnTo>
                <a:lnTo>
                  <a:pt x="6019" y="7377"/>
                </a:lnTo>
                <a:lnTo>
                  <a:pt x="6044" y="7357"/>
                </a:lnTo>
                <a:lnTo>
                  <a:pt x="6070" y="7338"/>
                </a:lnTo>
                <a:lnTo>
                  <a:pt x="6097" y="7320"/>
                </a:lnTo>
                <a:lnTo>
                  <a:pt x="6125" y="7303"/>
                </a:lnTo>
                <a:lnTo>
                  <a:pt x="6154" y="7287"/>
                </a:lnTo>
                <a:lnTo>
                  <a:pt x="6183" y="7270"/>
                </a:lnTo>
                <a:lnTo>
                  <a:pt x="6212" y="7255"/>
                </a:lnTo>
                <a:lnTo>
                  <a:pt x="6273" y="7225"/>
                </a:lnTo>
                <a:lnTo>
                  <a:pt x="6335" y="7195"/>
                </a:lnTo>
                <a:lnTo>
                  <a:pt x="6396" y="7165"/>
                </a:lnTo>
                <a:lnTo>
                  <a:pt x="6456" y="7134"/>
                </a:lnTo>
                <a:lnTo>
                  <a:pt x="6485" y="7117"/>
                </a:lnTo>
                <a:lnTo>
                  <a:pt x="6514" y="7100"/>
                </a:lnTo>
                <a:lnTo>
                  <a:pt x="6542" y="7082"/>
                </a:lnTo>
                <a:lnTo>
                  <a:pt x="6569" y="7064"/>
                </a:lnTo>
                <a:lnTo>
                  <a:pt x="6569" y="7200"/>
                </a:lnTo>
                <a:lnTo>
                  <a:pt x="6559" y="7221"/>
                </a:lnTo>
                <a:lnTo>
                  <a:pt x="6550" y="7241"/>
                </a:lnTo>
                <a:lnTo>
                  <a:pt x="6542" y="7260"/>
                </a:lnTo>
                <a:lnTo>
                  <a:pt x="6534" y="7278"/>
                </a:lnTo>
                <a:lnTo>
                  <a:pt x="6528" y="7297"/>
                </a:lnTo>
                <a:lnTo>
                  <a:pt x="6523" y="7314"/>
                </a:lnTo>
                <a:lnTo>
                  <a:pt x="6518" y="7332"/>
                </a:lnTo>
                <a:lnTo>
                  <a:pt x="6514" y="7348"/>
                </a:lnTo>
                <a:lnTo>
                  <a:pt x="6510" y="7366"/>
                </a:lnTo>
                <a:lnTo>
                  <a:pt x="6507" y="7383"/>
                </a:lnTo>
                <a:lnTo>
                  <a:pt x="6505" y="7400"/>
                </a:lnTo>
                <a:lnTo>
                  <a:pt x="6503" y="7418"/>
                </a:lnTo>
                <a:lnTo>
                  <a:pt x="6501" y="7456"/>
                </a:lnTo>
                <a:lnTo>
                  <a:pt x="6501" y="7497"/>
                </a:lnTo>
                <a:lnTo>
                  <a:pt x="6501" y="7507"/>
                </a:lnTo>
                <a:lnTo>
                  <a:pt x="6502" y="7516"/>
                </a:lnTo>
                <a:lnTo>
                  <a:pt x="6504" y="7526"/>
                </a:lnTo>
                <a:lnTo>
                  <a:pt x="6506" y="7535"/>
                </a:lnTo>
                <a:lnTo>
                  <a:pt x="6509" y="7543"/>
                </a:lnTo>
                <a:lnTo>
                  <a:pt x="6514" y="7550"/>
                </a:lnTo>
                <a:lnTo>
                  <a:pt x="6518" y="7558"/>
                </a:lnTo>
                <a:lnTo>
                  <a:pt x="6522" y="7565"/>
                </a:lnTo>
                <a:lnTo>
                  <a:pt x="6527" y="7571"/>
                </a:lnTo>
                <a:lnTo>
                  <a:pt x="6533" y="7576"/>
                </a:lnTo>
                <a:lnTo>
                  <a:pt x="6539" y="7581"/>
                </a:lnTo>
                <a:lnTo>
                  <a:pt x="6545" y="7586"/>
                </a:lnTo>
                <a:lnTo>
                  <a:pt x="6560" y="7596"/>
                </a:lnTo>
                <a:lnTo>
                  <a:pt x="6575" y="7602"/>
                </a:lnTo>
                <a:lnTo>
                  <a:pt x="6592" y="7608"/>
                </a:lnTo>
                <a:lnTo>
                  <a:pt x="6609" y="7612"/>
                </a:lnTo>
                <a:lnTo>
                  <a:pt x="6627" y="7616"/>
                </a:lnTo>
                <a:lnTo>
                  <a:pt x="6645" y="7618"/>
                </a:lnTo>
                <a:lnTo>
                  <a:pt x="6682" y="7621"/>
                </a:lnTo>
                <a:lnTo>
                  <a:pt x="6717" y="7622"/>
                </a:lnTo>
                <a:lnTo>
                  <a:pt x="6717" y="7646"/>
                </a:lnTo>
                <a:lnTo>
                  <a:pt x="6717" y="7667"/>
                </a:lnTo>
                <a:lnTo>
                  <a:pt x="6717" y="7689"/>
                </a:lnTo>
                <a:lnTo>
                  <a:pt x="6717" y="7713"/>
                </a:lnTo>
                <a:lnTo>
                  <a:pt x="6717" y="7718"/>
                </a:lnTo>
                <a:lnTo>
                  <a:pt x="6716" y="7723"/>
                </a:lnTo>
                <a:lnTo>
                  <a:pt x="6714" y="7728"/>
                </a:lnTo>
                <a:lnTo>
                  <a:pt x="6713" y="7732"/>
                </a:lnTo>
                <a:lnTo>
                  <a:pt x="6708" y="7741"/>
                </a:lnTo>
                <a:lnTo>
                  <a:pt x="6701" y="7750"/>
                </a:lnTo>
                <a:lnTo>
                  <a:pt x="6692" y="7757"/>
                </a:lnTo>
                <a:lnTo>
                  <a:pt x="6683" y="7765"/>
                </a:lnTo>
                <a:lnTo>
                  <a:pt x="6673" y="7771"/>
                </a:lnTo>
                <a:lnTo>
                  <a:pt x="6662" y="7778"/>
                </a:lnTo>
                <a:lnTo>
                  <a:pt x="6639" y="7791"/>
                </a:lnTo>
                <a:lnTo>
                  <a:pt x="6616" y="7803"/>
                </a:lnTo>
                <a:lnTo>
                  <a:pt x="6606" y="7809"/>
                </a:lnTo>
                <a:lnTo>
                  <a:pt x="6597" y="7815"/>
                </a:lnTo>
                <a:lnTo>
                  <a:pt x="6588" y="7821"/>
                </a:lnTo>
                <a:lnTo>
                  <a:pt x="6580" y="7828"/>
                </a:lnTo>
                <a:lnTo>
                  <a:pt x="6537" y="7870"/>
                </a:lnTo>
                <a:lnTo>
                  <a:pt x="6493" y="7912"/>
                </a:lnTo>
                <a:lnTo>
                  <a:pt x="6471" y="7934"/>
                </a:lnTo>
                <a:lnTo>
                  <a:pt x="6451" y="7956"/>
                </a:lnTo>
                <a:lnTo>
                  <a:pt x="6431" y="7979"/>
                </a:lnTo>
                <a:lnTo>
                  <a:pt x="6413" y="8003"/>
                </a:lnTo>
                <a:lnTo>
                  <a:pt x="6395" y="8029"/>
                </a:lnTo>
                <a:lnTo>
                  <a:pt x="6379" y="8054"/>
                </a:lnTo>
                <a:lnTo>
                  <a:pt x="6372" y="8069"/>
                </a:lnTo>
                <a:lnTo>
                  <a:pt x="6365" y="8082"/>
                </a:lnTo>
                <a:lnTo>
                  <a:pt x="6358" y="8096"/>
                </a:lnTo>
                <a:lnTo>
                  <a:pt x="6353" y="8112"/>
                </a:lnTo>
                <a:lnTo>
                  <a:pt x="6348" y="8127"/>
                </a:lnTo>
                <a:lnTo>
                  <a:pt x="6343" y="8143"/>
                </a:lnTo>
                <a:lnTo>
                  <a:pt x="6339" y="8159"/>
                </a:lnTo>
                <a:lnTo>
                  <a:pt x="6336" y="8176"/>
                </a:lnTo>
                <a:lnTo>
                  <a:pt x="6334" y="8193"/>
                </a:lnTo>
                <a:lnTo>
                  <a:pt x="6332" y="8210"/>
                </a:lnTo>
                <a:lnTo>
                  <a:pt x="6331" y="8229"/>
                </a:lnTo>
                <a:lnTo>
                  <a:pt x="6330" y="8247"/>
                </a:lnTo>
                <a:lnTo>
                  <a:pt x="6331" y="8269"/>
                </a:lnTo>
                <a:lnTo>
                  <a:pt x="6333" y="8289"/>
                </a:lnTo>
                <a:lnTo>
                  <a:pt x="6336" y="8308"/>
                </a:lnTo>
                <a:lnTo>
                  <a:pt x="6340" y="8326"/>
                </a:lnTo>
                <a:lnTo>
                  <a:pt x="6345" y="8344"/>
                </a:lnTo>
                <a:lnTo>
                  <a:pt x="6351" y="8360"/>
                </a:lnTo>
                <a:lnTo>
                  <a:pt x="6358" y="8376"/>
                </a:lnTo>
                <a:lnTo>
                  <a:pt x="6367" y="8389"/>
                </a:lnTo>
                <a:lnTo>
                  <a:pt x="6376" y="8402"/>
                </a:lnTo>
                <a:lnTo>
                  <a:pt x="6385" y="8414"/>
                </a:lnTo>
                <a:lnTo>
                  <a:pt x="6395" y="8424"/>
                </a:lnTo>
                <a:lnTo>
                  <a:pt x="6407" y="8432"/>
                </a:lnTo>
                <a:lnTo>
                  <a:pt x="6418" y="8439"/>
                </a:lnTo>
                <a:lnTo>
                  <a:pt x="6429" y="8446"/>
                </a:lnTo>
                <a:lnTo>
                  <a:pt x="6442" y="8451"/>
                </a:lnTo>
                <a:lnTo>
                  <a:pt x="6455" y="8453"/>
                </a:lnTo>
                <a:lnTo>
                  <a:pt x="6456" y="8497"/>
                </a:lnTo>
                <a:lnTo>
                  <a:pt x="6459" y="8529"/>
                </a:lnTo>
                <a:lnTo>
                  <a:pt x="6460" y="8542"/>
                </a:lnTo>
                <a:lnTo>
                  <a:pt x="6460" y="8554"/>
                </a:lnTo>
                <a:lnTo>
                  <a:pt x="6458" y="8566"/>
                </a:lnTo>
                <a:lnTo>
                  <a:pt x="6455" y="8578"/>
                </a:lnTo>
                <a:lnTo>
                  <a:pt x="6478" y="8579"/>
                </a:lnTo>
                <a:lnTo>
                  <a:pt x="6498" y="8580"/>
                </a:lnTo>
                <a:lnTo>
                  <a:pt x="6518" y="8582"/>
                </a:lnTo>
                <a:lnTo>
                  <a:pt x="6536" y="8585"/>
                </a:lnTo>
                <a:lnTo>
                  <a:pt x="6570" y="8592"/>
                </a:lnTo>
                <a:lnTo>
                  <a:pt x="6601" y="8602"/>
                </a:lnTo>
                <a:lnTo>
                  <a:pt x="6631" y="8610"/>
                </a:lnTo>
                <a:lnTo>
                  <a:pt x="6661" y="8617"/>
                </a:lnTo>
                <a:lnTo>
                  <a:pt x="6676" y="8620"/>
                </a:lnTo>
                <a:lnTo>
                  <a:pt x="6693" y="8622"/>
                </a:lnTo>
                <a:lnTo>
                  <a:pt x="6711" y="8623"/>
                </a:lnTo>
                <a:lnTo>
                  <a:pt x="6729" y="8624"/>
                </a:lnTo>
                <a:lnTo>
                  <a:pt x="6746" y="8669"/>
                </a:lnTo>
                <a:lnTo>
                  <a:pt x="6764" y="8713"/>
                </a:lnTo>
                <a:lnTo>
                  <a:pt x="6769" y="8724"/>
                </a:lnTo>
                <a:lnTo>
                  <a:pt x="6775" y="8733"/>
                </a:lnTo>
                <a:lnTo>
                  <a:pt x="6780" y="8740"/>
                </a:lnTo>
                <a:lnTo>
                  <a:pt x="6785" y="8747"/>
                </a:lnTo>
                <a:lnTo>
                  <a:pt x="6790" y="8753"/>
                </a:lnTo>
                <a:lnTo>
                  <a:pt x="6796" y="8758"/>
                </a:lnTo>
                <a:lnTo>
                  <a:pt x="6802" y="8760"/>
                </a:lnTo>
                <a:lnTo>
                  <a:pt x="6809" y="8761"/>
                </a:lnTo>
                <a:lnTo>
                  <a:pt x="6837" y="8761"/>
                </a:lnTo>
                <a:lnTo>
                  <a:pt x="6865" y="8758"/>
                </a:lnTo>
                <a:lnTo>
                  <a:pt x="6893" y="8755"/>
                </a:lnTo>
                <a:lnTo>
                  <a:pt x="6921" y="8749"/>
                </a:lnTo>
                <a:lnTo>
                  <a:pt x="6947" y="8744"/>
                </a:lnTo>
                <a:lnTo>
                  <a:pt x="6973" y="8737"/>
                </a:lnTo>
                <a:lnTo>
                  <a:pt x="6999" y="8729"/>
                </a:lnTo>
                <a:lnTo>
                  <a:pt x="7024" y="8721"/>
                </a:lnTo>
                <a:lnTo>
                  <a:pt x="7050" y="8711"/>
                </a:lnTo>
                <a:lnTo>
                  <a:pt x="7075" y="8701"/>
                </a:lnTo>
                <a:lnTo>
                  <a:pt x="7099" y="8691"/>
                </a:lnTo>
                <a:lnTo>
                  <a:pt x="7124" y="8680"/>
                </a:lnTo>
                <a:lnTo>
                  <a:pt x="7172" y="8657"/>
                </a:lnTo>
                <a:lnTo>
                  <a:pt x="7220" y="8634"/>
                </a:lnTo>
                <a:lnTo>
                  <a:pt x="7266" y="8612"/>
                </a:lnTo>
                <a:lnTo>
                  <a:pt x="7312" y="8590"/>
                </a:lnTo>
                <a:lnTo>
                  <a:pt x="7336" y="8580"/>
                </a:lnTo>
                <a:lnTo>
                  <a:pt x="7358" y="8571"/>
                </a:lnTo>
                <a:lnTo>
                  <a:pt x="7382" y="8563"/>
                </a:lnTo>
                <a:lnTo>
                  <a:pt x="7406" y="8554"/>
                </a:lnTo>
                <a:lnTo>
                  <a:pt x="7428" y="8547"/>
                </a:lnTo>
                <a:lnTo>
                  <a:pt x="7452" y="8542"/>
                </a:lnTo>
                <a:lnTo>
                  <a:pt x="7476" y="8537"/>
                </a:lnTo>
                <a:lnTo>
                  <a:pt x="7499" y="8533"/>
                </a:lnTo>
                <a:lnTo>
                  <a:pt x="7523" y="8531"/>
                </a:lnTo>
                <a:lnTo>
                  <a:pt x="7546" y="8530"/>
                </a:lnTo>
                <a:lnTo>
                  <a:pt x="7571" y="8531"/>
                </a:lnTo>
                <a:lnTo>
                  <a:pt x="7596" y="8533"/>
                </a:lnTo>
                <a:lnTo>
                  <a:pt x="7593" y="8543"/>
                </a:lnTo>
                <a:lnTo>
                  <a:pt x="7590" y="8553"/>
                </a:lnTo>
                <a:lnTo>
                  <a:pt x="7584" y="8563"/>
                </a:lnTo>
                <a:lnTo>
                  <a:pt x="7579" y="8572"/>
                </a:lnTo>
                <a:lnTo>
                  <a:pt x="7569" y="8588"/>
                </a:lnTo>
                <a:lnTo>
                  <a:pt x="7557" y="8604"/>
                </a:lnTo>
                <a:lnTo>
                  <a:pt x="7545" y="8619"/>
                </a:lnTo>
                <a:lnTo>
                  <a:pt x="7536" y="8632"/>
                </a:lnTo>
                <a:lnTo>
                  <a:pt x="7532" y="8639"/>
                </a:lnTo>
                <a:lnTo>
                  <a:pt x="7529" y="8646"/>
                </a:lnTo>
                <a:lnTo>
                  <a:pt x="7527" y="8652"/>
                </a:lnTo>
                <a:lnTo>
                  <a:pt x="7527" y="8658"/>
                </a:lnTo>
                <a:lnTo>
                  <a:pt x="7527" y="8661"/>
                </a:lnTo>
                <a:lnTo>
                  <a:pt x="7529" y="8664"/>
                </a:lnTo>
                <a:lnTo>
                  <a:pt x="7532" y="8667"/>
                </a:lnTo>
                <a:lnTo>
                  <a:pt x="7535" y="8671"/>
                </a:lnTo>
                <a:lnTo>
                  <a:pt x="7544" y="8682"/>
                </a:lnTo>
                <a:lnTo>
                  <a:pt x="7557" y="8693"/>
                </a:lnTo>
                <a:lnTo>
                  <a:pt x="7589" y="8719"/>
                </a:lnTo>
                <a:lnTo>
                  <a:pt x="7624" y="8746"/>
                </a:lnTo>
                <a:lnTo>
                  <a:pt x="7659" y="8773"/>
                </a:lnTo>
                <a:lnTo>
                  <a:pt x="7691" y="8797"/>
                </a:lnTo>
                <a:lnTo>
                  <a:pt x="7713" y="8812"/>
                </a:lnTo>
                <a:lnTo>
                  <a:pt x="7721" y="8818"/>
                </a:lnTo>
                <a:lnTo>
                  <a:pt x="7744" y="8817"/>
                </a:lnTo>
                <a:lnTo>
                  <a:pt x="7763" y="8814"/>
                </a:lnTo>
                <a:lnTo>
                  <a:pt x="7781" y="8810"/>
                </a:lnTo>
                <a:lnTo>
                  <a:pt x="7796" y="8805"/>
                </a:lnTo>
                <a:lnTo>
                  <a:pt x="7811" y="8799"/>
                </a:lnTo>
                <a:lnTo>
                  <a:pt x="7823" y="8791"/>
                </a:lnTo>
                <a:lnTo>
                  <a:pt x="7833" y="8783"/>
                </a:lnTo>
                <a:lnTo>
                  <a:pt x="7843" y="8775"/>
                </a:lnTo>
                <a:lnTo>
                  <a:pt x="7862" y="8759"/>
                </a:lnTo>
                <a:lnTo>
                  <a:pt x="7878" y="8741"/>
                </a:lnTo>
                <a:lnTo>
                  <a:pt x="7887" y="8734"/>
                </a:lnTo>
                <a:lnTo>
                  <a:pt x="7896" y="8727"/>
                </a:lnTo>
                <a:lnTo>
                  <a:pt x="7905" y="8721"/>
                </a:lnTo>
                <a:lnTo>
                  <a:pt x="7915" y="8716"/>
                </a:lnTo>
                <a:lnTo>
                  <a:pt x="7951" y="8700"/>
                </a:lnTo>
                <a:lnTo>
                  <a:pt x="7986" y="8687"/>
                </a:lnTo>
                <a:lnTo>
                  <a:pt x="8020" y="8675"/>
                </a:lnTo>
                <a:lnTo>
                  <a:pt x="8053" y="8667"/>
                </a:lnTo>
                <a:lnTo>
                  <a:pt x="8086" y="8659"/>
                </a:lnTo>
                <a:lnTo>
                  <a:pt x="8118" y="8653"/>
                </a:lnTo>
                <a:lnTo>
                  <a:pt x="8150" y="8648"/>
                </a:lnTo>
                <a:lnTo>
                  <a:pt x="8181" y="8643"/>
                </a:lnTo>
                <a:lnTo>
                  <a:pt x="8211" y="8637"/>
                </a:lnTo>
                <a:lnTo>
                  <a:pt x="8242" y="8632"/>
                </a:lnTo>
                <a:lnTo>
                  <a:pt x="8273" y="8627"/>
                </a:lnTo>
                <a:lnTo>
                  <a:pt x="8303" y="8621"/>
                </a:lnTo>
                <a:lnTo>
                  <a:pt x="8334" y="8613"/>
                </a:lnTo>
                <a:lnTo>
                  <a:pt x="8364" y="8604"/>
                </a:lnTo>
                <a:lnTo>
                  <a:pt x="8396" y="8592"/>
                </a:lnTo>
                <a:lnTo>
                  <a:pt x="8428" y="8578"/>
                </a:lnTo>
                <a:lnTo>
                  <a:pt x="8448" y="8569"/>
                </a:lnTo>
                <a:lnTo>
                  <a:pt x="8470" y="8556"/>
                </a:lnTo>
                <a:lnTo>
                  <a:pt x="8493" y="8542"/>
                </a:lnTo>
                <a:lnTo>
                  <a:pt x="8518" y="8526"/>
                </a:lnTo>
                <a:lnTo>
                  <a:pt x="8571" y="8490"/>
                </a:lnTo>
                <a:lnTo>
                  <a:pt x="8627" y="8454"/>
                </a:lnTo>
                <a:lnTo>
                  <a:pt x="8654" y="8435"/>
                </a:lnTo>
                <a:lnTo>
                  <a:pt x="8683" y="8419"/>
                </a:lnTo>
                <a:lnTo>
                  <a:pt x="8712" y="8403"/>
                </a:lnTo>
                <a:lnTo>
                  <a:pt x="8741" y="8390"/>
                </a:lnTo>
                <a:lnTo>
                  <a:pt x="8755" y="8384"/>
                </a:lnTo>
                <a:lnTo>
                  <a:pt x="8769" y="8379"/>
                </a:lnTo>
                <a:lnTo>
                  <a:pt x="8783" y="8374"/>
                </a:lnTo>
                <a:lnTo>
                  <a:pt x="8797" y="8370"/>
                </a:lnTo>
                <a:lnTo>
                  <a:pt x="8810" y="8366"/>
                </a:lnTo>
                <a:lnTo>
                  <a:pt x="8824" y="8364"/>
                </a:lnTo>
                <a:lnTo>
                  <a:pt x="8837" y="8362"/>
                </a:lnTo>
                <a:lnTo>
                  <a:pt x="8851" y="8362"/>
                </a:lnTo>
                <a:lnTo>
                  <a:pt x="8906" y="8362"/>
                </a:lnTo>
                <a:lnTo>
                  <a:pt x="8963" y="8364"/>
                </a:lnTo>
                <a:lnTo>
                  <a:pt x="9017" y="8368"/>
                </a:lnTo>
                <a:lnTo>
                  <a:pt x="9069" y="8373"/>
                </a:lnTo>
                <a:lnTo>
                  <a:pt x="9095" y="8376"/>
                </a:lnTo>
                <a:lnTo>
                  <a:pt x="9120" y="8379"/>
                </a:lnTo>
                <a:lnTo>
                  <a:pt x="9142" y="8382"/>
                </a:lnTo>
                <a:lnTo>
                  <a:pt x="9164" y="8386"/>
                </a:lnTo>
                <a:lnTo>
                  <a:pt x="9186" y="8391"/>
                </a:lnTo>
                <a:lnTo>
                  <a:pt x="9204" y="8396"/>
                </a:lnTo>
                <a:lnTo>
                  <a:pt x="9222" y="8402"/>
                </a:lnTo>
                <a:lnTo>
                  <a:pt x="9238" y="8409"/>
                </a:lnTo>
                <a:lnTo>
                  <a:pt x="9221" y="8443"/>
                </a:lnTo>
                <a:lnTo>
                  <a:pt x="9206" y="8479"/>
                </a:lnTo>
                <a:lnTo>
                  <a:pt x="9201" y="8496"/>
                </a:lnTo>
                <a:lnTo>
                  <a:pt x="9196" y="8510"/>
                </a:lnTo>
                <a:lnTo>
                  <a:pt x="9193" y="8523"/>
                </a:lnTo>
                <a:lnTo>
                  <a:pt x="9192" y="8533"/>
                </a:lnTo>
                <a:lnTo>
                  <a:pt x="9248" y="8533"/>
                </a:lnTo>
                <a:lnTo>
                  <a:pt x="9304" y="8531"/>
                </a:lnTo>
                <a:lnTo>
                  <a:pt x="9359" y="8528"/>
                </a:lnTo>
                <a:lnTo>
                  <a:pt x="9415" y="8524"/>
                </a:lnTo>
                <a:lnTo>
                  <a:pt x="9470" y="8519"/>
                </a:lnTo>
                <a:lnTo>
                  <a:pt x="9525" y="8514"/>
                </a:lnTo>
                <a:lnTo>
                  <a:pt x="9578" y="8509"/>
                </a:lnTo>
                <a:lnTo>
                  <a:pt x="9632" y="8504"/>
                </a:lnTo>
                <a:lnTo>
                  <a:pt x="9684" y="8499"/>
                </a:lnTo>
                <a:lnTo>
                  <a:pt x="9735" y="8494"/>
                </a:lnTo>
                <a:lnTo>
                  <a:pt x="9785" y="8489"/>
                </a:lnTo>
                <a:lnTo>
                  <a:pt x="9833" y="8485"/>
                </a:lnTo>
                <a:lnTo>
                  <a:pt x="9880" y="8480"/>
                </a:lnTo>
                <a:lnTo>
                  <a:pt x="9926" y="8477"/>
                </a:lnTo>
                <a:lnTo>
                  <a:pt x="9969" y="8475"/>
                </a:lnTo>
                <a:lnTo>
                  <a:pt x="10011" y="8475"/>
                </a:lnTo>
                <a:lnTo>
                  <a:pt x="10089" y="8474"/>
                </a:lnTo>
                <a:lnTo>
                  <a:pt x="10162" y="8473"/>
                </a:lnTo>
                <a:lnTo>
                  <a:pt x="10231" y="8470"/>
                </a:lnTo>
                <a:lnTo>
                  <a:pt x="10299" y="8468"/>
                </a:lnTo>
                <a:lnTo>
                  <a:pt x="10367" y="8465"/>
                </a:lnTo>
                <a:lnTo>
                  <a:pt x="10438" y="8463"/>
                </a:lnTo>
                <a:lnTo>
                  <a:pt x="10513" y="8461"/>
                </a:lnTo>
                <a:lnTo>
                  <a:pt x="10596" y="8460"/>
                </a:lnTo>
                <a:lnTo>
                  <a:pt x="10617" y="8462"/>
                </a:lnTo>
                <a:lnTo>
                  <a:pt x="10639" y="8465"/>
                </a:lnTo>
                <a:lnTo>
                  <a:pt x="10659" y="8471"/>
                </a:lnTo>
                <a:lnTo>
                  <a:pt x="10679" y="8479"/>
                </a:lnTo>
                <a:lnTo>
                  <a:pt x="10698" y="8490"/>
                </a:lnTo>
                <a:lnTo>
                  <a:pt x="10717" y="8501"/>
                </a:lnTo>
                <a:lnTo>
                  <a:pt x="10734" y="8515"/>
                </a:lnTo>
                <a:lnTo>
                  <a:pt x="10752" y="8531"/>
                </a:lnTo>
                <a:lnTo>
                  <a:pt x="10768" y="8548"/>
                </a:lnTo>
                <a:lnTo>
                  <a:pt x="10784" y="8567"/>
                </a:lnTo>
                <a:lnTo>
                  <a:pt x="10798" y="8587"/>
                </a:lnTo>
                <a:lnTo>
                  <a:pt x="10812" y="8609"/>
                </a:lnTo>
                <a:lnTo>
                  <a:pt x="10826" y="8631"/>
                </a:lnTo>
                <a:lnTo>
                  <a:pt x="10839" y="8655"/>
                </a:lnTo>
                <a:lnTo>
                  <a:pt x="10850" y="8680"/>
                </a:lnTo>
                <a:lnTo>
                  <a:pt x="10862" y="8704"/>
                </a:lnTo>
                <a:lnTo>
                  <a:pt x="10873" y="8731"/>
                </a:lnTo>
                <a:lnTo>
                  <a:pt x="10882" y="8758"/>
                </a:lnTo>
                <a:lnTo>
                  <a:pt x="10892" y="8785"/>
                </a:lnTo>
                <a:lnTo>
                  <a:pt x="10900" y="8813"/>
                </a:lnTo>
                <a:lnTo>
                  <a:pt x="10908" y="8841"/>
                </a:lnTo>
                <a:lnTo>
                  <a:pt x="10915" y="8868"/>
                </a:lnTo>
                <a:lnTo>
                  <a:pt x="10921" y="8897"/>
                </a:lnTo>
                <a:lnTo>
                  <a:pt x="10928" y="8925"/>
                </a:lnTo>
                <a:lnTo>
                  <a:pt x="10933" y="8954"/>
                </a:lnTo>
                <a:lnTo>
                  <a:pt x="10937" y="8981"/>
                </a:lnTo>
                <a:lnTo>
                  <a:pt x="10941" y="9009"/>
                </a:lnTo>
                <a:lnTo>
                  <a:pt x="10944" y="9036"/>
                </a:lnTo>
                <a:lnTo>
                  <a:pt x="10946" y="9062"/>
                </a:lnTo>
                <a:lnTo>
                  <a:pt x="10948" y="9088"/>
                </a:lnTo>
                <a:lnTo>
                  <a:pt x="10949" y="9113"/>
                </a:lnTo>
                <a:lnTo>
                  <a:pt x="10949" y="9136"/>
                </a:lnTo>
                <a:lnTo>
                  <a:pt x="10948" y="9150"/>
                </a:lnTo>
                <a:lnTo>
                  <a:pt x="10947" y="9163"/>
                </a:lnTo>
                <a:lnTo>
                  <a:pt x="10945" y="9176"/>
                </a:lnTo>
                <a:lnTo>
                  <a:pt x="10942" y="9190"/>
                </a:lnTo>
                <a:lnTo>
                  <a:pt x="10939" y="9202"/>
                </a:lnTo>
                <a:lnTo>
                  <a:pt x="10934" y="9213"/>
                </a:lnTo>
                <a:lnTo>
                  <a:pt x="10930" y="9226"/>
                </a:lnTo>
                <a:lnTo>
                  <a:pt x="10923" y="9237"/>
                </a:lnTo>
                <a:lnTo>
                  <a:pt x="10912" y="9260"/>
                </a:lnTo>
                <a:lnTo>
                  <a:pt x="10898" y="9282"/>
                </a:lnTo>
                <a:lnTo>
                  <a:pt x="10883" y="9304"/>
                </a:lnTo>
                <a:lnTo>
                  <a:pt x="10869" y="9324"/>
                </a:lnTo>
                <a:lnTo>
                  <a:pt x="10854" y="9346"/>
                </a:lnTo>
                <a:lnTo>
                  <a:pt x="10839" y="9367"/>
                </a:lnTo>
                <a:lnTo>
                  <a:pt x="10826" y="9390"/>
                </a:lnTo>
                <a:lnTo>
                  <a:pt x="10813" y="9413"/>
                </a:lnTo>
                <a:lnTo>
                  <a:pt x="10808" y="9424"/>
                </a:lnTo>
                <a:lnTo>
                  <a:pt x="10803" y="9436"/>
                </a:lnTo>
                <a:lnTo>
                  <a:pt x="10799" y="9447"/>
                </a:lnTo>
                <a:lnTo>
                  <a:pt x="10795" y="9460"/>
                </a:lnTo>
                <a:lnTo>
                  <a:pt x="10793" y="9473"/>
                </a:lnTo>
                <a:lnTo>
                  <a:pt x="10790" y="9485"/>
                </a:lnTo>
                <a:lnTo>
                  <a:pt x="10789" y="9499"/>
                </a:lnTo>
                <a:lnTo>
                  <a:pt x="10789" y="9513"/>
                </a:lnTo>
                <a:lnTo>
                  <a:pt x="10789" y="9535"/>
                </a:lnTo>
                <a:lnTo>
                  <a:pt x="10791" y="9556"/>
                </a:lnTo>
                <a:lnTo>
                  <a:pt x="10794" y="9578"/>
                </a:lnTo>
                <a:lnTo>
                  <a:pt x="10798" y="9598"/>
                </a:lnTo>
                <a:lnTo>
                  <a:pt x="10803" y="9619"/>
                </a:lnTo>
                <a:lnTo>
                  <a:pt x="10808" y="9638"/>
                </a:lnTo>
                <a:lnTo>
                  <a:pt x="10816" y="9659"/>
                </a:lnTo>
                <a:lnTo>
                  <a:pt x="10823" y="9677"/>
                </a:lnTo>
                <a:lnTo>
                  <a:pt x="10830" y="9697"/>
                </a:lnTo>
                <a:lnTo>
                  <a:pt x="10839" y="9715"/>
                </a:lnTo>
                <a:lnTo>
                  <a:pt x="10847" y="9734"/>
                </a:lnTo>
                <a:lnTo>
                  <a:pt x="10857" y="9752"/>
                </a:lnTo>
                <a:lnTo>
                  <a:pt x="10877" y="9788"/>
                </a:lnTo>
                <a:lnTo>
                  <a:pt x="10897" y="9823"/>
                </a:lnTo>
                <a:lnTo>
                  <a:pt x="10917" y="9858"/>
                </a:lnTo>
                <a:lnTo>
                  <a:pt x="10937" y="9894"/>
                </a:lnTo>
                <a:lnTo>
                  <a:pt x="10955" y="9929"/>
                </a:lnTo>
                <a:lnTo>
                  <a:pt x="10972" y="9965"/>
                </a:lnTo>
                <a:lnTo>
                  <a:pt x="10979" y="9983"/>
                </a:lnTo>
                <a:lnTo>
                  <a:pt x="10985" y="10001"/>
                </a:lnTo>
                <a:lnTo>
                  <a:pt x="10991" y="10019"/>
                </a:lnTo>
                <a:lnTo>
                  <a:pt x="10996" y="10039"/>
                </a:lnTo>
                <a:lnTo>
                  <a:pt x="11000" y="10057"/>
                </a:lnTo>
                <a:lnTo>
                  <a:pt x="11003" y="10077"/>
                </a:lnTo>
                <a:lnTo>
                  <a:pt x="11005" y="10096"/>
                </a:lnTo>
                <a:lnTo>
                  <a:pt x="11006" y="10117"/>
                </a:lnTo>
                <a:lnTo>
                  <a:pt x="11005" y="10129"/>
                </a:lnTo>
                <a:lnTo>
                  <a:pt x="11003" y="10141"/>
                </a:lnTo>
                <a:lnTo>
                  <a:pt x="11000" y="10153"/>
                </a:lnTo>
                <a:lnTo>
                  <a:pt x="10996" y="10164"/>
                </a:lnTo>
                <a:lnTo>
                  <a:pt x="10991" y="10174"/>
                </a:lnTo>
                <a:lnTo>
                  <a:pt x="10985" y="10185"/>
                </a:lnTo>
                <a:lnTo>
                  <a:pt x="10978" y="10195"/>
                </a:lnTo>
                <a:lnTo>
                  <a:pt x="10971" y="10204"/>
                </a:lnTo>
                <a:lnTo>
                  <a:pt x="10963" y="10213"/>
                </a:lnTo>
                <a:lnTo>
                  <a:pt x="10953" y="10221"/>
                </a:lnTo>
                <a:lnTo>
                  <a:pt x="10944" y="10230"/>
                </a:lnTo>
                <a:lnTo>
                  <a:pt x="10935" y="10238"/>
                </a:lnTo>
                <a:lnTo>
                  <a:pt x="10913" y="10253"/>
                </a:lnTo>
                <a:lnTo>
                  <a:pt x="10892" y="10268"/>
                </a:lnTo>
                <a:lnTo>
                  <a:pt x="10846" y="10294"/>
                </a:lnTo>
                <a:lnTo>
                  <a:pt x="10803" y="10318"/>
                </a:lnTo>
                <a:lnTo>
                  <a:pt x="10785" y="10330"/>
                </a:lnTo>
                <a:lnTo>
                  <a:pt x="10767" y="10343"/>
                </a:lnTo>
                <a:lnTo>
                  <a:pt x="10760" y="10349"/>
                </a:lnTo>
                <a:lnTo>
                  <a:pt x="10754" y="10355"/>
                </a:lnTo>
                <a:lnTo>
                  <a:pt x="10748" y="10361"/>
                </a:lnTo>
                <a:lnTo>
                  <a:pt x="10744" y="10367"/>
                </a:lnTo>
                <a:lnTo>
                  <a:pt x="10719" y="10405"/>
                </a:lnTo>
                <a:lnTo>
                  <a:pt x="10696" y="10443"/>
                </a:lnTo>
                <a:lnTo>
                  <a:pt x="10676" y="10481"/>
                </a:lnTo>
                <a:lnTo>
                  <a:pt x="10657" y="10518"/>
                </a:lnTo>
                <a:lnTo>
                  <a:pt x="10641" y="10556"/>
                </a:lnTo>
                <a:lnTo>
                  <a:pt x="10625" y="10594"/>
                </a:lnTo>
                <a:lnTo>
                  <a:pt x="10612" y="10633"/>
                </a:lnTo>
                <a:lnTo>
                  <a:pt x="10601" y="10672"/>
                </a:lnTo>
                <a:lnTo>
                  <a:pt x="10590" y="10712"/>
                </a:lnTo>
                <a:lnTo>
                  <a:pt x="10582" y="10753"/>
                </a:lnTo>
                <a:lnTo>
                  <a:pt x="10575" y="10795"/>
                </a:lnTo>
                <a:lnTo>
                  <a:pt x="10570" y="10838"/>
                </a:lnTo>
                <a:lnTo>
                  <a:pt x="10566" y="10884"/>
                </a:lnTo>
                <a:lnTo>
                  <a:pt x="10563" y="10930"/>
                </a:lnTo>
                <a:lnTo>
                  <a:pt x="10561" y="10978"/>
                </a:lnTo>
                <a:lnTo>
                  <a:pt x="10560" y="11028"/>
                </a:lnTo>
                <a:lnTo>
                  <a:pt x="10561" y="11057"/>
                </a:lnTo>
                <a:lnTo>
                  <a:pt x="10563" y="11084"/>
                </a:lnTo>
                <a:lnTo>
                  <a:pt x="10566" y="11108"/>
                </a:lnTo>
                <a:lnTo>
                  <a:pt x="10571" y="11130"/>
                </a:lnTo>
                <a:lnTo>
                  <a:pt x="10576" y="11151"/>
                </a:lnTo>
                <a:lnTo>
                  <a:pt x="10583" y="11170"/>
                </a:lnTo>
                <a:lnTo>
                  <a:pt x="10590" y="11186"/>
                </a:lnTo>
                <a:lnTo>
                  <a:pt x="10600" y="11202"/>
                </a:lnTo>
                <a:lnTo>
                  <a:pt x="10610" y="11215"/>
                </a:lnTo>
                <a:lnTo>
                  <a:pt x="10621" y="11228"/>
                </a:lnTo>
                <a:lnTo>
                  <a:pt x="10634" y="11238"/>
                </a:lnTo>
                <a:lnTo>
                  <a:pt x="10646" y="11247"/>
                </a:lnTo>
                <a:lnTo>
                  <a:pt x="10660" y="11255"/>
                </a:lnTo>
                <a:lnTo>
                  <a:pt x="10675" y="11262"/>
                </a:lnTo>
                <a:lnTo>
                  <a:pt x="10691" y="11269"/>
                </a:lnTo>
                <a:lnTo>
                  <a:pt x="10708" y="11273"/>
                </a:lnTo>
                <a:lnTo>
                  <a:pt x="10724" y="11277"/>
                </a:lnTo>
                <a:lnTo>
                  <a:pt x="10743" y="11280"/>
                </a:lnTo>
                <a:lnTo>
                  <a:pt x="10761" y="11282"/>
                </a:lnTo>
                <a:lnTo>
                  <a:pt x="10781" y="11283"/>
                </a:lnTo>
                <a:lnTo>
                  <a:pt x="10821" y="11285"/>
                </a:lnTo>
                <a:lnTo>
                  <a:pt x="10864" y="11284"/>
                </a:lnTo>
                <a:lnTo>
                  <a:pt x="10955" y="11281"/>
                </a:lnTo>
                <a:lnTo>
                  <a:pt x="11052" y="11279"/>
                </a:lnTo>
                <a:lnTo>
                  <a:pt x="11085" y="11278"/>
                </a:lnTo>
                <a:lnTo>
                  <a:pt x="11118" y="11277"/>
                </a:lnTo>
                <a:lnTo>
                  <a:pt x="11150" y="11275"/>
                </a:lnTo>
                <a:lnTo>
                  <a:pt x="11179" y="11272"/>
                </a:lnTo>
                <a:lnTo>
                  <a:pt x="11209" y="11269"/>
                </a:lnTo>
                <a:lnTo>
                  <a:pt x="11238" y="11264"/>
                </a:lnTo>
                <a:lnTo>
                  <a:pt x="11266" y="11260"/>
                </a:lnTo>
                <a:lnTo>
                  <a:pt x="11293" y="11255"/>
                </a:lnTo>
                <a:lnTo>
                  <a:pt x="11346" y="11244"/>
                </a:lnTo>
                <a:lnTo>
                  <a:pt x="11395" y="11232"/>
                </a:lnTo>
                <a:lnTo>
                  <a:pt x="11443" y="11218"/>
                </a:lnTo>
                <a:lnTo>
                  <a:pt x="11490" y="11205"/>
                </a:lnTo>
                <a:lnTo>
                  <a:pt x="11536" y="11191"/>
                </a:lnTo>
                <a:lnTo>
                  <a:pt x="11581" y="11177"/>
                </a:lnTo>
                <a:lnTo>
                  <a:pt x="11625" y="11165"/>
                </a:lnTo>
                <a:lnTo>
                  <a:pt x="11671" y="11154"/>
                </a:lnTo>
                <a:lnTo>
                  <a:pt x="11693" y="11148"/>
                </a:lnTo>
                <a:lnTo>
                  <a:pt x="11716" y="11144"/>
                </a:lnTo>
                <a:lnTo>
                  <a:pt x="11739" y="11140"/>
                </a:lnTo>
                <a:lnTo>
                  <a:pt x="11763" y="11137"/>
                </a:lnTo>
                <a:lnTo>
                  <a:pt x="11787" y="11134"/>
                </a:lnTo>
                <a:lnTo>
                  <a:pt x="11811" y="11132"/>
                </a:lnTo>
                <a:lnTo>
                  <a:pt x="11836" y="11131"/>
                </a:lnTo>
                <a:lnTo>
                  <a:pt x="11862" y="11130"/>
                </a:lnTo>
                <a:lnTo>
                  <a:pt x="11889" y="11132"/>
                </a:lnTo>
                <a:lnTo>
                  <a:pt x="11915" y="11137"/>
                </a:lnTo>
                <a:lnTo>
                  <a:pt x="11939" y="11145"/>
                </a:lnTo>
                <a:lnTo>
                  <a:pt x="11960" y="11156"/>
                </a:lnTo>
                <a:lnTo>
                  <a:pt x="11981" y="11169"/>
                </a:lnTo>
                <a:lnTo>
                  <a:pt x="11999" y="11185"/>
                </a:lnTo>
                <a:lnTo>
                  <a:pt x="12017" y="11203"/>
                </a:lnTo>
                <a:lnTo>
                  <a:pt x="12033" y="11223"/>
                </a:lnTo>
                <a:lnTo>
                  <a:pt x="12048" y="11245"/>
                </a:lnTo>
                <a:lnTo>
                  <a:pt x="12062" y="11268"/>
                </a:lnTo>
                <a:lnTo>
                  <a:pt x="12076" y="11292"/>
                </a:lnTo>
                <a:lnTo>
                  <a:pt x="12088" y="11318"/>
                </a:lnTo>
                <a:lnTo>
                  <a:pt x="12110" y="11371"/>
                </a:lnTo>
                <a:lnTo>
                  <a:pt x="12132" y="11427"/>
                </a:lnTo>
                <a:lnTo>
                  <a:pt x="12154" y="11482"/>
                </a:lnTo>
                <a:lnTo>
                  <a:pt x="12175" y="11535"/>
                </a:lnTo>
                <a:lnTo>
                  <a:pt x="12188" y="11561"/>
                </a:lnTo>
                <a:lnTo>
                  <a:pt x="12200" y="11586"/>
                </a:lnTo>
                <a:lnTo>
                  <a:pt x="12213" y="11608"/>
                </a:lnTo>
                <a:lnTo>
                  <a:pt x="12227" y="11630"/>
                </a:lnTo>
                <a:lnTo>
                  <a:pt x="12242" y="11650"/>
                </a:lnTo>
                <a:lnTo>
                  <a:pt x="12257" y="11668"/>
                </a:lnTo>
                <a:lnTo>
                  <a:pt x="12275" y="11684"/>
                </a:lnTo>
                <a:lnTo>
                  <a:pt x="12293" y="11698"/>
                </a:lnTo>
                <a:lnTo>
                  <a:pt x="12314" y="11708"/>
                </a:lnTo>
                <a:lnTo>
                  <a:pt x="12337" y="11716"/>
                </a:lnTo>
                <a:lnTo>
                  <a:pt x="12360" y="11721"/>
                </a:lnTo>
                <a:lnTo>
                  <a:pt x="12386" y="11722"/>
                </a:lnTo>
                <a:lnTo>
                  <a:pt x="12386" y="12189"/>
                </a:lnTo>
                <a:lnTo>
                  <a:pt x="12386" y="12197"/>
                </a:lnTo>
                <a:lnTo>
                  <a:pt x="12387" y="12203"/>
                </a:lnTo>
                <a:lnTo>
                  <a:pt x="12389" y="12208"/>
                </a:lnTo>
                <a:lnTo>
                  <a:pt x="12391" y="12214"/>
                </a:lnTo>
                <a:lnTo>
                  <a:pt x="12398" y="12224"/>
                </a:lnTo>
                <a:lnTo>
                  <a:pt x="12405" y="12235"/>
                </a:lnTo>
                <a:lnTo>
                  <a:pt x="12424" y="12252"/>
                </a:lnTo>
                <a:lnTo>
                  <a:pt x="12442" y="12269"/>
                </a:lnTo>
                <a:lnTo>
                  <a:pt x="12500" y="12338"/>
                </a:lnTo>
                <a:lnTo>
                  <a:pt x="12511" y="12338"/>
                </a:lnTo>
                <a:lnTo>
                  <a:pt x="12525" y="12336"/>
                </a:lnTo>
                <a:lnTo>
                  <a:pt x="12539" y="12333"/>
                </a:lnTo>
                <a:lnTo>
                  <a:pt x="12555" y="12329"/>
                </a:lnTo>
                <a:lnTo>
                  <a:pt x="12590" y="12320"/>
                </a:lnTo>
                <a:lnTo>
                  <a:pt x="12628" y="12308"/>
                </a:lnTo>
                <a:lnTo>
                  <a:pt x="12666" y="12296"/>
                </a:lnTo>
                <a:lnTo>
                  <a:pt x="12704" y="12285"/>
                </a:lnTo>
                <a:lnTo>
                  <a:pt x="12723" y="12281"/>
                </a:lnTo>
                <a:lnTo>
                  <a:pt x="12741" y="12276"/>
                </a:lnTo>
                <a:lnTo>
                  <a:pt x="12758" y="12273"/>
                </a:lnTo>
                <a:lnTo>
                  <a:pt x="12773" y="12269"/>
                </a:lnTo>
                <a:lnTo>
                  <a:pt x="12776" y="12291"/>
                </a:lnTo>
                <a:lnTo>
                  <a:pt x="12778" y="12313"/>
                </a:lnTo>
                <a:lnTo>
                  <a:pt x="12778" y="12334"/>
                </a:lnTo>
                <a:lnTo>
                  <a:pt x="12779" y="12356"/>
                </a:lnTo>
                <a:lnTo>
                  <a:pt x="12779" y="12377"/>
                </a:lnTo>
                <a:lnTo>
                  <a:pt x="12779" y="12399"/>
                </a:lnTo>
                <a:lnTo>
                  <a:pt x="12782" y="12419"/>
                </a:lnTo>
                <a:lnTo>
                  <a:pt x="12785" y="12441"/>
                </a:lnTo>
                <a:lnTo>
                  <a:pt x="12763" y="12446"/>
                </a:lnTo>
                <a:lnTo>
                  <a:pt x="12741" y="12451"/>
                </a:lnTo>
                <a:lnTo>
                  <a:pt x="12721" y="12457"/>
                </a:lnTo>
                <a:lnTo>
                  <a:pt x="12699" y="12465"/>
                </a:lnTo>
                <a:lnTo>
                  <a:pt x="12680" y="12473"/>
                </a:lnTo>
                <a:lnTo>
                  <a:pt x="12660" y="12482"/>
                </a:lnTo>
                <a:lnTo>
                  <a:pt x="12642" y="12492"/>
                </a:lnTo>
                <a:lnTo>
                  <a:pt x="12624" y="12504"/>
                </a:lnTo>
                <a:lnTo>
                  <a:pt x="12608" y="12515"/>
                </a:lnTo>
                <a:lnTo>
                  <a:pt x="12593" y="12528"/>
                </a:lnTo>
                <a:lnTo>
                  <a:pt x="12586" y="12535"/>
                </a:lnTo>
                <a:lnTo>
                  <a:pt x="12580" y="12543"/>
                </a:lnTo>
                <a:lnTo>
                  <a:pt x="12575" y="12551"/>
                </a:lnTo>
                <a:lnTo>
                  <a:pt x="12570" y="12558"/>
                </a:lnTo>
                <a:lnTo>
                  <a:pt x="12565" y="12566"/>
                </a:lnTo>
                <a:lnTo>
                  <a:pt x="12561" y="12575"/>
                </a:lnTo>
                <a:lnTo>
                  <a:pt x="12556" y="12584"/>
                </a:lnTo>
                <a:lnTo>
                  <a:pt x="12554" y="12593"/>
                </a:lnTo>
                <a:lnTo>
                  <a:pt x="12551" y="12603"/>
                </a:lnTo>
                <a:lnTo>
                  <a:pt x="12550" y="12612"/>
                </a:lnTo>
                <a:lnTo>
                  <a:pt x="12549" y="12623"/>
                </a:lnTo>
                <a:lnTo>
                  <a:pt x="12548" y="12633"/>
                </a:lnTo>
                <a:close/>
                <a:moveTo>
                  <a:pt x="6854" y="6323"/>
                </a:moveTo>
                <a:lnTo>
                  <a:pt x="6828" y="6309"/>
                </a:lnTo>
                <a:lnTo>
                  <a:pt x="6804" y="6296"/>
                </a:lnTo>
                <a:lnTo>
                  <a:pt x="6783" y="6281"/>
                </a:lnTo>
                <a:lnTo>
                  <a:pt x="6763" y="6266"/>
                </a:lnTo>
                <a:lnTo>
                  <a:pt x="6747" y="6250"/>
                </a:lnTo>
                <a:lnTo>
                  <a:pt x="6730" y="6233"/>
                </a:lnTo>
                <a:lnTo>
                  <a:pt x="6716" y="6216"/>
                </a:lnTo>
                <a:lnTo>
                  <a:pt x="6703" y="6197"/>
                </a:lnTo>
                <a:lnTo>
                  <a:pt x="6679" y="6160"/>
                </a:lnTo>
                <a:lnTo>
                  <a:pt x="6655" y="6121"/>
                </a:lnTo>
                <a:lnTo>
                  <a:pt x="6631" y="6080"/>
                </a:lnTo>
                <a:lnTo>
                  <a:pt x="6604" y="6038"/>
                </a:lnTo>
                <a:lnTo>
                  <a:pt x="6557" y="6103"/>
                </a:lnTo>
                <a:lnTo>
                  <a:pt x="6507" y="6170"/>
                </a:lnTo>
                <a:lnTo>
                  <a:pt x="6482" y="6204"/>
                </a:lnTo>
                <a:lnTo>
                  <a:pt x="6456" y="6236"/>
                </a:lnTo>
                <a:lnTo>
                  <a:pt x="6428" y="6270"/>
                </a:lnTo>
                <a:lnTo>
                  <a:pt x="6401" y="6303"/>
                </a:lnTo>
                <a:lnTo>
                  <a:pt x="6372" y="6337"/>
                </a:lnTo>
                <a:lnTo>
                  <a:pt x="6343" y="6370"/>
                </a:lnTo>
                <a:lnTo>
                  <a:pt x="6312" y="6402"/>
                </a:lnTo>
                <a:lnTo>
                  <a:pt x="6281" y="6433"/>
                </a:lnTo>
                <a:lnTo>
                  <a:pt x="6250" y="6465"/>
                </a:lnTo>
                <a:lnTo>
                  <a:pt x="6218" y="6495"/>
                </a:lnTo>
                <a:lnTo>
                  <a:pt x="6185" y="6525"/>
                </a:lnTo>
                <a:lnTo>
                  <a:pt x="6152" y="6554"/>
                </a:lnTo>
                <a:lnTo>
                  <a:pt x="6117" y="6581"/>
                </a:lnTo>
                <a:lnTo>
                  <a:pt x="6082" y="6608"/>
                </a:lnTo>
                <a:lnTo>
                  <a:pt x="6047" y="6634"/>
                </a:lnTo>
                <a:lnTo>
                  <a:pt x="6010" y="6658"/>
                </a:lnTo>
                <a:lnTo>
                  <a:pt x="5973" y="6681"/>
                </a:lnTo>
                <a:lnTo>
                  <a:pt x="5935" y="6702"/>
                </a:lnTo>
                <a:lnTo>
                  <a:pt x="5897" y="6722"/>
                </a:lnTo>
                <a:lnTo>
                  <a:pt x="5858" y="6739"/>
                </a:lnTo>
                <a:lnTo>
                  <a:pt x="5818" y="6756"/>
                </a:lnTo>
                <a:lnTo>
                  <a:pt x="5778" y="6770"/>
                </a:lnTo>
                <a:lnTo>
                  <a:pt x="5736" y="6784"/>
                </a:lnTo>
                <a:lnTo>
                  <a:pt x="5695" y="6794"/>
                </a:lnTo>
                <a:lnTo>
                  <a:pt x="5651" y="6802"/>
                </a:lnTo>
                <a:lnTo>
                  <a:pt x="5608" y="6808"/>
                </a:lnTo>
                <a:lnTo>
                  <a:pt x="5565" y="6811"/>
                </a:lnTo>
                <a:lnTo>
                  <a:pt x="5520" y="6813"/>
                </a:lnTo>
                <a:lnTo>
                  <a:pt x="5513" y="6812"/>
                </a:lnTo>
                <a:lnTo>
                  <a:pt x="5503" y="6810"/>
                </a:lnTo>
                <a:lnTo>
                  <a:pt x="5491" y="6806"/>
                </a:lnTo>
                <a:lnTo>
                  <a:pt x="5479" y="6801"/>
                </a:lnTo>
                <a:lnTo>
                  <a:pt x="5447" y="6788"/>
                </a:lnTo>
                <a:lnTo>
                  <a:pt x="5411" y="6769"/>
                </a:lnTo>
                <a:lnTo>
                  <a:pt x="5371" y="6748"/>
                </a:lnTo>
                <a:lnTo>
                  <a:pt x="5328" y="6724"/>
                </a:lnTo>
                <a:lnTo>
                  <a:pt x="5282" y="6697"/>
                </a:lnTo>
                <a:lnTo>
                  <a:pt x="5237" y="6671"/>
                </a:lnTo>
                <a:lnTo>
                  <a:pt x="5193" y="6643"/>
                </a:lnTo>
                <a:lnTo>
                  <a:pt x="5151" y="6615"/>
                </a:lnTo>
                <a:lnTo>
                  <a:pt x="5112" y="6587"/>
                </a:lnTo>
                <a:lnTo>
                  <a:pt x="5077" y="6563"/>
                </a:lnTo>
                <a:lnTo>
                  <a:pt x="5048" y="6540"/>
                </a:lnTo>
                <a:lnTo>
                  <a:pt x="5025" y="6521"/>
                </a:lnTo>
                <a:lnTo>
                  <a:pt x="5017" y="6513"/>
                </a:lnTo>
                <a:lnTo>
                  <a:pt x="5011" y="6505"/>
                </a:lnTo>
                <a:lnTo>
                  <a:pt x="5008" y="6499"/>
                </a:lnTo>
                <a:lnTo>
                  <a:pt x="5006" y="6494"/>
                </a:lnTo>
                <a:lnTo>
                  <a:pt x="5007" y="6486"/>
                </a:lnTo>
                <a:lnTo>
                  <a:pt x="5008" y="6478"/>
                </a:lnTo>
                <a:lnTo>
                  <a:pt x="5010" y="6469"/>
                </a:lnTo>
                <a:lnTo>
                  <a:pt x="5013" y="6461"/>
                </a:lnTo>
                <a:lnTo>
                  <a:pt x="5016" y="6454"/>
                </a:lnTo>
                <a:lnTo>
                  <a:pt x="5020" y="6447"/>
                </a:lnTo>
                <a:lnTo>
                  <a:pt x="5025" y="6440"/>
                </a:lnTo>
                <a:lnTo>
                  <a:pt x="5031" y="6432"/>
                </a:lnTo>
                <a:lnTo>
                  <a:pt x="5042" y="6419"/>
                </a:lnTo>
                <a:lnTo>
                  <a:pt x="5056" y="6406"/>
                </a:lnTo>
                <a:lnTo>
                  <a:pt x="5071" y="6393"/>
                </a:lnTo>
                <a:lnTo>
                  <a:pt x="5086" y="6383"/>
                </a:lnTo>
                <a:lnTo>
                  <a:pt x="5103" y="6373"/>
                </a:lnTo>
                <a:lnTo>
                  <a:pt x="5119" y="6363"/>
                </a:lnTo>
                <a:lnTo>
                  <a:pt x="5135" y="6354"/>
                </a:lnTo>
                <a:lnTo>
                  <a:pt x="5151" y="6346"/>
                </a:lnTo>
                <a:lnTo>
                  <a:pt x="5180" y="6333"/>
                </a:lnTo>
                <a:lnTo>
                  <a:pt x="5200" y="6323"/>
                </a:lnTo>
                <a:lnTo>
                  <a:pt x="5200" y="6152"/>
                </a:lnTo>
                <a:lnTo>
                  <a:pt x="5148" y="6152"/>
                </a:lnTo>
                <a:lnTo>
                  <a:pt x="5107" y="6153"/>
                </a:lnTo>
                <a:lnTo>
                  <a:pt x="5089" y="6154"/>
                </a:lnTo>
                <a:lnTo>
                  <a:pt x="5073" y="6155"/>
                </a:lnTo>
                <a:lnTo>
                  <a:pt x="5058" y="6157"/>
                </a:lnTo>
                <a:lnTo>
                  <a:pt x="5044" y="6159"/>
                </a:lnTo>
                <a:lnTo>
                  <a:pt x="5030" y="6162"/>
                </a:lnTo>
                <a:lnTo>
                  <a:pt x="5016" y="6167"/>
                </a:lnTo>
                <a:lnTo>
                  <a:pt x="5002" y="6171"/>
                </a:lnTo>
                <a:lnTo>
                  <a:pt x="4985" y="6176"/>
                </a:lnTo>
                <a:lnTo>
                  <a:pt x="4949" y="6190"/>
                </a:lnTo>
                <a:lnTo>
                  <a:pt x="4904" y="6209"/>
                </a:lnTo>
                <a:lnTo>
                  <a:pt x="4904" y="6201"/>
                </a:lnTo>
                <a:lnTo>
                  <a:pt x="4905" y="6193"/>
                </a:lnTo>
                <a:lnTo>
                  <a:pt x="4907" y="6185"/>
                </a:lnTo>
                <a:lnTo>
                  <a:pt x="4909" y="6177"/>
                </a:lnTo>
                <a:lnTo>
                  <a:pt x="4917" y="6158"/>
                </a:lnTo>
                <a:lnTo>
                  <a:pt x="4925" y="6140"/>
                </a:lnTo>
                <a:lnTo>
                  <a:pt x="4935" y="6121"/>
                </a:lnTo>
                <a:lnTo>
                  <a:pt x="4947" y="6101"/>
                </a:lnTo>
                <a:lnTo>
                  <a:pt x="4960" y="6081"/>
                </a:lnTo>
                <a:lnTo>
                  <a:pt x="4974" y="6061"/>
                </a:lnTo>
                <a:lnTo>
                  <a:pt x="5004" y="6021"/>
                </a:lnTo>
                <a:lnTo>
                  <a:pt x="5034" y="5982"/>
                </a:lnTo>
                <a:lnTo>
                  <a:pt x="5062" y="5945"/>
                </a:lnTo>
                <a:lnTo>
                  <a:pt x="5087" y="5913"/>
                </a:lnTo>
                <a:lnTo>
                  <a:pt x="5071" y="5893"/>
                </a:lnTo>
                <a:lnTo>
                  <a:pt x="5056" y="5874"/>
                </a:lnTo>
                <a:lnTo>
                  <a:pt x="5042" y="5853"/>
                </a:lnTo>
                <a:lnTo>
                  <a:pt x="5030" y="5833"/>
                </a:lnTo>
                <a:lnTo>
                  <a:pt x="5017" y="5811"/>
                </a:lnTo>
                <a:lnTo>
                  <a:pt x="5005" y="5790"/>
                </a:lnTo>
                <a:lnTo>
                  <a:pt x="4995" y="5767"/>
                </a:lnTo>
                <a:lnTo>
                  <a:pt x="4984" y="5745"/>
                </a:lnTo>
                <a:lnTo>
                  <a:pt x="4974" y="5722"/>
                </a:lnTo>
                <a:lnTo>
                  <a:pt x="4966" y="5698"/>
                </a:lnTo>
                <a:lnTo>
                  <a:pt x="4958" y="5675"/>
                </a:lnTo>
                <a:lnTo>
                  <a:pt x="4949" y="5651"/>
                </a:lnTo>
                <a:lnTo>
                  <a:pt x="4943" y="5627"/>
                </a:lnTo>
                <a:lnTo>
                  <a:pt x="4936" y="5602"/>
                </a:lnTo>
                <a:lnTo>
                  <a:pt x="4931" y="5577"/>
                </a:lnTo>
                <a:lnTo>
                  <a:pt x="4925" y="5552"/>
                </a:lnTo>
                <a:lnTo>
                  <a:pt x="4916" y="5499"/>
                </a:lnTo>
                <a:lnTo>
                  <a:pt x="4908" y="5446"/>
                </a:lnTo>
                <a:lnTo>
                  <a:pt x="4903" y="5392"/>
                </a:lnTo>
                <a:lnTo>
                  <a:pt x="4898" y="5336"/>
                </a:lnTo>
                <a:lnTo>
                  <a:pt x="4896" y="5280"/>
                </a:lnTo>
                <a:lnTo>
                  <a:pt x="4894" y="5222"/>
                </a:lnTo>
                <a:lnTo>
                  <a:pt x="4893" y="5164"/>
                </a:lnTo>
                <a:lnTo>
                  <a:pt x="4892" y="5104"/>
                </a:lnTo>
                <a:lnTo>
                  <a:pt x="4893" y="5089"/>
                </a:lnTo>
                <a:lnTo>
                  <a:pt x="4894" y="5074"/>
                </a:lnTo>
                <a:lnTo>
                  <a:pt x="4897" y="5060"/>
                </a:lnTo>
                <a:lnTo>
                  <a:pt x="4900" y="5048"/>
                </a:lnTo>
                <a:lnTo>
                  <a:pt x="4904" y="5036"/>
                </a:lnTo>
                <a:lnTo>
                  <a:pt x="4909" y="5025"/>
                </a:lnTo>
                <a:lnTo>
                  <a:pt x="4916" y="5015"/>
                </a:lnTo>
                <a:lnTo>
                  <a:pt x="4922" y="5006"/>
                </a:lnTo>
                <a:lnTo>
                  <a:pt x="4929" y="4996"/>
                </a:lnTo>
                <a:lnTo>
                  <a:pt x="4937" y="4988"/>
                </a:lnTo>
                <a:lnTo>
                  <a:pt x="4945" y="4980"/>
                </a:lnTo>
                <a:lnTo>
                  <a:pt x="4954" y="4973"/>
                </a:lnTo>
                <a:lnTo>
                  <a:pt x="4972" y="4959"/>
                </a:lnTo>
                <a:lnTo>
                  <a:pt x="4993" y="4947"/>
                </a:lnTo>
                <a:lnTo>
                  <a:pt x="5034" y="4924"/>
                </a:lnTo>
                <a:lnTo>
                  <a:pt x="5076" y="4902"/>
                </a:lnTo>
                <a:lnTo>
                  <a:pt x="5095" y="4890"/>
                </a:lnTo>
                <a:lnTo>
                  <a:pt x="5113" y="4875"/>
                </a:lnTo>
                <a:lnTo>
                  <a:pt x="5122" y="4868"/>
                </a:lnTo>
                <a:lnTo>
                  <a:pt x="5129" y="4860"/>
                </a:lnTo>
                <a:lnTo>
                  <a:pt x="5136" y="4851"/>
                </a:lnTo>
                <a:lnTo>
                  <a:pt x="5144" y="4841"/>
                </a:lnTo>
                <a:lnTo>
                  <a:pt x="5169" y="4806"/>
                </a:lnTo>
                <a:lnTo>
                  <a:pt x="5195" y="4771"/>
                </a:lnTo>
                <a:lnTo>
                  <a:pt x="5221" y="4739"/>
                </a:lnTo>
                <a:lnTo>
                  <a:pt x="5246" y="4708"/>
                </a:lnTo>
                <a:lnTo>
                  <a:pt x="5273" y="4677"/>
                </a:lnTo>
                <a:lnTo>
                  <a:pt x="5300" y="4648"/>
                </a:lnTo>
                <a:lnTo>
                  <a:pt x="5329" y="4622"/>
                </a:lnTo>
                <a:lnTo>
                  <a:pt x="5357" y="4596"/>
                </a:lnTo>
                <a:lnTo>
                  <a:pt x="5373" y="4583"/>
                </a:lnTo>
                <a:lnTo>
                  <a:pt x="5388" y="4571"/>
                </a:lnTo>
                <a:lnTo>
                  <a:pt x="5404" y="4559"/>
                </a:lnTo>
                <a:lnTo>
                  <a:pt x="5420" y="4548"/>
                </a:lnTo>
                <a:lnTo>
                  <a:pt x="5437" y="4537"/>
                </a:lnTo>
                <a:lnTo>
                  <a:pt x="5454" y="4527"/>
                </a:lnTo>
                <a:lnTo>
                  <a:pt x="5471" y="4517"/>
                </a:lnTo>
                <a:lnTo>
                  <a:pt x="5490" y="4507"/>
                </a:lnTo>
                <a:lnTo>
                  <a:pt x="5508" y="4497"/>
                </a:lnTo>
                <a:lnTo>
                  <a:pt x="5528" y="4488"/>
                </a:lnTo>
                <a:lnTo>
                  <a:pt x="5548" y="4480"/>
                </a:lnTo>
                <a:lnTo>
                  <a:pt x="5568" y="4472"/>
                </a:lnTo>
                <a:lnTo>
                  <a:pt x="5590" y="4465"/>
                </a:lnTo>
                <a:lnTo>
                  <a:pt x="5611" y="4456"/>
                </a:lnTo>
                <a:lnTo>
                  <a:pt x="5634" y="4450"/>
                </a:lnTo>
                <a:lnTo>
                  <a:pt x="5656" y="4443"/>
                </a:lnTo>
                <a:lnTo>
                  <a:pt x="5675" y="4437"/>
                </a:lnTo>
                <a:lnTo>
                  <a:pt x="5693" y="4430"/>
                </a:lnTo>
                <a:lnTo>
                  <a:pt x="5711" y="4421"/>
                </a:lnTo>
                <a:lnTo>
                  <a:pt x="5727" y="4413"/>
                </a:lnTo>
                <a:lnTo>
                  <a:pt x="5743" y="4403"/>
                </a:lnTo>
                <a:lnTo>
                  <a:pt x="5759" y="4392"/>
                </a:lnTo>
                <a:lnTo>
                  <a:pt x="5774" y="4380"/>
                </a:lnTo>
                <a:lnTo>
                  <a:pt x="5789" y="4368"/>
                </a:lnTo>
                <a:lnTo>
                  <a:pt x="5848" y="4316"/>
                </a:lnTo>
                <a:lnTo>
                  <a:pt x="5910" y="4262"/>
                </a:lnTo>
                <a:lnTo>
                  <a:pt x="5928" y="4250"/>
                </a:lnTo>
                <a:lnTo>
                  <a:pt x="5945" y="4237"/>
                </a:lnTo>
                <a:lnTo>
                  <a:pt x="5964" y="4225"/>
                </a:lnTo>
                <a:lnTo>
                  <a:pt x="5982" y="4214"/>
                </a:lnTo>
                <a:lnTo>
                  <a:pt x="6003" y="4203"/>
                </a:lnTo>
                <a:lnTo>
                  <a:pt x="6024" y="4192"/>
                </a:lnTo>
                <a:lnTo>
                  <a:pt x="6047" y="4184"/>
                </a:lnTo>
                <a:lnTo>
                  <a:pt x="6071" y="4176"/>
                </a:lnTo>
                <a:lnTo>
                  <a:pt x="6095" y="4169"/>
                </a:lnTo>
                <a:lnTo>
                  <a:pt x="6122" y="4163"/>
                </a:lnTo>
                <a:lnTo>
                  <a:pt x="6151" y="4159"/>
                </a:lnTo>
                <a:lnTo>
                  <a:pt x="6181" y="4156"/>
                </a:lnTo>
                <a:lnTo>
                  <a:pt x="6211" y="4153"/>
                </a:lnTo>
                <a:lnTo>
                  <a:pt x="6245" y="4153"/>
                </a:lnTo>
                <a:lnTo>
                  <a:pt x="6280" y="4156"/>
                </a:lnTo>
                <a:lnTo>
                  <a:pt x="6318" y="4159"/>
                </a:lnTo>
                <a:lnTo>
                  <a:pt x="6274" y="4146"/>
                </a:lnTo>
                <a:lnTo>
                  <a:pt x="6237" y="4135"/>
                </a:lnTo>
                <a:lnTo>
                  <a:pt x="6203" y="4125"/>
                </a:lnTo>
                <a:lnTo>
                  <a:pt x="6172" y="4114"/>
                </a:lnTo>
                <a:lnTo>
                  <a:pt x="6143" y="4105"/>
                </a:lnTo>
                <a:lnTo>
                  <a:pt x="6113" y="4096"/>
                </a:lnTo>
                <a:lnTo>
                  <a:pt x="6081" y="4088"/>
                </a:lnTo>
                <a:lnTo>
                  <a:pt x="6044" y="4079"/>
                </a:lnTo>
                <a:lnTo>
                  <a:pt x="6090" y="4066"/>
                </a:lnTo>
                <a:lnTo>
                  <a:pt x="6135" y="4052"/>
                </a:lnTo>
                <a:lnTo>
                  <a:pt x="6178" y="4036"/>
                </a:lnTo>
                <a:lnTo>
                  <a:pt x="6219" y="4019"/>
                </a:lnTo>
                <a:lnTo>
                  <a:pt x="6259" y="4002"/>
                </a:lnTo>
                <a:lnTo>
                  <a:pt x="6297" y="3982"/>
                </a:lnTo>
                <a:lnTo>
                  <a:pt x="6334" y="3962"/>
                </a:lnTo>
                <a:lnTo>
                  <a:pt x="6370" y="3940"/>
                </a:lnTo>
                <a:lnTo>
                  <a:pt x="6405" y="3916"/>
                </a:lnTo>
                <a:lnTo>
                  <a:pt x="6439" y="3893"/>
                </a:lnTo>
                <a:lnTo>
                  <a:pt x="6471" y="3868"/>
                </a:lnTo>
                <a:lnTo>
                  <a:pt x="6503" y="3843"/>
                </a:lnTo>
                <a:lnTo>
                  <a:pt x="6534" y="3817"/>
                </a:lnTo>
                <a:lnTo>
                  <a:pt x="6564" y="3790"/>
                </a:lnTo>
                <a:lnTo>
                  <a:pt x="6594" y="3763"/>
                </a:lnTo>
                <a:lnTo>
                  <a:pt x="6624" y="3736"/>
                </a:lnTo>
                <a:lnTo>
                  <a:pt x="6680" y="3678"/>
                </a:lnTo>
                <a:lnTo>
                  <a:pt x="6736" y="3621"/>
                </a:lnTo>
                <a:lnTo>
                  <a:pt x="6791" y="3562"/>
                </a:lnTo>
                <a:lnTo>
                  <a:pt x="6847" y="3504"/>
                </a:lnTo>
                <a:lnTo>
                  <a:pt x="6902" y="3445"/>
                </a:lnTo>
                <a:lnTo>
                  <a:pt x="6960" y="3389"/>
                </a:lnTo>
                <a:lnTo>
                  <a:pt x="6989" y="3361"/>
                </a:lnTo>
                <a:lnTo>
                  <a:pt x="7020" y="3333"/>
                </a:lnTo>
                <a:lnTo>
                  <a:pt x="7051" y="3307"/>
                </a:lnTo>
                <a:lnTo>
                  <a:pt x="7082" y="3281"/>
                </a:lnTo>
                <a:lnTo>
                  <a:pt x="7094" y="3271"/>
                </a:lnTo>
                <a:lnTo>
                  <a:pt x="7107" y="3258"/>
                </a:lnTo>
                <a:lnTo>
                  <a:pt x="7117" y="3246"/>
                </a:lnTo>
                <a:lnTo>
                  <a:pt x="7127" y="3232"/>
                </a:lnTo>
                <a:lnTo>
                  <a:pt x="7135" y="3216"/>
                </a:lnTo>
                <a:lnTo>
                  <a:pt x="7145" y="3201"/>
                </a:lnTo>
                <a:lnTo>
                  <a:pt x="7152" y="3183"/>
                </a:lnTo>
                <a:lnTo>
                  <a:pt x="7159" y="3166"/>
                </a:lnTo>
                <a:lnTo>
                  <a:pt x="7166" y="3148"/>
                </a:lnTo>
                <a:lnTo>
                  <a:pt x="7172" y="3130"/>
                </a:lnTo>
                <a:lnTo>
                  <a:pt x="7179" y="3110"/>
                </a:lnTo>
                <a:lnTo>
                  <a:pt x="7184" y="3091"/>
                </a:lnTo>
                <a:lnTo>
                  <a:pt x="7193" y="3053"/>
                </a:lnTo>
                <a:lnTo>
                  <a:pt x="7202" y="3014"/>
                </a:lnTo>
                <a:lnTo>
                  <a:pt x="7210" y="2977"/>
                </a:lnTo>
                <a:lnTo>
                  <a:pt x="7219" y="2942"/>
                </a:lnTo>
                <a:lnTo>
                  <a:pt x="7227" y="2910"/>
                </a:lnTo>
                <a:lnTo>
                  <a:pt x="7236" y="2882"/>
                </a:lnTo>
                <a:lnTo>
                  <a:pt x="7241" y="2869"/>
                </a:lnTo>
                <a:lnTo>
                  <a:pt x="7246" y="2858"/>
                </a:lnTo>
                <a:lnTo>
                  <a:pt x="7252" y="2849"/>
                </a:lnTo>
                <a:lnTo>
                  <a:pt x="7259" y="2840"/>
                </a:lnTo>
                <a:lnTo>
                  <a:pt x="7265" y="2833"/>
                </a:lnTo>
                <a:lnTo>
                  <a:pt x="7272" y="2829"/>
                </a:lnTo>
                <a:lnTo>
                  <a:pt x="7279" y="2826"/>
                </a:lnTo>
                <a:lnTo>
                  <a:pt x="7287" y="2825"/>
                </a:lnTo>
                <a:lnTo>
                  <a:pt x="7293" y="2814"/>
                </a:lnTo>
                <a:lnTo>
                  <a:pt x="7305" y="2786"/>
                </a:lnTo>
                <a:lnTo>
                  <a:pt x="7323" y="2745"/>
                </a:lnTo>
                <a:lnTo>
                  <a:pt x="7345" y="2699"/>
                </a:lnTo>
                <a:lnTo>
                  <a:pt x="7366" y="2652"/>
                </a:lnTo>
                <a:lnTo>
                  <a:pt x="7384" y="2610"/>
                </a:lnTo>
                <a:lnTo>
                  <a:pt x="7396" y="2578"/>
                </a:lnTo>
                <a:lnTo>
                  <a:pt x="7402" y="2563"/>
                </a:lnTo>
                <a:lnTo>
                  <a:pt x="7427" y="2521"/>
                </a:lnTo>
                <a:lnTo>
                  <a:pt x="7454" y="2481"/>
                </a:lnTo>
                <a:lnTo>
                  <a:pt x="7482" y="2442"/>
                </a:lnTo>
                <a:lnTo>
                  <a:pt x="7509" y="2405"/>
                </a:lnTo>
                <a:lnTo>
                  <a:pt x="7538" y="2369"/>
                </a:lnTo>
                <a:lnTo>
                  <a:pt x="7568" y="2335"/>
                </a:lnTo>
                <a:lnTo>
                  <a:pt x="7599" y="2304"/>
                </a:lnTo>
                <a:lnTo>
                  <a:pt x="7631" y="2273"/>
                </a:lnTo>
                <a:lnTo>
                  <a:pt x="7647" y="2258"/>
                </a:lnTo>
                <a:lnTo>
                  <a:pt x="7665" y="2244"/>
                </a:lnTo>
                <a:lnTo>
                  <a:pt x="7681" y="2230"/>
                </a:lnTo>
                <a:lnTo>
                  <a:pt x="7699" y="2216"/>
                </a:lnTo>
                <a:lnTo>
                  <a:pt x="7717" y="2203"/>
                </a:lnTo>
                <a:lnTo>
                  <a:pt x="7734" y="2191"/>
                </a:lnTo>
                <a:lnTo>
                  <a:pt x="7753" y="2178"/>
                </a:lnTo>
                <a:lnTo>
                  <a:pt x="7771" y="2166"/>
                </a:lnTo>
                <a:lnTo>
                  <a:pt x="7791" y="2155"/>
                </a:lnTo>
                <a:lnTo>
                  <a:pt x="7811" y="2143"/>
                </a:lnTo>
                <a:lnTo>
                  <a:pt x="7831" y="2132"/>
                </a:lnTo>
                <a:lnTo>
                  <a:pt x="7852" y="2122"/>
                </a:lnTo>
                <a:lnTo>
                  <a:pt x="7872" y="2113"/>
                </a:lnTo>
                <a:lnTo>
                  <a:pt x="7894" y="2102"/>
                </a:lnTo>
                <a:lnTo>
                  <a:pt x="7915" y="2094"/>
                </a:lnTo>
                <a:lnTo>
                  <a:pt x="7937" y="2085"/>
                </a:lnTo>
                <a:lnTo>
                  <a:pt x="7961" y="2076"/>
                </a:lnTo>
                <a:lnTo>
                  <a:pt x="7983" y="2064"/>
                </a:lnTo>
                <a:lnTo>
                  <a:pt x="8007" y="2052"/>
                </a:lnTo>
                <a:lnTo>
                  <a:pt x="8030" y="2038"/>
                </a:lnTo>
                <a:lnTo>
                  <a:pt x="8054" y="2022"/>
                </a:lnTo>
                <a:lnTo>
                  <a:pt x="8079" y="2006"/>
                </a:lnTo>
                <a:lnTo>
                  <a:pt x="8102" y="1987"/>
                </a:lnTo>
                <a:lnTo>
                  <a:pt x="8127" y="1968"/>
                </a:lnTo>
                <a:lnTo>
                  <a:pt x="8151" y="1947"/>
                </a:lnTo>
                <a:lnTo>
                  <a:pt x="8175" y="1927"/>
                </a:lnTo>
                <a:lnTo>
                  <a:pt x="8199" y="1904"/>
                </a:lnTo>
                <a:lnTo>
                  <a:pt x="8223" y="1881"/>
                </a:lnTo>
                <a:lnTo>
                  <a:pt x="8246" y="1857"/>
                </a:lnTo>
                <a:lnTo>
                  <a:pt x="8269" y="1832"/>
                </a:lnTo>
                <a:lnTo>
                  <a:pt x="8292" y="1808"/>
                </a:lnTo>
                <a:lnTo>
                  <a:pt x="8314" y="1782"/>
                </a:lnTo>
                <a:lnTo>
                  <a:pt x="8336" y="1755"/>
                </a:lnTo>
                <a:lnTo>
                  <a:pt x="8356" y="1729"/>
                </a:lnTo>
                <a:lnTo>
                  <a:pt x="8377" y="1702"/>
                </a:lnTo>
                <a:lnTo>
                  <a:pt x="8396" y="1675"/>
                </a:lnTo>
                <a:lnTo>
                  <a:pt x="8416" y="1649"/>
                </a:lnTo>
                <a:lnTo>
                  <a:pt x="8433" y="1621"/>
                </a:lnTo>
                <a:lnTo>
                  <a:pt x="8451" y="1594"/>
                </a:lnTo>
                <a:lnTo>
                  <a:pt x="8467" y="1568"/>
                </a:lnTo>
                <a:lnTo>
                  <a:pt x="8483" y="1541"/>
                </a:lnTo>
                <a:lnTo>
                  <a:pt x="8496" y="1514"/>
                </a:lnTo>
                <a:lnTo>
                  <a:pt x="8509" y="1489"/>
                </a:lnTo>
                <a:lnTo>
                  <a:pt x="8521" y="1463"/>
                </a:lnTo>
                <a:lnTo>
                  <a:pt x="8531" y="1438"/>
                </a:lnTo>
                <a:lnTo>
                  <a:pt x="8540" y="1414"/>
                </a:lnTo>
                <a:lnTo>
                  <a:pt x="8547" y="1390"/>
                </a:lnTo>
                <a:lnTo>
                  <a:pt x="8554" y="1367"/>
                </a:lnTo>
                <a:lnTo>
                  <a:pt x="8527" y="1373"/>
                </a:lnTo>
                <a:lnTo>
                  <a:pt x="8502" y="1379"/>
                </a:lnTo>
                <a:lnTo>
                  <a:pt x="8478" y="1385"/>
                </a:lnTo>
                <a:lnTo>
                  <a:pt x="8454" y="1392"/>
                </a:lnTo>
                <a:lnTo>
                  <a:pt x="8409" y="1407"/>
                </a:lnTo>
                <a:lnTo>
                  <a:pt x="8367" y="1423"/>
                </a:lnTo>
                <a:lnTo>
                  <a:pt x="8287" y="1458"/>
                </a:lnTo>
                <a:lnTo>
                  <a:pt x="8213" y="1492"/>
                </a:lnTo>
                <a:lnTo>
                  <a:pt x="8176" y="1508"/>
                </a:lnTo>
                <a:lnTo>
                  <a:pt x="8138" y="1522"/>
                </a:lnTo>
                <a:lnTo>
                  <a:pt x="8120" y="1530"/>
                </a:lnTo>
                <a:lnTo>
                  <a:pt x="8100" y="1537"/>
                </a:lnTo>
                <a:lnTo>
                  <a:pt x="8081" y="1543"/>
                </a:lnTo>
                <a:lnTo>
                  <a:pt x="8061" y="1549"/>
                </a:lnTo>
                <a:lnTo>
                  <a:pt x="8041" y="1554"/>
                </a:lnTo>
                <a:lnTo>
                  <a:pt x="8020" y="1558"/>
                </a:lnTo>
                <a:lnTo>
                  <a:pt x="7999" y="1562"/>
                </a:lnTo>
                <a:lnTo>
                  <a:pt x="7977" y="1567"/>
                </a:lnTo>
                <a:lnTo>
                  <a:pt x="7953" y="1569"/>
                </a:lnTo>
                <a:lnTo>
                  <a:pt x="7931" y="1571"/>
                </a:lnTo>
                <a:lnTo>
                  <a:pt x="7906" y="1573"/>
                </a:lnTo>
                <a:lnTo>
                  <a:pt x="7880" y="1573"/>
                </a:lnTo>
                <a:lnTo>
                  <a:pt x="7892" y="1558"/>
                </a:lnTo>
                <a:lnTo>
                  <a:pt x="7905" y="1544"/>
                </a:lnTo>
                <a:lnTo>
                  <a:pt x="7919" y="1530"/>
                </a:lnTo>
                <a:lnTo>
                  <a:pt x="7934" y="1517"/>
                </a:lnTo>
                <a:lnTo>
                  <a:pt x="7949" y="1505"/>
                </a:lnTo>
                <a:lnTo>
                  <a:pt x="7966" y="1493"/>
                </a:lnTo>
                <a:lnTo>
                  <a:pt x="7982" y="1481"/>
                </a:lnTo>
                <a:lnTo>
                  <a:pt x="7999" y="1471"/>
                </a:lnTo>
                <a:lnTo>
                  <a:pt x="8031" y="1453"/>
                </a:lnTo>
                <a:lnTo>
                  <a:pt x="8062" y="1436"/>
                </a:lnTo>
                <a:lnTo>
                  <a:pt x="8088" y="1423"/>
                </a:lnTo>
                <a:lnTo>
                  <a:pt x="8109" y="1414"/>
                </a:lnTo>
                <a:lnTo>
                  <a:pt x="8097" y="1413"/>
                </a:lnTo>
                <a:lnTo>
                  <a:pt x="8085" y="1412"/>
                </a:lnTo>
                <a:lnTo>
                  <a:pt x="8072" y="1409"/>
                </a:lnTo>
                <a:lnTo>
                  <a:pt x="8058" y="1407"/>
                </a:lnTo>
                <a:lnTo>
                  <a:pt x="8029" y="1402"/>
                </a:lnTo>
                <a:lnTo>
                  <a:pt x="8002" y="1396"/>
                </a:lnTo>
                <a:lnTo>
                  <a:pt x="7977" y="1389"/>
                </a:lnTo>
                <a:lnTo>
                  <a:pt x="7956" y="1384"/>
                </a:lnTo>
                <a:lnTo>
                  <a:pt x="7942" y="1380"/>
                </a:lnTo>
                <a:lnTo>
                  <a:pt x="7937" y="1378"/>
                </a:lnTo>
                <a:lnTo>
                  <a:pt x="7942" y="1357"/>
                </a:lnTo>
                <a:lnTo>
                  <a:pt x="7947" y="1338"/>
                </a:lnTo>
                <a:lnTo>
                  <a:pt x="7954" y="1319"/>
                </a:lnTo>
                <a:lnTo>
                  <a:pt x="7961" y="1302"/>
                </a:lnTo>
                <a:lnTo>
                  <a:pt x="7969" y="1285"/>
                </a:lnTo>
                <a:lnTo>
                  <a:pt x="7978" y="1271"/>
                </a:lnTo>
                <a:lnTo>
                  <a:pt x="7987" y="1258"/>
                </a:lnTo>
                <a:lnTo>
                  <a:pt x="7998" y="1245"/>
                </a:lnTo>
                <a:lnTo>
                  <a:pt x="8009" y="1234"/>
                </a:lnTo>
                <a:lnTo>
                  <a:pt x="8020" y="1225"/>
                </a:lnTo>
                <a:lnTo>
                  <a:pt x="8034" y="1216"/>
                </a:lnTo>
                <a:lnTo>
                  <a:pt x="8047" y="1209"/>
                </a:lnTo>
                <a:lnTo>
                  <a:pt x="8061" y="1204"/>
                </a:lnTo>
                <a:lnTo>
                  <a:pt x="8077" y="1200"/>
                </a:lnTo>
                <a:lnTo>
                  <a:pt x="8092" y="1198"/>
                </a:lnTo>
                <a:lnTo>
                  <a:pt x="8109" y="1197"/>
                </a:lnTo>
                <a:lnTo>
                  <a:pt x="8115" y="1197"/>
                </a:lnTo>
                <a:lnTo>
                  <a:pt x="8121" y="1198"/>
                </a:lnTo>
                <a:lnTo>
                  <a:pt x="8127" y="1200"/>
                </a:lnTo>
                <a:lnTo>
                  <a:pt x="8133" y="1202"/>
                </a:lnTo>
                <a:lnTo>
                  <a:pt x="8144" y="1207"/>
                </a:lnTo>
                <a:lnTo>
                  <a:pt x="8155" y="1213"/>
                </a:lnTo>
                <a:lnTo>
                  <a:pt x="8165" y="1220"/>
                </a:lnTo>
                <a:lnTo>
                  <a:pt x="8176" y="1226"/>
                </a:lnTo>
                <a:lnTo>
                  <a:pt x="8182" y="1228"/>
                </a:lnTo>
                <a:lnTo>
                  <a:pt x="8188" y="1229"/>
                </a:lnTo>
                <a:lnTo>
                  <a:pt x="8194" y="1230"/>
                </a:lnTo>
                <a:lnTo>
                  <a:pt x="8200" y="1231"/>
                </a:lnTo>
                <a:lnTo>
                  <a:pt x="8212" y="1206"/>
                </a:lnTo>
                <a:lnTo>
                  <a:pt x="8226" y="1184"/>
                </a:lnTo>
                <a:lnTo>
                  <a:pt x="8239" y="1162"/>
                </a:lnTo>
                <a:lnTo>
                  <a:pt x="8251" y="1144"/>
                </a:lnTo>
                <a:lnTo>
                  <a:pt x="8265" y="1126"/>
                </a:lnTo>
                <a:lnTo>
                  <a:pt x="8277" y="1110"/>
                </a:lnTo>
                <a:lnTo>
                  <a:pt x="8289" y="1095"/>
                </a:lnTo>
                <a:lnTo>
                  <a:pt x="8303" y="1083"/>
                </a:lnTo>
                <a:lnTo>
                  <a:pt x="8313" y="1095"/>
                </a:lnTo>
                <a:lnTo>
                  <a:pt x="8322" y="1108"/>
                </a:lnTo>
                <a:lnTo>
                  <a:pt x="8330" y="1120"/>
                </a:lnTo>
                <a:lnTo>
                  <a:pt x="8337" y="1132"/>
                </a:lnTo>
                <a:lnTo>
                  <a:pt x="8343" y="1145"/>
                </a:lnTo>
                <a:lnTo>
                  <a:pt x="8348" y="1157"/>
                </a:lnTo>
                <a:lnTo>
                  <a:pt x="8351" y="1168"/>
                </a:lnTo>
                <a:lnTo>
                  <a:pt x="8354" y="1181"/>
                </a:lnTo>
                <a:lnTo>
                  <a:pt x="8356" y="1193"/>
                </a:lnTo>
                <a:lnTo>
                  <a:pt x="8356" y="1206"/>
                </a:lnTo>
                <a:lnTo>
                  <a:pt x="8356" y="1219"/>
                </a:lnTo>
                <a:lnTo>
                  <a:pt x="8354" y="1232"/>
                </a:lnTo>
                <a:lnTo>
                  <a:pt x="8351" y="1245"/>
                </a:lnTo>
                <a:lnTo>
                  <a:pt x="8348" y="1259"/>
                </a:lnTo>
                <a:lnTo>
                  <a:pt x="8343" y="1273"/>
                </a:lnTo>
                <a:lnTo>
                  <a:pt x="8337" y="1287"/>
                </a:lnTo>
                <a:lnTo>
                  <a:pt x="8353" y="1288"/>
                </a:lnTo>
                <a:lnTo>
                  <a:pt x="8370" y="1288"/>
                </a:lnTo>
                <a:lnTo>
                  <a:pt x="8385" y="1290"/>
                </a:lnTo>
                <a:lnTo>
                  <a:pt x="8399" y="1292"/>
                </a:lnTo>
                <a:lnTo>
                  <a:pt x="8413" y="1296"/>
                </a:lnTo>
                <a:lnTo>
                  <a:pt x="8426" y="1298"/>
                </a:lnTo>
                <a:lnTo>
                  <a:pt x="8439" y="1302"/>
                </a:lnTo>
                <a:lnTo>
                  <a:pt x="8452" y="1306"/>
                </a:lnTo>
                <a:lnTo>
                  <a:pt x="8475" y="1314"/>
                </a:lnTo>
                <a:lnTo>
                  <a:pt x="8497" y="1323"/>
                </a:lnTo>
                <a:lnTo>
                  <a:pt x="8518" y="1334"/>
                </a:lnTo>
                <a:lnTo>
                  <a:pt x="8538" y="1345"/>
                </a:lnTo>
                <a:lnTo>
                  <a:pt x="8558" y="1355"/>
                </a:lnTo>
                <a:lnTo>
                  <a:pt x="8577" y="1365"/>
                </a:lnTo>
                <a:lnTo>
                  <a:pt x="8597" y="1375"/>
                </a:lnTo>
                <a:lnTo>
                  <a:pt x="8617" y="1384"/>
                </a:lnTo>
                <a:lnTo>
                  <a:pt x="8639" y="1391"/>
                </a:lnTo>
                <a:lnTo>
                  <a:pt x="8661" y="1396"/>
                </a:lnTo>
                <a:lnTo>
                  <a:pt x="8674" y="1398"/>
                </a:lnTo>
                <a:lnTo>
                  <a:pt x="8686" y="1400"/>
                </a:lnTo>
                <a:lnTo>
                  <a:pt x="8700" y="1401"/>
                </a:lnTo>
                <a:lnTo>
                  <a:pt x="8713" y="1401"/>
                </a:lnTo>
                <a:lnTo>
                  <a:pt x="8719" y="1400"/>
                </a:lnTo>
                <a:lnTo>
                  <a:pt x="8725" y="1398"/>
                </a:lnTo>
                <a:lnTo>
                  <a:pt x="8731" y="1395"/>
                </a:lnTo>
                <a:lnTo>
                  <a:pt x="8738" y="1390"/>
                </a:lnTo>
                <a:lnTo>
                  <a:pt x="8745" y="1384"/>
                </a:lnTo>
                <a:lnTo>
                  <a:pt x="8752" y="1377"/>
                </a:lnTo>
                <a:lnTo>
                  <a:pt x="8759" y="1367"/>
                </a:lnTo>
                <a:lnTo>
                  <a:pt x="8766" y="1358"/>
                </a:lnTo>
                <a:lnTo>
                  <a:pt x="8782" y="1338"/>
                </a:lnTo>
                <a:lnTo>
                  <a:pt x="8797" y="1314"/>
                </a:lnTo>
                <a:lnTo>
                  <a:pt x="8814" y="1289"/>
                </a:lnTo>
                <a:lnTo>
                  <a:pt x="8829" y="1263"/>
                </a:lnTo>
                <a:lnTo>
                  <a:pt x="8859" y="1211"/>
                </a:lnTo>
                <a:lnTo>
                  <a:pt x="8884" y="1165"/>
                </a:lnTo>
                <a:lnTo>
                  <a:pt x="8896" y="1147"/>
                </a:lnTo>
                <a:lnTo>
                  <a:pt x="8906" y="1131"/>
                </a:lnTo>
                <a:lnTo>
                  <a:pt x="8913" y="1121"/>
                </a:lnTo>
                <a:lnTo>
                  <a:pt x="8918" y="1116"/>
                </a:lnTo>
                <a:lnTo>
                  <a:pt x="8892" y="1109"/>
                </a:lnTo>
                <a:lnTo>
                  <a:pt x="8871" y="1102"/>
                </a:lnTo>
                <a:lnTo>
                  <a:pt x="8853" y="1096"/>
                </a:lnTo>
                <a:lnTo>
                  <a:pt x="8836" y="1092"/>
                </a:lnTo>
                <a:lnTo>
                  <a:pt x="8818" y="1090"/>
                </a:lnTo>
                <a:lnTo>
                  <a:pt x="8797" y="1089"/>
                </a:lnTo>
                <a:lnTo>
                  <a:pt x="8770" y="1090"/>
                </a:lnTo>
                <a:lnTo>
                  <a:pt x="8737" y="1094"/>
                </a:lnTo>
                <a:lnTo>
                  <a:pt x="8748" y="1077"/>
                </a:lnTo>
                <a:lnTo>
                  <a:pt x="8759" y="1059"/>
                </a:lnTo>
                <a:lnTo>
                  <a:pt x="8771" y="1043"/>
                </a:lnTo>
                <a:lnTo>
                  <a:pt x="8785" y="1027"/>
                </a:lnTo>
                <a:lnTo>
                  <a:pt x="8799" y="1011"/>
                </a:lnTo>
                <a:lnTo>
                  <a:pt x="8815" y="996"/>
                </a:lnTo>
                <a:lnTo>
                  <a:pt x="8830" y="981"/>
                </a:lnTo>
                <a:lnTo>
                  <a:pt x="8845" y="968"/>
                </a:lnTo>
                <a:lnTo>
                  <a:pt x="8863" y="956"/>
                </a:lnTo>
                <a:lnTo>
                  <a:pt x="8880" y="945"/>
                </a:lnTo>
                <a:lnTo>
                  <a:pt x="8899" y="935"/>
                </a:lnTo>
                <a:lnTo>
                  <a:pt x="8917" y="927"/>
                </a:lnTo>
                <a:lnTo>
                  <a:pt x="8937" y="921"/>
                </a:lnTo>
                <a:lnTo>
                  <a:pt x="8956" y="916"/>
                </a:lnTo>
                <a:lnTo>
                  <a:pt x="8967" y="914"/>
                </a:lnTo>
                <a:lnTo>
                  <a:pt x="8977" y="913"/>
                </a:lnTo>
                <a:lnTo>
                  <a:pt x="8988" y="912"/>
                </a:lnTo>
                <a:lnTo>
                  <a:pt x="8999" y="912"/>
                </a:lnTo>
                <a:lnTo>
                  <a:pt x="9027" y="913"/>
                </a:lnTo>
                <a:lnTo>
                  <a:pt x="9056" y="915"/>
                </a:lnTo>
                <a:lnTo>
                  <a:pt x="9085" y="916"/>
                </a:lnTo>
                <a:lnTo>
                  <a:pt x="9113" y="917"/>
                </a:lnTo>
                <a:lnTo>
                  <a:pt x="9126" y="917"/>
                </a:lnTo>
                <a:lnTo>
                  <a:pt x="9140" y="916"/>
                </a:lnTo>
                <a:lnTo>
                  <a:pt x="9154" y="914"/>
                </a:lnTo>
                <a:lnTo>
                  <a:pt x="9168" y="912"/>
                </a:lnTo>
                <a:lnTo>
                  <a:pt x="9183" y="907"/>
                </a:lnTo>
                <a:lnTo>
                  <a:pt x="9197" y="902"/>
                </a:lnTo>
                <a:lnTo>
                  <a:pt x="9211" y="896"/>
                </a:lnTo>
                <a:lnTo>
                  <a:pt x="9227" y="889"/>
                </a:lnTo>
                <a:lnTo>
                  <a:pt x="9195" y="857"/>
                </a:lnTo>
                <a:lnTo>
                  <a:pt x="9176" y="839"/>
                </a:lnTo>
                <a:lnTo>
                  <a:pt x="9161" y="823"/>
                </a:lnTo>
                <a:lnTo>
                  <a:pt x="9135" y="798"/>
                </a:lnTo>
                <a:lnTo>
                  <a:pt x="9147" y="787"/>
                </a:lnTo>
                <a:lnTo>
                  <a:pt x="9158" y="777"/>
                </a:lnTo>
                <a:lnTo>
                  <a:pt x="9170" y="769"/>
                </a:lnTo>
                <a:lnTo>
                  <a:pt x="9183" y="761"/>
                </a:lnTo>
                <a:lnTo>
                  <a:pt x="9195" y="752"/>
                </a:lnTo>
                <a:lnTo>
                  <a:pt x="9208" y="745"/>
                </a:lnTo>
                <a:lnTo>
                  <a:pt x="9223" y="739"/>
                </a:lnTo>
                <a:lnTo>
                  <a:pt x="9236" y="733"/>
                </a:lnTo>
                <a:lnTo>
                  <a:pt x="9265" y="722"/>
                </a:lnTo>
                <a:lnTo>
                  <a:pt x="9296" y="713"/>
                </a:lnTo>
                <a:lnTo>
                  <a:pt x="9326" y="705"/>
                </a:lnTo>
                <a:lnTo>
                  <a:pt x="9359" y="699"/>
                </a:lnTo>
                <a:lnTo>
                  <a:pt x="9425" y="689"/>
                </a:lnTo>
                <a:lnTo>
                  <a:pt x="9493" y="681"/>
                </a:lnTo>
                <a:lnTo>
                  <a:pt x="9527" y="677"/>
                </a:lnTo>
                <a:lnTo>
                  <a:pt x="9560" y="671"/>
                </a:lnTo>
                <a:lnTo>
                  <a:pt x="9593" y="666"/>
                </a:lnTo>
                <a:lnTo>
                  <a:pt x="9625" y="661"/>
                </a:lnTo>
                <a:lnTo>
                  <a:pt x="9625" y="798"/>
                </a:lnTo>
                <a:lnTo>
                  <a:pt x="9639" y="794"/>
                </a:lnTo>
                <a:lnTo>
                  <a:pt x="9652" y="788"/>
                </a:lnTo>
                <a:lnTo>
                  <a:pt x="9665" y="782"/>
                </a:lnTo>
                <a:lnTo>
                  <a:pt x="9676" y="775"/>
                </a:lnTo>
                <a:lnTo>
                  <a:pt x="9688" y="767"/>
                </a:lnTo>
                <a:lnTo>
                  <a:pt x="9698" y="758"/>
                </a:lnTo>
                <a:lnTo>
                  <a:pt x="9710" y="747"/>
                </a:lnTo>
                <a:lnTo>
                  <a:pt x="9720" y="737"/>
                </a:lnTo>
                <a:lnTo>
                  <a:pt x="9741" y="713"/>
                </a:lnTo>
                <a:lnTo>
                  <a:pt x="9761" y="688"/>
                </a:lnTo>
                <a:lnTo>
                  <a:pt x="9782" y="662"/>
                </a:lnTo>
                <a:lnTo>
                  <a:pt x="9802" y="635"/>
                </a:lnTo>
                <a:lnTo>
                  <a:pt x="9824" y="609"/>
                </a:lnTo>
                <a:lnTo>
                  <a:pt x="9847" y="583"/>
                </a:lnTo>
                <a:lnTo>
                  <a:pt x="9861" y="571"/>
                </a:lnTo>
                <a:lnTo>
                  <a:pt x="9873" y="559"/>
                </a:lnTo>
                <a:lnTo>
                  <a:pt x="9888" y="548"/>
                </a:lnTo>
                <a:lnTo>
                  <a:pt x="9902" y="538"/>
                </a:lnTo>
                <a:lnTo>
                  <a:pt x="9916" y="529"/>
                </a:lnTo>
                <a:lnTo>
                  <a:pt x="9933" y="519"/>
                </a:lnTo>
                <a:lnTo>
                  <a:pt x="9949" y="512"/>
                </a:lnTo>
                <a:lnTo>
                  <a:pt x="9967" y="505"/>
                </a:lnTo>
                <a:lnTo>
                  <a:pt x="9985" y="499"/>
                </a:lnTo>
                <a:lnTo>
                  <a:pt x="10005" y="495"/>
                </a:lnTo>
                <a:lnTo>
                  <a:pt x="10026" y="492"/>
                </a:lnTo>
                <a:lnTo>
                  <a:pt x="10048" y="490"/>
                </a:lnTo>
                <a:lnTo>
                  <a:pt x="10048" y="684"/>
                </a:lnTo>
                <a:lnTo>
                  <a:pt x="10062" y="659"/>
                </a:lnTo>
                <a:lnTo>
                  <a:pt x="10076" y="636"/>
                </a:lnTo>
                <a:lnTo>
                  <a:pt x="10091" y="615"/>
                </a:lnTo>
                <a:lnTo>
                  <a:pt x="10105" y="596"/>
                </a:lnTo>
                <a:lnTo>
                  <a:pt x="10121" y="578"/>
                </a:lnTo>
                <a:lnTo>
                  <a:pt x="10135" y="563"/>
                </a:lnTo>
                <a:lnTo>
                  <a:pt x="10151" y="548"/>
                </a:lnTo>
                <a:lnTo>
                  <a:pt x="10167" y="535"/>
                </a:lnTo>
                <a:lnTo>
                  <a:pt x="10182" y="523"/>
                </a:lnTo>
                <a:lnTo>
                  <a:pt x="10199" y="511"/>
                </a:lnTo>
                <a:lnTo>
                  <a:pt x="10215" y="502"/>
                </a:lnTo>
                <a:lnTo>
                  <a:pt x="10232" y="493"/>
                </a:lnTo>
                <a:lnTo>
                  <a:pt x="10248" y="485"/>
                </a:lnTo>
                <a:lnTo>
                  <a:pt x="10266" y="477"/>
                </a:lnTo>
                <a:lnTo>
                  <a:pt x="10282" y="470"/>
                </a:lnTo>
                <a:lnTo>
                  <a:pt x="10300" y="464"/>
                </a:lnTo>
                <a:lnTo>
                  <a:pt x="10371" y="443"/>
                </a:lnTo>
                <a:lnTo>
                  <a:pt x="10444" y="424"/>
                </a:lnTo>
                <a:lnTo>
                  <a:pt x="10482" y="413"/>
                </a:lnTo>
                <a:lnTo>
                  <a:pt x="10519" y="399"/>
                </a:lnTo>
                <a:lnTo>
                  <a:pt x="10538" y="392"/>
                </a:lnTo>
                <a:lnTo>
                  <a:pt x="10557" y="384"/>
                </a:lnTo>
                <a:lnTo>
                  <a:pt x="10576" y="375"/>
                </a:lnTo>
                <a:lnTo>
                  <a:pt x="10596" y="364"/>
                </a:lnTo>
                <a:lnTo>
                  <a:pt x="10562" y="352"/>
                </a:lnTo>
                <a:lnTo>
                  <a:pt x="10530" y="340"/>
                </a:lnTo>
                <a:lnTo>
                  <a:pt x="10515" y="334"/>
                </a:lnTo>
                <a:lnTo>
                  <a:pt x="10501" y="327"/>
                </a:lnTo>
                <a:lnTo>
                  <a:pt x="10488" y="320"/>
                </a:lnTo>
                <a:lnTo>
                  <a:pt x="10475" y="313"/>
                </a:lnTo>
                <a:lnTo>
                  <a:pt x="10464" y="306"/>
                </a:lnTo>
                <a:lnTo>
                  <a:pt x="10455" y="298"/>
                </a:lnTo>
                <a:lnTo>
                  <a:pt x="10446" y="288"/>
                </a:lnTo>
                <a:lnTo>
                  <a:pt x="10438" y="278"/>
                </a:lnTo>
                <a:lnTo>
                  <a:pt x="10432" y="267"/>
                </a:lnTo>
                <a:lnTo>
                  <a:pt x="10428" y="256"/>
                </a:lnTo>
                <a:lnTo>
                  <a:pt x="10425" y="242"/>
                </a:lnTo>
                <a:lnTo>
                  <a:pt x="10425" y="228"/>
                </a:lnTo>
                <a:lnTo>
                  <a:pt x="10425" y="223"/>
                </a:lnTo>
                <a:lnTo>
                  <a:pt x="10427" y="218"/>
                </a:lnTo>
                <a:lnTo>
                  <a:pt x="10430" y="212"/>
                </a:lnTo>
                <a:lnTo>
                  <a:pt x="10433" y="207"/>
                </a:lnTo>
                <a:lnTo>
                  <a:pt x="10438" y="202"/>
                </a:lnTo>
                <a:lnTo>
                  <a:pt x="10444" y="197"/>
                </a:lnTo>
                <a:lnTo>
                  <a:pt x="10450" y="192"/>
                </a:lnTo>
                <a:lnTo>
                  <a:pt x="10457" y="187"/>
                </a:lnTo>
                <a:lnTo>
                  <a:pt x="10473" y="178"/>
                </a:lnTo>
                <a:lnTo>
                  <a:pt x="10491" y="167"/>
                </a:lnTo>
                <a:lnTo>
                  <a:pt x="10510" y="157"/>
                </a:lnTo>
                <a:lnTo>
                  <a:pt x="10531" y="147"/>
                </a:lnTo>
                <a:lnTo>
                  <a:pt x="10552" y="137"/>
                </a:lnTo>
                <a:lnTo>
                  <a:pt x="10573" y="126"/>
                </a:lnTo>
                <a:lnTo>
                  <a:pt x="10593" y="116"/>
                </a:lnTo>
                <a:lnTo>
                  <a:pt x="10612" y="105"/>
                </a:lnTo>
                <a:lnTo>
                  <a:pt x="10629" y="93"/>
                </a:lnTo>
                <a:lnTo>
                  <a:pt x="10643" y="82"/>
                </a:lnTo>
                <a:lnTo>
                  <a:pt x="10649" y="76"/>
                </a:lnTo>
                <a:lnTo>
                  <a:pt x="10655" y="70"/>
                </a:lnTo>
                <a:lnTo>
                  <a:pt x="10659" y="64"/>
                </a:lnTo>
                <a:lnTo>
                  <a:pt x="10663" y="57"/>
                </a:lnTo>
                <a:lnTo>
                  <a:pt x="10689" y="87"/>
                </a:lnTo>
                <a:lnTo>
                  <a:pt x="10716" y="118"/>
                </a:lnTo>
                <a:lnTo>
                  <a:pt x="10729" y="132"/>
                </a:lnTo>
                <a:lnTo>
                  <a:pt x="10743" y="147"/>
                </a:lnTo>
                <a:lnTo>
                  <a:pt x="10756" y="160"/>
                </a:lnTo>
                <a:lnTo>
                  <a:pt x="10770" y="172"/>
                </a:lnTo>
                <a:lnTo>
                  <a:pt x="10786" y="184"/>
                </a:lnTo>
                <a:lnTo>
                  <a:pt x="10800" y="195"/>
                </a:lnTo>
                <a:lnTo>
                  <a:pt x="10816" y="204"/>
                </a:lnTo>
                <a:lnTo>
                  <a:pt x="10832" y="212"/>
                </a:lnTo>
                <a:lnTo>
                  <a:pt x="10848" y="219"/>
                </a:lnTo>
                <a:lnTo>
                  <a:pt x="10866" y="224"/>
                </a:lnTo>
                <a:lnTo>
                  <a:pt x="10875" y="226"/>
                </a:lnTo>
                <a:lnTo>
                  <a:pt x="10884" y="227"/>
                </a:lnTo>
                <a:lnTo>
                  <a:pt x="10894" y="228"/>
                </a:lnTo>
                <a:lnTo>
                  <a:pt x="10903" y="228"/>
                </a:lnTo>
                <a:lnTo>
                  <a:pt x="10919" y="227"/>
                </a:lnTo>
                <a:lnTo>
                  <a:pt x="10938" y="225"/>
                </a:lnTo>
                <a:lnTo>
                  <a:pt x="10957" y="221"/>
                </a:lnTo>
                <a:lnTo>
                  <a:pt x="10978" y="216"/>
                </a:lnTo>
                <a:lnTo>
                  <a:pt x="11000" y="209"/>
                </a:lnTo>
                <a:lnTo>
                  <a:pt x="11022" y="202"/>
                </a:lnTo>
                <a:lnTo>
                  <a:pt x="11046" y="195"/>
                </a:lnTo>
                <a:lnTo>
                  <a:pt x="11070" y="186"/>
                </a:lnTo>
                <a:lnTo>
                  <a:pt x="11170" y="146"/>
                </a:lnTo>
                <a:lnTo>
                  <a:pt x="11270" y="104"/>
                </a:lnTo>
                <a:lnTo>
                  <a:pt x="11317" y="85"/>
                </a:lnTo>
                <a:lnTo>
                  <a:pt x="11361" y="70"/>
                </a:lnTo>
                <a:lnTo>
                  <a:pt x="11383" y="63"/>
                </a:lnTo>
                <a:lnTo>
                  <a:pt x="11402" y="57"/>
                </a:lnTo>
                <a:lnTo>
                  <a:pt x="11421" y="53"/>
                </a:lnTo>
                <a:lnTo>
                  <a:pt x="11437" y="50"/>
                </a:lnTo>
                <a:lnTo>
                  <a:pt x="11453" y="48"/>
                </a:lnTo>
                <a:lnTo>
                  <a:pt x="11467" y="48"/>
                </a:lnTo>
                <a:lnTo>
                  <a:pt x="11478" y="50"/>
                </a:lnTo>
                <a:lnTo>
                  <a:pt x="11489" y="54"/>
                </a:lnTo>
                <a:lnTo>
                  <a:pt x="11497" y="61"/>
                </a:lnTo>
                <a:lnTo>
                  <a:pt x="11503" y="68"/>
                </a:lnTo>
                <a:lnTo>
                  <a:pt x="11506" y="78"/>
                </a:lnTo>
                <a:lnTo>
                  <a:pt x="11508" y="91"/>
                </a:lnTo>
                <a:lnTo>
                  <a:pt x="11507" y="106"/>
                </a:lnTo>
                <a:lnTo>
                  <a:pt x="11506" y="119"/>
                </a:lnTo>
                <a:lnTo>
                  <a:pt x="11503" y="133"/>
                </a:lnTo>
                <a:lnTo>
                  <a:pt x="11499" y="146"/>
                </a:lnTo>
                <a:lnTo>
                  <a:pt x="11495" y="158"/>
                </a:lnTo>
                <a:lnTo>
                  <a:pt x="11490" y="170"/>
                </a:lnTo>
                <a:lnTo>
                  <a:pt x="11484" y="182"/>
                </a:lnTo>
                <a:lnTo>
                  <a:pt x="11476" y="193"/>
                </a:lnTo>
                <a:lnTo>
                  <a:pt x="11469" y="203"/>
                </a:lnTo>
                <a:lnTo>
                  <a:pt x="11461" y="215"/>
                </a:lnTo>
                <a:lnTo>
                  <a:pt x="11453" y="225"/>
                </a:lnTo>
                <a:lnTo>
                  <a:pt x="11445" y="234"/>
                </a:lnTo>
                <a:lnTo>
                  <a:pt x="11425" y="255"/>
                </a:lnTo>
                <a:lnTo>
                  <a:pt x="11405" y="273"/>
                </a:lnTo>
                <a:lnTo>
                  <a:pt x="11385" y="293"/>
                </a:lnTo>
                <a:lnTo>
                  <a:pt x="11364" y="312"/>
                </a:lnTo>
                <a:lnTo>
                  <a:pt x="11344" y="333"/>
                </a:lnTo>
                <a:lnTo>
                  <a:pt x="11325" y="354"/>
                </a:lnTo>
                <a:lnTo>
                  <a:pt x="11316" y="365"/>
                </a:lnTo>
                <a:lnTo>
                  <a:pt x="11307" y="377"/>
                </a:lnTo>
                <a:lnTo>
                  <a:pt x="11300" y="389"/>
                </a:lnTo>
                <a:lnTo>
                  <a:pt x="11291" y="401"/>
                </a:lnTo>
                <a:lnTo>
                  <a:pt x="11284" y="414"/>
                </a:lnTo>
                <a:lnTo>
                  <a:pt x="11278" y="427"/>
                </a:lnTo>
                <a:lnTo>
                  <a:pt x="11273" y="441"/>
                </a:lnTo>
                <a:lnTo>
                  <a:pt x="11268" y="456"/>
                </a:lnTo>
                <a:lnTo>
                  <a:pt x="11289" y="457"/>
                </a:lnTo>
                <a:lnTo>
                  <a:pt x="11309" y="457"/>
                </a:lnTo>
                <a:lnTo>
                  <a:pt x="11328" y="455"/>
                </a:lnTo>
                <a:lnTo>
                  <a:pt x="11347" y="452"/>
                </a:lnTo>
                <a:lnTo>
                  <a:pt x="11364" y="448"/>
                </a:lnTo>
                <a:lnTo>
                  <a:pt x="11382" y="441"/>
                </a:lnTo>
                <a:lnTo>
                  <a:pt x="11397" y="434"/>
                </a:lnTo>
                <a:lnTo>
                  <a:pt x="11414" y="426"/>
                </a:lnTo>
                <a:lnTo>
                  <a:pt x="11429" y="418"/>
                </a:lnTo>
                <a:lnTo>
                  <a:pt x="11443" y="408"/>
                </a:lnTo>
                <a:lnTo>
                  <a:pt x="11458" y="396"/>
                </a:lnTo>
                <a:lnTo>
                  <a:pt x="11472" y="385"/>
                </a:lnTo>
                <a:lnTo>
                  <a:pt x="11486" y="373"/>
                </a:lnTo>
                <a:lnTo>
                  <a:pt x="11499" y="359"/>
                </a:lnTo>
                <a:lnTo>
                  <a:pt x="11512" y="346"/>
                </a:lnTo>
                <a:lnTo>
                  <a:pt x="11526" y="332"/>
                </a:lnTo>
                <a:lnTo>
                  <a:pt x="11578" y="273"/>
                </a:lnTo>
                <a:lnTo>
                  <a:pt x="11632" y="215"/>
                </a:lnTo>
                <a:lnTo>
                  <a:pt x="11646" y="200"/>
                </a:lnTo>
                <a:lnTo>
                  <a:pt x="11660" y="186"/>
                </a:lnTo>
                <a:lnTo>
                  <a:pt x="11676" y="172"/>
                </a:lnTo>
                <a:lnTo>
                  <a:pt x="11691" y="159"/>
                </a:lnTo>
                <a:lnTo>
                  <a:pt x="11707" y="147"/>
                </a:lnTo>
                <a:lnTo>
                  <a:pt x="11723" y="136"/>
                </a:lnTo>
                <a:lnTo>
                  <a:pt x="11740" y="124"/>
                </a:lnTo>
                <a:lnTo>
                  <a:pt x="11758" y="114"/>
                </a:lnTo>
                <a:lnTo>
                  <a:pt x="11766" y="128"/>
                </a:lnTo>
                <a:lnTo>
                  <a:pt x="11773" y="143"/>
                </a:lnTo>
                <a:lnTo>
                  <a:pt x="11780" y="157"/>
                </a:lnTo>
                <a:lnTo>
                  <a:pt x="11785" y="170"/>
                </a:lnTo>
                <a:lnTo>
                  <a:pt x="11793" y="196"/>
                </a:lnTo>
                <a:lnTo>
                  <a:pt x="11799" y="221"/>
                </a:lnTo>
                <a:lnTo>
                  <a:pt x="11804" y="245"/>
                </a:lnTo>
                <a:lnTo>
                  <a:pt x="11807" y="269"/>
                </a:lnTo>
                <a:lnTo>
                  <a:pt x="11811" y="294"/>
                </a:lnTo>
                <a:lnTo>
                  <a:pt x="11816" y="318"/>
                </a:lnTo>
                <a:lnTo>
                  <a:pt x="11844" y="291"/>
                </a:lnTo>
                <a:lnTo>
                  <a:pt x="11872" y="264"/>
                </a:lnTo>
                <a:lnTo>
                  <a:pt x="11899" y="240"/>
                </a:lnTo>
                <a:lnTo>
                  <a:pt x="11924" y="218"/>
                </a:lnTo>
                <a:lnTo>
                  <a:pt x="11950" y="197"/>
                </a:lnTo>
                <a:lnTo>
                  <a:pt x="11975" y="178"/>
                </a:lnTo>
                <a:lnTo>
                  <a:pt x="11999" y="160"/>
                </a:lnTo>
                <a:lnTo>
                  <a:pt x="12024" y="143"/>
                </a:lnTo>
                <a:lnTo>
                  <a:pt x="12073" y="109"/>
                </a:lnTo>
                <a:lnTo>
                  <a:pt x="12127" y="76"/>
                </a:lnTo>
                <a:lnTo>
                  <a:pt x="12184" y="40"/>
                </a:lnTo>
                <a:lnTo>
                  <a:pt x="12248" y="0"/>
                </a:lnTo>
                <a:lnTo>
                  <a:pt x="12251" y="53"/>
                </a:lnTo>
                <a:lnTo>
                  <a:pt x="12253" y="102"/>
                </a:lnTo>
                <a:lnTo>
                  <a:pt x="12254" y="124"/>
                </a:lnTo>
                <a:lnTo>
                  <a:pt x="12256" y="145"/>
                </a:lnTo>
                <a:lnTo>
                  <a:pt x="12259" y="164"/>
                </a:lnTo>
                <a:lnTo>
                  <a:pt x="12263" y="183"/>
                </a:lnTo>
                <a:lnTo>
                  <a:pt x="12265" y="191"/>
                </a:lnTo>
                <a:lnTo>
                  <a:pt x="12268" y="198"/>
                </a:lnTo>
                <a:lnTo>
                  <a:pt x="12271" y="206"/>
                </a:lnTo>
                <a:lnTo>
                  <a:pt x="12274" y="214"/>
                </a:lnTo>
                <a:lnTo>
                  <a:pt x="12278" y="220"/>
                </a:lnTo>
                <a:lnTo>
                  <a:pt x="12283" y="226"/>
                </a:lnTo>
                <a:lnTo>
                  <a:pt x="12288" y="232"/>
                </a:lnTo>
                <a:lnTo>
                  <a:pt x="12293" y="237"/>
                </a:lnTo>
                <a:lnTo>
                  <a:pt x="12300" y="242"/>
                </a:lnTo>
                <a:lnTo>
                  <a:pt x="12307" y="246"/>
                </a:lnTo>
                <a:lnTo>
                  <a:pt x="12314" y="250"/>
                </a:lnTo>
                <a:lnTo>
                  <a:pt x="12322" y="254"/>
                </a:lnTo>
                <a:lnTo>
                  <a:pt x="12331" y="257"/>
                </a:lnTo>
                <a:lnTo>
                  <a:pt x="12341" y="259"/>
                </a:lnTo>
                <a:lnTo>
                  <a:pt x="12352" y="261"/>
                </a:lnTo>
                <a:lnTo>
                  <a:pt x="12363" y="262"/>
                </a:lnTo>
                <a:lnTo>
                  <a:pt x="12369" y="245"/>
                </a:lnTo>
                <a:lnTo>
                  <a:pt x="12377" y="229"/>
                </a:lnTo>
                <a:lnTo>
                  <a:pt x="12384" y="212"/>
                </a:lnTo>
                <a:lnTo>
                  <a:pt x="12391" y="197"/>
                </a:lnTo>
                <a:lnTo>
                  <a:pt x="12399" y="183"/>
                </a:lnTo>
                <a:lnTo>
                  <a:pt x="12407" y="168"/>
                </a:lnTo>
                <a:lnTo>
                  <a:pt x="12417" y="155"/>
                </a:lnTo>
                <a:lnTo>
                  <a:pt x="12427" y="143"/>
                </a:lnTo>
                <a:lnTo>
                  <a:pt x="12437" y="131"/>
                </a:lnTo>
                <a:lnTo>
                  <a:pt x="12449" y="121"/>
                </a:lnTo>
                <a:lnTo>
                  <a:pt x="12461" y="112"/>
                </a:lnTo>
                <a:lnTo>
                  <a:pt x="12473" y="105"/>
                </a:lnTo>
                <a:lnTo>
                  <a:pt x="12488" y="99"/>
                </a:lnTo>
                <a:lnTo>
                  <a:pt x="12502" y="94"/>
                </a:lnTo>
                <a:lnTo>
                  <a:pt x="12517" y="91"/>
                </a:lnTo>
                <a:lnTo>
                  <a:pt x="12534" y="91"/>
                </a:lnTo>
                <a:lnTo>
                  <a:pt x="12547" y="92"/>
                </a:lnTo>
                <a:lnTo>
                  <a:pt x="12564" y="96"/>
                </a:lnTo>
                <a:lnTo>
                  <a:pt x="12584" y="104"/>
                </a:lnTo>
                <a:lnTo>
                  <a:pt x="12608" y="113"/>
                </a:lnTo>
                <a:lnTo>
                  <a:pt x="12661" y="137"/>
                </a:lnTo>
                <a:lnTo>
                  <a:pt x="12721" y="165"/>
                </a:lnTo>
                <a:lnTo>
                  <a:pt x="12782" y="196"/>
                </a:lnTo>
                <a:lnTo>
                  <a:pt x="12840" y="226"/>
                </a:lnTo>
                <a:lnTo>
                  <a:pt x="12893" y="253"/>
                </a:lnTo>
                <a:lnTo>
                  <a:pt x="12934" y="274"/>
                </a:lnTo>
                <a:lnTo>
                  <a:pt x="12923" y="299"/>
                </a:lnTo>
                <a:lnTo>
                  <a:pt x="12914" y="321"/>
                </a:lnTo>
                <a:lnTo>
                  <a:pt x="12905" y="342"/>
                </a:lnTo>
                <a:lnTo>
                  <a:pt x="12895" y="360"/>
                </a:lnTo>
                <a:lnTo>
                  <a:pt x="12885" y="378"/>
                </a:lnTo>
                <a:lnTo>
                  <a:pt x="12875" y="393"/>
                </a:lnTo>
                <a:lnTo>
                  <a:pt x="12866" y="407"/>
                </a:lnTo>
                <a:lnTo>
                  <a:pt x="12856" y="419"/>
                </a:lnTo>
                <a:lnTo>
                  <a:pt x="12845" y="430"/>
                </a:lnTo>
                <a:lnTo>
                  <a:pt x="12835" y="440"/>
                </a:lnTo>
                <a:lnTo>
                  <a:pt x="12824" y="449"/>
                </a:lnTo>
                <a:lnTo>
                  <a:pt x="12812" y="457"/>
                </a:lnTo>
                <a:lnTo>
                  <a:pt x="12801" y="463"/>
                </a:lnTo>
                <a:lnTo>
                  <a:pt x="12790" y="469"/>
                </a:lnTo>
                <a:lnTo>
                  <a:pt x="12777" y="474"/>
                </a:lnTo>
                <a:lnTo>
                  <a:pt x="12765" y="478"/>
                </a:lnTo>
                <a:lnTo>
                  <a:pt x="12738" y="487"/>
                </a:lnTo>
                <a:lnTo>
                  <a:pt x="12710" y="493"/>
                </a:lnTo>
                <a:lnTo>
                  <a:pt x="12679" y="498"/>
                </a:lnTo>
                <a:lnTo>
                  <a:pt x="12645" y="504"/>
                </a:lnTo>
                <a:lnTo>
                  <a:pt x="12608" y="511"/>
                </a:lnTo>
                <a:lnTo>
                  <a:pt x="12568" y="520"/>
                </a:lnTo>
                <a:lnTo>
                  <a:pt x="12546" y="526"/>
                </a:lnTo>
                <a:lnTo>
                  <a:pt x="12524" y="532"/>
                </a:lnTo>
                <a:lnTo>
                  <a:pt x="12501" y="539"/>
                </a:lnTo>
                <a:lnTo>
                  <a:pt x="12476" y="547"/>
                </a:lnTo>
                <a:lnTo>
                  <a:pt x="12498" y="564"/>
                </a:lnTo>
                <a:lnTo>
                  <a:pt x="12517" y="578"/>
                </a:lnTo>
                <a:lnTo>
                  <a:pt x="12537" y="591"/>
                </a:lnTo>
                <a:lnTo>
                  <a:pt x="12555" y="603"/>
                </a:lnTo>
                <a:lnTo>
                  <a:pt x="12588" y="623"/>
                </a:lnTo>
                <a:lnTo>
                  <a:pt x="12616" y="641"/>
                </a:lnTo>
                <a:lnTo>
                  <a:pt x="12628" y="650"/>
                </a:lnTo>
                <a:lnTo>
                  <a:pt x="12640" y="658"/>
                </a:lnTo>
                <a:lnTo>
                  <a:pt x="12649" y="666"/>
                </a:lnTo>
                <a:lnTo>
                  <a:pt x="12656" y="675"/>
                </a:lnTo>
                <a:lnTo>
                  <a:pt x="12662" y="685"/>
                </a:lnTo>
                <a:lnTo>
                  <a:pt x="12667" y="695"/>
                </a:lnTo>
                <a:lnTo>
                  <a:pt x="12670" y="705"/>
                </a:lnTo>
                <a:lnTo>
                  <a:pt x="12671" y="718"/>
                </a:lnTo>
                <a:lnTo>
                  <a:pt x="12715" y="723"/>
                </a:lnTo>
                <a:lnTo>
                  <a:pt x="12768" y="730"/>
                </a:lnTo>
                <a:lnTo>
                  <a:pt x="12826" y="737"/>
                </a:lnTo>
                <a:lnTo>
                  <a:pt x="12884" y="745"/>
                </a:lnTo>
                <a:lnTo>
                  <a:pt x="12940" y="752"/>
                </a:lnTo>
                <a:lnTo>
                  <a:pt x="12988" y="758"/>
                </a:lnTo>
                <a:lnTo>
                  <a:pt x="13025" y="762"/>
                </a:lnTo>
                <a:lnTo>
                  <a:pt x="13047" y="764"/>
                </a:lnTo>
                <a:lnTo>
                  <a:pt x="12977" y="810"/>
                </a:lnTo>
                <a:lnTo>
                  <a:pt x="12890" y="865"/>
                </a:lnTo>
                <a:lnTo>
                  <a:pt x="12844" y="896"/>
                </a:lnTo>
                <a:lnTo>
                  <a:pt x="12796" y="928"/>
                </a:lnTo>
                <a:lnTo>
                  <a:pt x="12749" y="962"/>
                </a:lnTo>
                <a:lnTo>
                  <a:pt x="12702" y="999"/>
                </a:lnTo>
                <a:lnTo>
                  <a:pt x="12679" y="1017"/>
                </a:lnTo>
                <a:lnTo>
                  <a:pt x="12657" y="1036"/>
                </a:lnTo>
                <a:lnTo>
                  <a:pt x="12636" y="1055"/>
                </a:lnTo>
                <a:lnTo>
                  <a:pt x="12615" y="1076"/>
                </a:lnTo>
                <a:lnTo>
                  <a:pt x="12596" y="1095"/>
                </a:lnTo>
                <a:lnTo>
                  <a:pt x="12577" y="1117"/>
                </a:lnTo>
                <a:lnTo>
                  <a:pt x="12560" y="1137"/>
                </a:lnTo>
                <a:lnTo>
                  <a:pt x="12543" y="1159"/>
                </a:lnTo>
                <a:lnTo>
                  <a:pt x="12529" y="1182"/>
                </a:lnTo>
                <a:lnTo>
                  <a:pt x="12515" y="1203"/>
                </a:lnTo>
                <a:lnTo>
                  <a:pt x="12504" y="1226"/>
                </a:lnTo>
                <a:lnTo>
                  <a:pt x="12495" y="1249"/>
                </a:lnTo>
                <a:lnTo>
                  <a:pt x="12487" y="1272"/>
                </a:lnTo>
                <a:lnTo>
                  <a:pt x="12481" y="1296"/>
                </a:lnTo>
                <a:lnTo>
                  <a:pt x="12478" y="1320"/>
                </a:lnTo>
                <a:lnTo>
                  <a:pt x="12476" y="1345"/>
                </a:lnTo>
                <a:lnTo>
                  <a:pt x="12478" y="1364"/>
                </a:lnTo>
                <a:lnTo>
                  <a:pt x="12481" y="1383"/>
                </a:lnTo>
                <a:lnTo>
                  <a:pt x="12487" y="1399"/>
                </a:lnTo>
                <a:lnTo>
                  <a:pt x="12494" y="1416"/>
                </a:lnTo>
                <a:lnTo>
                  <a:pt x="12503" y="1431"/>
                </a:lnTo>
                <a:lnTo>
                  <a:pt x="12513" y="1445"/>
                </a:lnTo>
                <a:lnTo>
                  <a:pt x="12526" y="1459"/>
                </a:lnTo>
                <a:lnTo>
                  <a:pt x="12539" y="1472"/>
                </a:lnTo>
                <a:lnTo>
                  <a:pt x="12553" y="1483"/>
                </a:lnTo>
                <a:lnTo>
                  <a:pt x="12570" y="1496"/>
                </a:lnTo>
                <a:lnTo>
                  <a:pt x="12586" y="1507"/>
                </a:lnTo>
                <a:lnTo>
                  <a:pt x="12603" y="1517"/>
                </a:lnTo>
                <a:lnTo>
                  <a:pt x="12640" y="1539"/>
                </a:lnTo>
                <a:lnTo>
                  <a:pt x="12677" y="1559"/>
                </a:lnTo>
                <a:lnTo>
                  <a:pt x="12714" y="1581"/>
                </a:lnTo>
                <a:lnTo>
                  <a:pt x="12750" y="1602"/>
                </a:lnTo>
                <a:lnTo>
                  <a:pt x="12767" y="1615"/>
                </a:lnTo>
                <a:lnTo>
                  <a:pt x="12784" y="1627"/>
                </a:lnTo>
                <a:lnTo>
                  <a:pt x="12799" y="1640"/>
                </a:lnTo>
                <a:lnTo>
                  <a:pt x="12814" y="1654"/>
                </a:lnTo>
                <a:lnTo>
                  <a:pt x="12828" y="1668"/>
                </a:lnTo>
                <a:lnTo>
                  <a:pt x="12840" y="1684"/>
                </a:lnTo>
                <a:lnTo>
                  <a:pt x="12850" y="1700"/>
                </a:lnTo>
                <a:lnTo>
                  <a:pt x="12860" y="1717"/>
                </a:lnTo>
                <a:lnTo>
                  <a:pt x="12867" y="1736"/>
                </a:lnTo>
                <a:lnTo>
                  <a:pt x="12872" y="1756"/>
                </a:lnTo>
                <a:lnTo>
                  <a:pt x="12875" y="1778"/>
                </a:lnTo>
                <a:lnTo>
                  <a:pt x="12876" y="1801"/>
                </a:lnTo>
                <a:lnTo>
                  <a:pt x="12876" y="1818"/>
                </a:lnTo>
                <a:lnTo>
                  <a:pt x="12874" y="1835"/>
                </a:lnTo>
                <a:lnTo>
                  <a:pt x="12871" y="1852"/>
                </a:lnTo>
                <a:lnTo>
                  <a:pt x="12868" y="1868"/>
                </a:lnTo>
                <a:lnTo>
                  <a:pt x="12863" y="1885"/>
                </a:lnTo>
                <a:lnTo>
                  <a:pt x="12858" y="1900"/>
                </a:lnTo>
                <a:lnTo>
                  <a:pt x="12851" y="1915"/>
                </a:lnTo>
                <a:lnTo>
                  <a:pt x="12844" y="1930"/>
                </a:lnTo>
                <a:lnTo>
                  <a:pt x="12829" y="1958"/>
                </a:lnTo>
                <a:lnTo>
                  <a:pt x="12811" y="1985"/>
                </a:lnTo>
                <a:lnTo>
                  <a:pt x="12793" y="2013"/>
                </a:lnTo>
                <a:lnTo>
                  <a:pt x="12773" y="2040"/>
                </a:lnTo>
                <a:lnTo>
                  <a:pt x="12755" y="2066"/>
                </a:lnTo>
                <a:lnTo>
                  <a:pt x="12736" y="2093"/>
                </a:lnTo>
                <a:lnTo>
                  <a:pt x="12719" y="2121"/>
                </a:lnTo>
                <a:lnTo>
                  <a:pt x="12703" y="2150"/>
                </a:lnTo>
                <a:lnTo>
                  <a:pt x="12696" y="2164"/>
                </a:lnTo>
                <a:lnTo>
                  <a:pt x="12690" y="2179"/>
                </a:lnTo>
                <a:lnTo>
                  <a:pt x="12684" y="2195"/>
                </a:lnTo>
                <a:lnTo>
                  <a:pt x="12680" y="2210"/>
                </a:lnTo>
                <a:lnTo>
                  <a:pt x="12676" y="2227"/>
                </a:lnTo>
                <a:lnTo>
                  <a:pt x="12674" y="2243"/>
                </a:lnTo>
                <a:lnTo>
                  <a:pt x="12672" y="2260"/>
                </a:lnTo>
                <a:lnTo>
                  <a:pt x="12671" y="2279"/>
                </a:lnTo>
                <a:lnTo>
                  <a:pt x="12672" y="2298"/>
                </a:lnTo>
                <a:lnTo>
                  <a:pt x="12674" y="2318"/>
                </a:lnTo>
                <a:lnTo>
                  <a:pt x="12677" y="2337"/>
                </a:lnTo>
                <a:lnTo>
                  <a:pt x="12681" y="2356"/>
                </a:lnTo>
                <a:lnTo>
                  <a:pt x="12686" y="2374"/>
                </a:lnTo>
                <a:lnTo>
                  <a:pt x="12692" y="2392"/>
                </a:lnTo>
                <a:lnTo>
                  <a:pt x="12698" y="2409"/>
                </a:lnTo>
                <a:lnTo>
                  <a:pt x="12707" y="2427"/>
                </a:lnTo>
                <a:lnTo>
                  <a:pt x="12715" y="2444"/>
                </a:lnTo>
                <a:lnTo>
                  <a:pt x="12724" y="2461"/>
                </a:lnTo>
                <a:lnTo>
                  <a:pt x="12733" y="2477"/>
                </a:lnTo>
                <a:lnTo>
                  <a:pt x="12744" y="2494"/>
                </a:lnTo>
                <a:lnTo>
                  <a:pt x="12764" y="2526"/>
                </a:lnTo>
                <a:lnTo>
                  <a:pt x="12785" y="2559"/>
                </a:lnTo>
                <a:lnTo>
                  <a:pt x="12806" y="2592"/>
                </a:lnTo>
                <a:lnTo>
                  <a:pt x="12827" y="2625"/>
                </a:lnTo>
                <a:lnTo>
                  <a:pt x="12837" y="2642"/>
                </a:lnTo>
                <a:lnTo>
                  <a:pt x="12846" y="2659"/>
                </a:lnTo>
                <a:lnTo>
                  <a:pt x="12855" y="2676"/>
                </a:lnTo>
                <a:lnTo>
                  <a:pt x="12864" y="2694"/>
                </a:lnTo>
                <a:lnTo>
                  <a:pt x="12871" y="2711"/>
                </a:lnTo>
                <a:lnTo>
                  <a:pt x="12878" y="2730"/>
                </a:lnTo>
                <a:lnTo>
                  <a:pt x="12884" y="2748"/>
                </a:lnTo>
                <a:lnTo>
                  <a:pt x="12889" y="2768"/>
                </a:lnTo>
                <a:lnTo>
                  <a:pt x="12894" y="2787"/>
                </a:lnTo>
                <a:lnTo>
                  <a:pt x="12897" y="2807"/>
                </a:lnTo>
                <a:lnTo>
                  <a:pt x="12899" y="2827"/>
                </a:lnTo>
                <a:lnTo>
                  <a:pt x="12899" y="2848"/>
                </a:lnTo>
                <a:lnTo>
                  <a:pt x="12899" y="2861"/>
                </a:lnTo>
                <a:lnTo>
                  <a:pt x="12898" y="2873"/>
                </a:lnTo>
                <a:lnTo>
                  <a:pt x="12897" y="2885"/>
                </a:lnTo>
                <a:lnTo>
                  <a:pt x="12895" y="2897"/>
                </a:lnTo>
                <a:lnTo>
                  <a:pt x="12888" y="2919"/>
                </a:lnTo>
                <a:lnTo>
                  <a:pt x="12881" y="2940"/>
                </a:lnTo>
                <a:lnTo>
                  <a:pt x="12873" y="2961"/>
                </a:lnTo>
                <a:lnTo>
                  <a:pt x="12863" y="2981"/>
                </a:lnTo>
                <a:lnTo>
                  <a:pt x="12852" y="3000"/>
                </a:lnTo>
                <a:lnTo>
                  <a:pt x="12842" y="3019"/>
                </a:lnTo>
                <a:lnTo>
                  <a:pt x="12831" y="3039"/>
                </a:lnTo>
                <a:lnTo>
                  <a:pt x="12821" y="3058"/>
                </a:lnTo>
                <a:lnTo>
                  <a:pt x="12811" y="3078"/>
                </a:lnTo>
                <a:lnTo>
                  <a:pt x="12802" y="3098"/>
                </a:lnTo>
                <a:lnTo>
                  <a:pt x="12795" y="3120"/>
                </a:lnTo>
                <a:lnTo>
                  <a:pt x="12790" y="3142"/>
                </a:lnTo>
                <a:lnTo>
                  <a:pt x="12788" y="3154"/>
                </a:lnTo>
                <a:lnTo>
                  <a:pt x="12786" y="3165"/>
                </a:lnTo>
                <a:lnTo>
                  <a:pt x="12785" y="3177"/>
                </a:lnTo>
                <a:lnTo>
                  <a:pt x="12785" y="3191"/>
                </a:lnTo>
                <a:lnTo>
                  <a:pt x="12786" y="3213"/>
                </a:lnTo>
                <a:lnTo>
                  <a:pt x="12789" y="3235"/>
                </a:lnTo>
                <a:lnTo>
                  <a:pt x="12793" y="3256"/>
                </a:lnTo>
                <a:lnTo>
                  <a:pt x="12799" y="3277"/>
                </a:lnTo>
                <a:lnTo>
                  <a:pt x="12807" y="3295"/>
                </a:lnTo>
                <a:lnTo>
                  <a:pt x="12816" y="3315"/>
                </a:lnTo>
                <a:lnTo>
                  <a:pt x="12827" y="3332"/>
                </a:lnTo>
                <a:lnTo>
                  <a:pt x="12838" y="3350"/>
                </a:lnTo>
                <a:lnTo>
                  <a:pt x="12850" y="3366"/>
                </a:lnTo>
                <a:lnTo>
                  <a:pt x="12864" y="3383"/>
                </a:lnTo>
                <a:lnTo>
                  <a:pt x="12878" y="3399"/>
                </a:lnTo>
                <a:lnTo>
                  <a:pt x="12894" y="3414"/>
                </a:lnTo>
                <a:lnTo>
                  <a:pt x="12924" y="3445"/>
                </a:lnTo>
                <a:lnTo>
                  <a:pt x="12956" y="3475"/>
                </a:lnTo>
                <a:lnTo>
                  <a:pt x="12988" y="3505"/>
                </a:lnTo>
                <a:lnTo>
                  <a:pt x="13019" y="3535"/>
                </a:lnTo>
                <a:lnTo>
                  <a:pt x="13033" y="3551"/>
                </a:lnTo>
                <a:lnTo>
                  <a:pt x="13048" y="3567"/>
                </a:lnTo>
                <a:lnTo>
                  <a:pt x="13061" y="3584"/>
                </a:lnTo>
                <a:lnTo>
                  <a:pt x="13073" y="3600"/>
                </a:lnTo>
                <a:lnTo>
                  <a:pt x="13085" y="3618"/>
                </a:lnTo>
                <a:lnTo>
                  <a:pt x="13096" y="3635"/>
                </a:lnTo>
                <a:lnTo>
                  <a:pt x="13104" y="3655"/>
                </a:lnTo>
                <a:lnTo>
                  <a:pt x="13112" y="3673"/>
                </a:lnTo>
                <a:lnTo>
                  <a:pt x="13119" y="3694"/>
                </a:lnTo>
                <a:lnTo>
                  <a:pt x="13124" y="3715"/>
                </a:lnTo>
                <a:lnTo>
                  <a:pt x="13126" y="3737"/>
                </a:lnTo>
                <a:lnTo>
                  <a:pt x="13127" y="3759"/>
                </a:lnTo>
                <a:lnTo>
                  <a:pt x="13127" y="3766"/>
                </a:lnTo>
                <a:lnTo>
                  <a:pt x="13126" y="3773"/>
                </a:lnTo>
                <a:lnTo>
                  <a:pt x="13125" y="3779"/>
                </a:lnTo>
                <a:lnTo>
                  <a:pt x="13123" y="3785"/>
                </a:lnTo>
                <a:lnTo>
                  <a:pt x="13118" y="3797"/>
                </a:lnTo>
                <a:lnTo>
                  <a:pt x="13110" y="3809"/>
                </a:lnTo>
                <a:lnTo>
                  <a:pt x="13102" y="3820"/>
                </a:lnTo>
                <a:lnTo>
                  <a:pt x="13093" y="3831"/>
                </a:lnTo>
                <a:lnTo>
                  <a:pt x="13083" y="3841"/>
                </a:lnTo>
                <a:lnTo>
                  <a:pt x="13071" y="3851"/>
                </a:lnTo>
                <a:lnTo>
                  <a:pt x="13049" y="3869"/>
                </a:lnTo>
                <a:lnTo>
                  <a:pt x="13026" y="3885"/>
                </a:lnTo>
                <a:lnTo>
                  <a:pt x="13006" y="3898"/>
                </a:lnTo>
                <a:lnTo>
                  <a:pt x="12990" y="3908"/>
                </a:lnTo>
                <a:lnTo>
                  <a:pt x="13000" y="3925"/>
                </a:lnTo>
                <a:lnTo>
                  <a:pt x="13012" y="3941"/>
                </a:lnTo>
                <a:lnTo>
                  <a:pt x="13023" y="3956"/>
                </a:lnTo>
                <a:lnTo>
                  <a:pt x="13035" y="3971"/>
                </a:lnTo>
                <a:lnTo>
                  <a:pt x="13049" y="3985"/>
                </a:lnTo>
                <a:lnTo>
                  <a:pt x="13062" y="3998"/>
                </a:lnTo>
                <a:lnTo>
                  <a:pt x="13076" y="4012"/>
                </a:lnTo>
                <a:lnTo>
                  <a:pt x="13091" y="4024"/>
                </a:lnTo>
                <a:lnTo>
                  <a:pt x="13150" y="4073"/>
                </a:lnTo>
                <a:lnTo>
                  <a:pt x="13211" y="4122"/>
                </a:lnTo>
                <a:lnTo>
                  <a:pt x="13226" y="4134"/>
                </a:lnTo>
                <a:lnTo>
                  <a:pt x="13240" y="4146"/>
                </a:lnTo>
                <a:lnTo>
                  <a:pt x="13253" y="4160"/>
                </a:lnTo>
                <a:lnTo>
                  <a:pt x="13267" y="4173"/>
                </a:lnTo>
                <a:lnTo>
                  <a:pt x="13279" y="4187"/>
                </a:lnTo>
                <a:lnTo>
                  <a:pt x="13291" y="4201"/>
                </a:lnTo>
                <a:lnTo>
                  <a:pt x="13303" y="4216"/>
                </a:lnTo>
                <a:lnTo>
                  <a:pt x="13313" y="4231"/>
                </a:lnTo>
                <a:lnTo>
                  <a:pt x="13322" y="4248"/>
                </a:lnTo>
                <a:lnTo>
                  <a:pt x="13330" y="4265"/>
                </a:lnTo>
                <a:lnTo>
                  <a:pt x="13338" y="4283"/>
                </a:lnTo>
                <a:lnTo>
                  <a:pt x="13344" y="4301"/>
                </a:lnTo>
                <a:lnTo>
                  <a:pt x="13349" y="4321"/>
                </a:lnTo>
                <a:lnTo>
                  <a:pt x="13352" y="4342"/>
                </a:lnTo>
                <a:lnTo>
                  <a:pt x="13354" y="4364"/>
                </a:lnTo>
                <a:lnTo>
                  <a:pt x="13355" y="4387"/>
                </a:lnTo>
                <a:lnTo>
                  <a:pt x="13353" y="4421"/>
                </a:lnTo>
                <a:lnTo>
                  <a:pt x="13346" y="4457"/>
                </a:lnTo>
                <a:lnTo>
                  <a:pt x="13335" y="4493"/>
                </a:lnTo>
                <a:lnTo>
                  <a:pt x="13321" y="4529"/>
                </a:lnTo>
                <a:lnTo>
                  <a:pt x="13303" y="4565"/>
                </a:lnTo>
                <a:lnTo>
                  <a:pt x="13281" y="4602"/>
                </a:lnTo>
                <a:lnTo>
                  <a:pt x="13256" y="4638"/>
                </a:lnTo>
                <a:lnTo>
                  <a:pt x="13229" y="4675"/>
                </a:lnTo>
                <a:lnTo>
                  <a:pt x="13198" y="4711"/>
                </a:lnTo>
                <a:lnTo>
                  <a:pt x="13165" y="4748"/>
                </a:lnTo>
                <a:lnTo>
                  <a:pt x="13130" y="4784"/>
                </a:lnTo>
                <a:lnTo>
                  <a:pt x="13093" y="4821"/>
                </a:lnTo>
                <a:lnTo>
                  <a:pt x="13055" y="4857"/>
                </a:lnTo>
                <a:lnTo>
                  <a:pt x="13015" y="4894"/>
                </a:lnTo>
                <a:lnTo>
                  <a:pt x="12974" y="4930"/>
                </a:lnTo>
                <a:lnTo>
                  <a:pt x="12932" y="4965"/>
                </a:lnTo>
                <a:lnTo>
                  <a:pt x="12845" y="5037"/>
                </a:lnTo>
                <a:lnTo>
                  <a:pt x="12759" y="5108"/>
                </a:lnTo>
                <a:lnTo>
                  <a:pt x="12673" y="5178"/>
                </a:lnTo>
                <a:lnTo>
                  <a:pt x="12590" y="5247"/>
                </a:lnTo>
                <a:lnTo>
                  <a:pt x="12550" y="5280"/>
                </a:lnTo>
                <a:lnTo>
                  <a:pt x="12512" y="5313"/>
                </a:lnTo>
                <a:lnTo>
                  <a:pt x="12476" y="5346"/>
                </a:lnTo>
                <a:lnTo>
                  <a:pt x="12441" y="5378"/>
                </a:lnTo>
                <a:lnTo>
                  <a:pt x="12410" y="5410"/>
                </a:lnTo>
                <a:lnTo>
                  <a:pt x="12380" y="5442"/>
                </a:lnTo>
                <a:lnTo>
                  <a:pt x="12353" y="5473"/>
                </a:lnTo>
                <a:lnTo>
                  <a:pt x="12328" y="5502"/>
                </a:lnTo>
                <a:lnTo>
                  <a:pt x="12317" y="5523"/>
                </a:lnTo>
                <a:lnTo>
                  <a:pt x="12303" y="5543"/>
                </a:lnTo>
                <a:lnTo>
                  <a:pt x="12286" y="5562"/>
                </a:lnTo>
                <a:lnTo>
                  <a:pt x="12268" y="5579"/>
                </a:lnTo>
                <a:lnTo>
                  <a:pt x="12248" y="5596"/>
                </a:lnTo>
                <a:lnTo>
                  <a:pt x="12226" y="5611"/>
                </a:lnTo>
                <a:lnTo>
                  <a:pt x="12202" y="5626"/>
                </a:lnTo>
                <a:lnTo>
                  <a:pt x="12177" y="5639"/>
                </a:lnTo>
                <a:lnTo>
                  <a:pt x="12151" y="5652"/>
                </a:lnTo>
                <a:lnTo>
                  <a:pt x="12124" y="5664"/>
                </a:lnTo>
                <a:lnTo>
                  <a:pt x="12095" y="5674"/>
                </a:lnTo>
                <a:lnTo>
                  <a:pt x="12065" y="5684"/>
                </a:lnTo>
                <a:lnTo>
                  <a:pt x="12034" y="5693"/>
                </a:lnTo>
                <a:lnTo>
                  <a:pt x="12004" y="5702"/>
                </a:lnTo>
                <a:lnTo>
                  <a:pt x="11972" y="5709"/>
                </a:lnTo>
                <a:lnTo>
                  <a:pt x="11940" y="5715"/>
                </a:lnTo>
                <a:lnTo>
                  <a:pt x="11907" y="5721"/>
                </a:lnTo>
                <a:lnTo>
                  <a:pt x="11874" y="5726"/>
                </a:lnTo>
                <a:lnTo>
                  <a:pt x="11841" y="5730"/>
                </a:lnTo>
                <a:lnTo>
                  <a:pt x="11809" y="5733"/>
                </a:lnTo>
                <a:lnTo>
                  <a:pt x="11776" y="5736"/>
                </a:lnTo>
                <a:lnTo>
                  <a:pt x="11745" y="5738"/>
                </a:lnTo>
                <a:lnTo>
                  <a:pt x="11713" y="5741"/>
                </a:lnTo>
                <a:lnTo>
                  <a:pt x="11682" y="5742"/>
                </a:lnTo>
                <a:lnTo>
                  <a:pt x="11652" y="5742"/>
                </a:lnTo>
                <a:lnTo>
                  <a:pt x="11622" y="5742"/>
                </a:lnTo>
                <a:lnTo>
                  <a:pt x="11595" y="5742"/>
                </a:lnTo>
                <a:lnTo>
                  <a:pt x="11568" y="5741"/>
                </a:lnTo>
                <a:lnTo>
                  <a:pt x="11541" y="5738"/>
                </a:lnTo>
                <a:lnTo>
                  <a:pt x="11517" y="5736"/>
                </a:lnTo>
                <a:lnTo>
                  <a:pt x="11494" y="5733"/>
                </a:lnTo>
                <a:lnTo>
                  <a:pt x="11473" y="5731"/>
                </a:lnTo>
                <a:lnTo>
                  <a:pt x="11386" y="5758"/>
                </a:lnTo>
                <a:lnTo>
                  <a:pt x="11298" y="5786"/>
                </a:lnTo>
                <a:lnTo>
                  <a:pt x="11207" y="5814"/>
                </a:lnTo>
                <a:lnTo>
                  <a:pt x="11119" y="5842"/>
                </a:lnTo>
                <a:lnTo>
                  <a:pt x="11075" y="5854"/>
                </a:lnTo>
                <a:lnTo>
                  <a:pt x="11030" y="5866"/>
                </a:lnTo>
                <a:lnTo>
                  <a:pt x="10987" y="5876"/>
                </a:lnTo>
                <a:lnTo>
                  <a:pt x="10945" y="5884"/>
                </a:lnTo>
                <a:lnTo>
                  <a:pt x="10904" y="5891"/>
                </a:lnTo>
                <a:lnTo>
                  <a:pt x="10865" y="5897"/>
                </a:lnTo>
                <a:lnTo>
                  <a:pt x="10845" y="5899"/>
                </a:lnTo>
                <a:lnTo>
                  <a:pt x="10826" y="5901"/>
                </a:lnTo>
                <a:lnTo>
                  <a:pt x="10807" y="5901"/>
                </a:lnTo>
                <a:lnTo>
                  <a:pt x="10789" y="5902"/>
                </a:lnTo>
                <a:lnTo>
                  <a:pt x="10761" y="5901"/>
                </a:lnTo>
                <a:lnTo>
                  <a:pt x="10735" y="5901"/>
                </a:lnTo>
                <a:lnTo>
                  <a:pt x="10711" y="5899"/>
                </a:lnTo>
                <a:lnTo>
                  <a:pt x="10687" y="5896"/>
                </a:lnTo>
                <a:lnTo>
                  <a:pt x="10666" y="5892"/>
                </a:lnTo>
                <a:lnTo>
                  <a:pt x="10644" y="5887"/>
                </a:lnTo>
                <a:lnTo>
                  <a:pt x="10625" y="5881"/>
                </a:lnTo>
                <a:lnTo>
                  <a:pt x="10608" y="5874"/>
                </a:lnTo>
                <a:lnTo>
                  <a:pt x="10600" y="5870"/>
                </a:lnTo>
                <a:lnTo>
                  <a:pt x="10593" y="5866"/>
                </a:lnTo>
                <a:lnTo>
                  <a:pt x="10585" y="5861"/>
                </a:lnTo>
                <a:lnTo>
                  <a:pt x="10578" y="5856"/>
                </a:lnTo>
                <a:lnTo>
                  <a:pt x="10572" y="5849"/>
                </a:lnTo>
                <a:lnTo>
                  <a:pt x="10567" y="5843"/>
                </a:lnTo>
                <a:lnTo>
                  <a:pt x="10562" y="5836"/>
                </a:lnTo>
                <a:lnTo>
                  <a:pt x="10557" y="5829"/>
                </a:lnTo>
                <a:lnTo>
                  <a:pt x="10552" y="5822"/>
                </a:lnTo>
                <a:lnTo>
                  <a:pt x="10548" y="5813"/>
                </a:lnTo>
                <a:lnTo>
                  <a:pt x="10545" y="5804"/>
                </a:lnTo>
                <a:lnTo>
                  <a:pt x="10543" y="5795"/>
                </a:lnTo>
                <a:lnTo>
                  <a:pt x="10541" y="5786"/>
                </a:lnTo>
                <a:lnTo>
                  <a:pt x="10539" y="5775"/>
                </a:lnTo>
                <a:lnTo>
                  <a:pt x="10538" y="5764"/>
                </a:lnTo>
                <a:lnTo>
                  <a:pt x="10538" y="5753"/>
                </a:lnTo>
                <a:lnTo>
                  <a:pt x="10515" y="5752"/>
                </a:lnTo>
                <a:lnTo>
                  <a:pt x="10493" y="5751"/>
                </a:lnTo>
                <a:lnTo>
                  <a:pt x="10471" y="5749"/>
                </a:lnTo>
                <a:lnTo>
                  <a:pt x="10449" y="5746"/>
                </a:lnTo>
                <a:lnTo>
                  <a:pt x="10426" y="5742"/>
                </a:lnTo>
                <a:lnTo>
                  <a:pt x="10404" y="5736"/>
                </a:lnTo>
                <a:lnTo>
                  <a:pt x="10382" y="5730"/>
                </a:lnTo>
                <a:lnTo>
                  <a:pt x="10360" y="5724"/>
                </a:lnTo>
                <a:lnTo>
                  <a:pt x="10340" y="5717"/>
                </a:lnTo>
                <a:lnTo>
                  <a:pt x="10318" y="5709"/>
                </a:lnTo>
                <a:lnTo>
                  <a:pt x="10298" y="5699"/>
                </a:lnTo>
                <a:lnTo>
                  <a:pt x="10278" y="5690"/>
                </a:lnTo>
                <a:lnTo>
                  <a:pt x="10259" y="5679"/>
                </a:lnTo>
                <a:lnTo>
                  <a:pt x="10239" y="5668"/>
                </a:lnTo>
                <a:lnTo>
                  <a:pt x="10221" y="5656"/>
                </a:lnTo>
                <a:lnTo>
                  <a:pt x="10203" y="5643"/>
                </a:lnTo>
                <a:lnTo>
                  <a:pt x="10187" y="5630"/>
                </a:lnTo>
                <a:lnTo>
                  <a:pt x="10170" y="5616"/>
                </a:lnTo>
                <a:lnTo>
                  <a:pt x="10155" y="5601"/>
                </a:lnTo>
                <a:lnTo>
                  <a:pt x="10139" y="5586"/>
                </a:lnTo>
                <a:lnTo>
                  <a:pt x="10126" y="5570"/>
                </a:lnTo>
                <a:lnTo>
                  <a:pt x="10114" y="5553"/>
                </a:lnTo>
                <a:lnTo>
                  <a:pt x="10101" y="5536"/>
                </a:lnTo>
                <a:lnTo>
                  <a:pt x="10091" y="5518"/>
                </a:lnTo>
                <a:lnTo>
                  <a:pt x="10081" y="5499"/>
                </a:lnTo>
                <a:lnTo>
                  <a:pt x="10073" y="5480"/>
                </a:lnTo>
                <a:lnTo>
                  <a:pt x="10065" y="5460"/>
                </a:lnTo>
                <a:lnTo>
                  <a:pt x="10059" y="5441"/>
                </a:lnTo>
                <a:lnTo>
                  <a:pt x="10054" y="5420"/>
                </a:lnTo>
                <a:lnTo>
                  <a:pt x="10051" y="5399"/>
                </a:lnTo>
                <a:lnTo>
                  <a:pt x="10049" y="5377"/>
                </a:lnTo>
                <a:lnTo>
                  <a:pt x="10048" y="5355"/>
                </a:lnTo>
                <a:lnTo>
                  <a:pt x="10048" y="5344"/>
                </a:lnTo>
                <a:lnTo>
                  <a:pt x="10049" y="5334"/>
                </a:lnTo>
                <a:lnTo>
                  <a:pt x="10051" y="5324"/>
                </a:lnTo>
                <a:lnTo>
                  <a:pt x="10053" y="5313"/>
                </a:lnTo>
                <a:lnTo>
                  <a:pt x="10056" y="5303"/>
                </a:lnTo>
                <a:lnTo>
                  <a:pt x="10059" y="5294"/>
                </a:lnTo>
                <a:lnTo>
                  <a:pt x="10063" y="5285"/>
                </a:lnTo>
                <a:lnTo>
                  <a:pt x="10068" y="5276"/>
                </a:lnTo>
                <a:lnTo>
                  <a:pt x="10078" y="5257"/>
                </a:lnTo>
                <a:lnTo>
                  <a:pt x="10089" y="5241"/>
                </a:lnTo>
                <a:lnTo>
                  <a:pt x="10101" y="5224"/>
                </a:lnTo>
                <a:lnTo>
                  <a:pt x="10115" y="5208"/>
                </a:lnTo>
                <a:lnTo>
                  <a:pt x="10142" y="5178"/>
                </a:lnTo>
                <a:lnTo>
                  <a:pt x="10168" y="5151"/>
                </a:lnTo>
                <a:lnTo>
                  <a:pt x="10180" y="5138"/>
                </a:lnTo>
                <a:lnTo>
                  <a:pt x="10191" y="5127"/>
                </a:lnTo>
                <a:lnTo>
                  <a:pt x="10200" y="5114"/>
                </a:lnTo>
                <a:lnTo>
                  <a:pt x="10207" y="5104"/>
                </a:lnTo>
                <a:lnTo>
                  <a:pt x="10197" y="5099"/>
                </a:lnTo>
                <a:lnTo>
                  <a:pt x="10186" y="5093"/>
                </a:lnTo>
                <a:lnTo>
                  <a:pt x="10175" y="5086"/>
                </a:lnTo>
                <a:lnTo>
                  <a:pt x="10165" y="5077"/>
                </a:lnTo>
                <a:lnTo>
                  <a:pt x="10155" y="5068"/>
                </a:lnTo>
                <a:lnTo>
                  <a:pt x="10144" y="5058"/>
                </a:lnTo>
                <a:lnTo>
                  <a:pt x="10135" y="5047"/>
                </a:lnTo>
                <a:lnTo>
                  <a:pt x="10125" y="5034"/>
                </a:lnTo>
                <a:lnTo>
                  <a:pt x="10116" y="5022"/>
                </a:lnTo>
                <a:lnTo>
                  <a:pt x="10106" y="5009"/>
                </a:lnTo>
                <a:lnTo>
                  <a:pt x="10097" y="4994"/>
                </a:lnTo>
                <a:lnTo>
                  <a:pt x="10088" y="4980"/>
                </a:lnTo>
                <a:lnTo>
                  <a:pt x="10071" y="4949"/>
                </a:lnTo>
                <a:lnTo>
                  <a:pt x="10056" y="4917"/>
                </a:lnTo>
                <a:lnTo>
                  <a:pt x="10042" y="4884"/>
                </a:lnTo>
                <a:lnTo>
                  <a:pt x="10028" y="4852"/>
                </a:lnTo>
                <a:lnTo>
                  <a:pt x="10018" y="4818"/>
                </a:lnTo>
                <a:lnTo>
                  <a:pt x="10008" y="4785"/>
                </a:lnTo>
                <a:lnTo>
                  <a:pt x="10001" y="4754"/>
                </a:lnTo>
                <a:lnTo>
                  <a:pt x="9995" y="4724"/>
                </a:lnTo>
                <a:lnTo>
                  <a:pt x="9991" y="4697"/>
                </a:lnTo>
                <a:lnTo>
                  <a:pt x="9990" y="4671"/>
                </a:lnTo>
                <a:lnTo>
                  <a:pt x="9991" y="4642"/>
                </a:lnTo>
                <a:lnTo>
                  <a:pt x="9993" y="4613"/>
                </a:lnTo>
                <a:lnTo>
                  <a:pt x="9996" y="4585"/>
                </a:lnTo>
                <a:lnTo>
                  <a:pt x="9999" y="4557"/>
                </a:lnTo>
                <a:lnTo>
                  <a:pt x="10001" y="4529"/>
                </a:lnTo>
                <a:lnTo>
                  <a:pt x="10001" y="4501"/>
                </a:lnTo>
                <a:lnTo>
                  <a:pt x="9999" y="4487"/>
                </a:lnTo>
                <a:lnTo>
                  <a:pt x="9996" y="4473"/>
                </a:lnTo>
                <a:lnTo>
                  <a:pt x="9994" y="4458"/>
                </a:lnTo>
                <a:lnTo>
                  <a:pt x="9990" y="4443"/>
                </a:lnTo>
                <a:lnTo>
                  <a:pt x="10034" y="4441"/>
                </a:lnTo>
                <a:lnTo>
                  <a:pt x="10078" y="4436"/>
                </a:lnTo>
                <a:lnTo>
                  <a:pt x="10119" y="4428"/>
                </a:lnTo>
                <a:lnTo>
                  <a:pt x="10160" y="4416"/>
                </a:lnTo>
                <a:lnTo>
                  <a:pt x="10199" y="4401"/>
                </a:lnTo>
                <a:lnTo>
                  <a:pt x="10238" y="4384"/>
                </a:lnTo>
                <a:lnTo>
                  <a:pt x="10275" y="4365"/>
                </a:lnTo>
                <a:lnTo>
                  <a:pt x="10311" y="4342"/>
                </a:lnTo>
                <a:lnTo>
                  <a:pt x="10347" y="4319"/>
                </a:lnTo>
                <a:lnTo>
                  <a:pt x="10381" y="4293"/>
                </a:lnTo>
                <a:lnTo>
                  <a:pt x="10415" y="4265"/>
                </a:lnTo>
                <a:lnTo>
                  <a:pt x="10448" y="4236"/>
                </a:lnTo>
                <a:lnTo>
                  <a:pt x="10479" y="4206"/>
                </a:lnTo>
                <a:lnTo>
                  <a:pt x="10511" y="4174"/>
                </a:lnTo>
                <a:lnTo>
                  <a:pt x="10542" y="4142"/>
                </a:lnTo>
                <a:lnTo>
                  <a:pt x="10572" y="4108"/>
                </a:lnTo>
                <a:lnTo>
                  <a:pt x="10632" y="4042"/>
                </a:lnTo>
                <a:lnTo>
                  <a:pt x="10688" y="3974"/>
                </a:lnTo>
                <a:lnTo>
                  <a:pt x="10744" y="3907"/>
                </a:lnTo>
                <a:lnTo>
                  <a:pt x="10799" y="3842"/>
                </a:lnTo>
                <a:lnTo>
                  <a:pt x="10826" y="3813"/>
                </a:lnTo>
                <a:lnTo>
                  <a:pt x="10854" y="3783"/>
                </a:lnTo>
                <a:lnTo>
                  <a:pt x="10880" y="3755"/>
                </a:lnTo>
                <a:lnTo>
                  <a:pt x="10907" y="3730"/>
                </a:lnTo>
                <a:lnTo>
                  <a:pt x="10935" y="3705"/>
                </a:lnTo>
                <a:lnTo>
                  <a:pt x="10961" y="3683"/>
                </a:lnTo>
                <a:lnTo>
                  <a:pt x="10989" y="3664"/>
                </a:lnTo>
                <a:lnTo>
                  <a:pt x="11017" y="3646"/>
                </a:lnTo>
                <a:lnTo>
                  <a:pt x="11048" y="3629"/>
                </a:lnTo>
                <a:lnTo>
                  <a:pt x="11082" y="3614"/>
                </a:lnTo>
                <a:lnTo>
                  <a:pt x="11117" y="3597"/>
                </a:lnTo>
                <a:lnTo>
                  <a:pt x="11152" y="3582"/>
                </a:lnTo>
                <a:lnTo>
                  <a:pt x="11189" y="3565"/>
                </a:lnTo>
                <a:lnTo>
                  <a:pt x="11225" y="3549"/>
                </a:lnTo>
                <a:lnTo>
                  <a:pt x="11260" y="3531"/>
                </a:lnTo>
                <a:lnTo>
                  <a:pt x="11293" y="3513"/>
                </a:lnTo>
                <a:lnTo>
                  <a:pt x="11310" y="3504"/>
                </a:lnTo>
                <a:lnTo>
                  <a:pt x="11325" y="3494"/>
                </a:lnTo>
                <a:lnTo>
                  <a:pt x="11341" y="3484"/>
                </a:lnTo>
                <a:lnTo>
                  <a:pt x="11355" y="3473"/>
                </a:lnTo>
                <a:lnTo>
                  <a:pt x="11368" y="3463"/>
                </a:lnTo>
                <a:lnTo>
                  <a:pt x="11382" y="3450"/>
                </a:lnTo>
                <a:lnTo>
                  <a:pt x="11394" y="3439"/>
                </a:lnTo>
                <a:lnTo>
                  <a:pt x="11404" y="3427"/>
                </a:lnTo>
                <a:lnTo>
                  <a:pt x="11415" y="3413"/>
                </a:lnTo>
                <a:lnTo>
                  <a:pt x="11424" y="3400"/>
                </a:lnTo>
                <a:lnTo>
                  <a:pt x="11431" y="3386"/>
                </a:lnTo>
                <a:lnTo>
                  <a:pt x="11437" y="3370"/>
                </a:lnTo>
                <a:lnTo>
                  <a:pt x="11443" y="3355"/>
                </a:lnTo>
                <a:lnTo>
                  <a:pt x="11447" y="3338"/>
                </a:lnTo>
                <a:lnTo>
                  <a:pt x="11449" y="3322"/>
                </a:lnTo>
                <a:lnTo>
                  <a:pt x="11450" y="3303"/>
                </a:lnTo>
                <a:lnTo>
                  <a:pt x="11449" y="3278"/>
                </a:lnTo>
                <a:lnTo>
                  <a:pt x="11446" y="3253"/>
                </a:lnTo>
                <a:lnTo>
                  <a:pt x="11440" y="3230"/>
                </a:lnTo>
                <a:lnTo>
                  <a:pt x="11433" y="3208"/>
                </a:lnTo>
                <a:lnTo>
                  <a:pt x="11424" y="3186"/>
                </a:lnTo>
                <a:lnTo>
                  <a:pt x="11414" y="3167"/>
                </a:lnTo>
                <a:lnTo>
                  <a:pt x="11401" y="3148"/>
                </a:lnTo>
                <a:lnTo>
                  <a:pt x="11387" y="3130"/>
                </a:lnTo>
                <a:lnTo>
                  <a:pt x="11372" y="3114"/>
                </a:lnTo>
                <a:lnTo>
                  <a:pt x="11354" y="3098"/>
                </a:lnTo>
                <a:lnTo>
                  <a:pt x="11336" y="3084"/>
                </a:lnTo>
                <a:lnTo>
                  <a:pt x="11316" y="3070"/>
                </a:lnTo>
                <a:lnTo>
                  <a:pt x="11295" y="3058"/>
                </a:lnTo>
                <a:lnTo>
                  <a:pt x="11273" y="3047"/>
                </a:lnTo>
                <a:lnTo>
                  <a:pt x="11250" y="3036"/>
                </a:lnTo>
                <a:lnTo>
                  <a:pt x="11227" y="3026"/>
                </a:lnTo>
                <a:lnTo>
                  <a:pt x="11202" y="3017"/>
                </a:lnTo>
                <a:lnTo>
                  <a:pt x="11176" y="3009"/>
                </a:lnTo>
                <a:lnTo>
                  <a:pt x="11151" y="3002"/>
                </a:lnTo>
                <a:lnTo>
                  <a:pt x="11124" y="2996"/>
                </a:lnTo>
                <a:lnTo>
                  <a:pt x="11096" y="2989"/>
                </a:lnTo>
                <a:lnTo>
                  <a:pt x="11068" y="2984"/>
                </a:lnTo>
                <a:lnTo>
                  <a:pt x="11041" y="2979"/>
                </a:lnTo>
                <a:lnTo>
                  <a:pt x="11013" y="2975"/>
                </a:lnTo>
                <a:lnTo>
                  <a:pt x="10984" y="2972"/>
                </a:lnTo>
                <a:lnTo>
                  <a:pt x="10955" y="2969"/>
                </a:lnTo>
                <a:lnTo>
                  <a:pt x="10928" y="2967"/>
                </a:lnTo>
                <a:lnTo>
                  <a:pt x="10899" y="2965"/>
                </a:lnTo>
                <a:lnTo>
                  <a:pt x="10843" y="2963"/>
                </a:lnTo>
                <a:lnTo>
                  <a:pt x="10789" y="2962"/>
                </a:lnTo>
                <a:lnTo>
                  <a:pt x="10754" y="2963"/>
                </a:lnTo>
                <a:lnTo>
                  <a:pt x="10719" y="2964"/>
                </a:lnTo>
                <a:lnTo>
                  <a:pt x="10685" y="2966"/>
                </a:lnTo>
                <a:lnTo>
                  <a:pt x="10651" y="2969"/>
                </a:lnTo>
                <a:lnTo>
                  <a:pt x="10618" y="2972"/>
                </a:lnTo>
                <a:lnTo>
                  <a:pt x="10585" y="2977"/>
                </a:lnTo>
                <a:lnTo>
                  <a:pt x="10555" y="2982"/>
                </a:lnTo>
                <a:lnTo>
                  <a:pt x="10523" y="2988"/>
                </a:lnTo>
                <a:lnTo>
                  <a:pt x="10493" y="2996"/>
                </a:lnTo>
                <a:lnTo>
                  <a:pt x="10463" y="3004"/>
                </a:lnTo>
                <a:lnTo>
                  <a:pt x="10434" y="3013"/>
                </a:lnTo>
                <a:lnTo>
                  <a:pt x="10407" y="3022"/>
                </a:lnTo>
                <a:lnTo>
                  <a:pt x="10380" y="3032"/>
                </a:lnTo>
                <a:lnTo>
                  <a:pt x="10354" y="3045"/>
                </a:lnTo>
                <a:lnTo>
                  <a:pt x="10329" y="3057"/>
                </a:lnTo>
                <a:lnTo>
                  <a:pt x="10306" y="3070"/>
                </a:lnTo>
                <a:lnTo>
                  <a:pt x="10283" y="3085"/>
                </a:lnTo>
                <a:lnTo>
                  <a:pt x="10262" y="3100"/>
                </a:lnTo>
                <a:lnTo>
                  <a:pt x="10241" y="3117"/>
                </a:lnTo>
                <a:lnTo>
                  <a:pt x="10222" y="3134"/>
                </a:lnTo>
                <a:lnTo>
                  <a:pt x="10204" y="3152"/>
                </a:lnTo>
                <a:lnTo>
                  <a:pt x="10188" y="3171"/>
                </a:lnTo>
                <a:lnTo>
                  <a:pt x="10172" y="3192"/>
                </a:lnTo>
                <a:lnTo>
                  <a:pt x="10158" y="3212"/>
                </a:lnTo>
                <a:lnTo>
                  <a:pt x="10145" y="3235"/>
                </a:lnTo>
                <a:lnTo>
                  <a:pt x="10135" y="3257"/>
                </a:lnTo>
                <a:lnTo>
                  <a:pt x="10126" y="3282"/>
                </a:lnTo>
                <a:lnTo>
                  <a:pt x="10118" y="3307"/>
                </a:lnTo>
                <a:lnTo>
                  <a:pt x="10113" y="3333"/>
                </a:lnTo>
                <a:lnTo>
                  <a:pt x="10107" y="3360"/>
                </a:lnTo>
                <a:lnTo>
                  <a:pt x="10105" y="3389"/>
                </a:lnTo>
                <a:lnTo>
                  <a:pt x="10104" y="3418"/>
                </a:lnTo>
                <a:lnTo>
                  <a:pt x="10104" y="3443"/>
                </a:lnTo>
                <a:lnTo>
                  <a:pt x="10105" y="3466"/>
                </a:lnTo>
                <a:lnTo>
                  <a:pt x="10107" y="3487"/>
                </a:lnTo>
                <a:lnTo>
                  <a:pt x="10110" y="3507"/>
                </a:lnTo>
                <a:lnTo>
                  <a:pt x="10114" y="3543"/>
                </a:lnTo>
                <a:lnTo>
                  <a:pt x="10117" y="3574"/>
                </a:lnTo>
                <a:lnTo>
                  <a:pt x="10119" y="3589"/>
                </a:lnTo>
                <a:lnTo>
                  <a:pt x="10120" y="3602"/>
                </a:lnTo>
                <a:lnTo>
                  <a:pt x="10120" y="3616"/>
                </a:lnTo>
                <a:lnTo>
                  <a:pt x="10119" y="3629"/>
                </a:lnTo>
                <a:lnTo>
                  <a:pt x="10117" y="3642"/>
                </a:lnTo>
                <a:lnTo>
                  <a:pt x="10114" y="3655"/>
                </a:lnTo>
                <a:lnTo>
                  <a:pt x="10110" y="3667"/>
                </a:lnTo>
                <a:lnTo>
                  <a:pt x="10104" y="3680"/>
                </a:lnTo>
                <a:lnTo>
                  <a:pt x="10102" y="3704"/>
                </a:lnTo>
                <a:lnTo>
                  <a:pt x="10098" y="3728"/>
                </a:lnTo>
                <a:lnTo>
                  <a:pt x="10091" y="3752"/>
                </a:lnTo>
                <a:lnTo>
                  <a:pt x="10081" y="3777"/>
                </a:lnTo>
                <a:lnTo>
                  <a:pt x="10068" y="3799"/>
                </a:lnTo>
                <a:lnTo>
                  <a:pt x="10054" y="3823"/>
                </a:lnTo>
                <a:lnTo>
                  <a:pt x="10038" y="3847"/>
                </a:lnTo>
                <a:lnTo>
                  <a:pt x="10018" y="3869"/>
                </a:lnTo>
                <a:lnTo>
                  <a:pt x="9997" y="3892"/>
                </a:lnTo>
                <a:lnTo>
                  <a:pt x="9975" y="3913"/>
                </a:lnTo>
                <a:lnTo>
                  <a:pt x="9951" y="3935"/>
                </a:lnTo>
                <a:lnTo>
                  <a:pt x="9926" y="3956"/>
                </a:lnTo>
                <a:lnTo>
                  <a:pt x="9899" y="3978"/>
                </a:lnTo>
                <a:lnTo>
                  <a:pt x="9871" y="3999"/>
                </a:lnTo>
                <a:lnTo>
                  <a:pt x="9842" y="4020"/>
                </a:lnTo>
                <a:lnTo>
                  <a:pt x="9813" y="4040"/>
                </a:lnTo>
                <a:lnTo>
                  <a:pt x="9782" y="4060"/>
                </a:lnTo>
                <a:lnTo>
                  <a:pt x="9751" y="4080"/>
                </a:lnTo>
                <a:lnTo>
                  <a:pt x="9719" y="4098"/>
                </a:lnTo>
                <a:lnTo>
                  <a:pt x="9687" y="4117"/>
                </a:lnTo>
                <a:lnTo>
                  <a:pt x="9623" y="4153"/>
                </a:lnTo>
                <a:lnTo>
                  <a:pt x="9561" y="4187"/>
                </a:lnTo>
                <a:lnTo>
                  <a:pt x="9500" y="4220"/>
                </a:lnTo>
                <a:lnTo>
                  <a:pt x="9443" y="4251"/>
                </a:lnTo>
                <a:lnTo>
                  <a:pt x="9388" y="4280"/>
                </a:lnTo>
                <a:lnTo>
                  <a:pt x="9341" y="4306"/>
                </a:lnTo>
                <a:lnTo>
                  <a:pt x="9304" y="4327"/>
                </a:lnTo>
                <a:lnTo>
                  <a:pt x="9268" y="4346"/>
                </a:lnTo>
                <a:lnTo>
                  <a:pt x="9231" y="4365"/>
                </a:lnTo>
                <a:lnTo>
                  <a:pt x="9195" y="4382"/>
                </a:lnTo>
                <a:lnTo>
                  <a:pt x="9159" y="4400"/>
                </a:lnTo>
                <a:lnTo>
                  <a:pt x="9123" y="4418"/>
                </a:lnTo>
                <a:lnTo>
                  <a:pt x="9088" y="4436"/>
                </a:lnTo>
                <a:lnTo>
                  <a:pt x="9054" y="4454"/>
                </a:lnTo>
                <a:lnTo>
                  <a:pt x="9021" y="4475"/>
                </a:lnTo>
                <a:lnTo>
                  <a:pt x="8988" y="4495"/>
                </a:lnTo>
                <a:lnTo>
                  <a:pt x="8973" y="4507"/>
                </a:lnTo>
                <a:lnTo>
                  <a:pt x="8957" y="4519"/>
                </a:lnTo>
                <a:lnTo>
                  <a:pt x="8943" y="4531"/>
                </a:lnTo>
                <a:lnTo>
                  <a:pt x="8929" y="4544"/>
                </a:lnTo>
                <a:lnTo>
                  <a:pt x="8914" y="4557"/>
                </a:lnTo>
                <a:lnTo>
                  <a:pt x="8900" y="4571"/>
                </a:lnTo>
                <a:lnTo>
                  <a:pt x="8888" y="4586"/>
                </a:lnTo>
                <a:lnTo>
                  <a:pt x="8874" y="4601"/>
                </a:lnTo>
                <a:lnTo>
                  <a:pt x="8862" y="4617"/>
                </a:lnTo>
                <a:lnTo>
                  <a:pt x="8850" y="4635"/>
                </a:lnTo>
                <a:lnTo>
                  <a:pt x="8838" y="4652"/>
                </a:lnTo>
                <a:lnTo>
                  <a:pt x="8827" y="4671"/>
                </a:lnTo>
                <a:lnTo>
                  <a:pt x="8820" y="4686"/>
                </a:lnTo>
                <a:lnTo>
                  <a:pt x="8813" y="4702"/>
                </a:lnTo>
                <a:lnTo>
                  <a:pt x="8806" y="4717"/>
                </a:lnTo>
                <a:lnTo>
                  <a:pt x="8802" y="4733"/>
                </a:lnTo>
                <a:lnTo>
                  <a:pt x="8798" y="4750"/>
                </a:lnTo>
                <a:lnTo>
                  <a:pt x="8794" y="4765"/>
                </a:lnTo>
                <a:lnTo>
                  <a:pt x="8792" y="4782"/>
                </a:lnTo>
                <a:lnTo>
                  <a:pt x="8790" y="4798"/>
                </a:lnTo>
                <a:lnTo>
                  <a:pt x="8786" y="4865"/>
                </a:lnTo>
                <a:lnTo>
                  <a:pt x="8783" y="4929"/>
                </a:lnTo>
                <a:lnTo>
                  <a:pt x="8781" y="4960"/>
                </a:lnTo>
                <a:lnTo>
                  <a:pt x="8777" y="4990"/>
                </a:lnTo>
                <a:lnTo>
                  <a:pt x="8775" y="5004"/>
                </a:lnTo>
                <a:lnTo>
                  <a:pt x="8770" y="5018"/>
                </a:lnTo>
                <a:lnTo>
                  <a:pt x="8766" y="5031"/>
                </a:lnTo>
                <a:lnTo>
                  <a:pt x="8761" y="5045"/>
                </a:lnTo>
                <a:lnTo>
                  <a:pt x="8755" y="5057"/>
                </a:lnTo>
                <a:lnTo>
                  <a:pt x="8748" y="5069"/>
                </a:lnTo>
                <a:lnTo>
                  <a:pt x="8740" y="5080"/>
                </a:lnTo>
                <a:lnTo>
                  <a:pt x="8730" y="5091"/>
                </a:lnTo>
                <a:lnTo>
                  <a:pt x="8720" y="5101"/>
                </a:lnTo>
                <a:lnTo>
                  <a:pt x="8708" y="5110"/>
                </a:lnTo>
                <a:lnTo>
                  <a:pt x="8694" y="5119"/>
                </a:lnTo>
                <a:lnTo>
                  <a:pt x="8679" y="5127"/>
                </a:lnTo>
                <a:lnTo>
                  <a:pt x="8679" y="5355"/>
                </a:lnTo>
                <a:lnTo>
                  <a:pt x="8689" y="5364"/>
                </a:lnTo>
                <a:lnTo>
                  <a:pt x="8700" y="5373"/>
                </a:lnTo>
                <a:lnTo>
                  <a:pt x="8709" y="5383"/>
                </a:lnTo>
                <a:lnTo>
                  <a:pt x="8717" y="5395"/>
                </a:lnTo>
                <a:lnTo>
                  <a:pt x="8725" y="5407"/>
                </a:lnTo>
                <a:lnTo>
                  <a:pt x="8733" y="5418"/>
                </a:lnTo>
                <a:lnTo>
                  <a:pt x="8740" y="5432"/>
                </a:lnTo>
                <a:lnTo>
                  <a:pt x="8746" y="5445"/>
                </a:lnTo>
                <a:lnTo>
                  <a:pt x="8752" y="5458"/>
                </a:lnTo>
                <a:lnTo>
                  <a:pt x="8756" y="5472"/>
                </a:lnTo>
                <a:lnTo>
                  <a:pt x="8761" y="5486"/>
                </a:lnTo>
                <a:lnTo>
                  <a:pt x="8764" y="5500"/>
                </a:lnTo>
                <a:lnTo>
                  <a:pt x="8767" y="5515"/>
                </a:lnTo>
                <a:lnTo>
                  <a:pt x="8768" y="5530"/>
                </a:lnTo>
                <a:lnTo>
                  <a:pt x="8770" y="5544"/>
                </a:lnTo>
                <a:lnTo>
                  <a:pt x="8770" y="5560"/>
                </a:lnTo>
                <a:lnTo>
                  <a:pt x="8790" y="5563"/>
                </a:lnTo>
                <a:lnTo>
                  <a:pt x="8809" y="5568"/>
                </a:lnTo>
                <a:lnTo>
                  <a:pt x="8830" y="5573"/>
                </a:lnTo>
                <a:lnTo>
                  <a:pt x="8852" y="5580"/>
                </a:lnTo>
                <a:lnTo>
                  <a:pt x="8872" y="5588"/>
                </a:lnTo>
                <a:lnTo>
                  <a:pt x="8894" y="5596"/>
                </a:lnTo>
                <a:lnTo>
                  <a:pt x="8915" y="5605"/>
                </a:lnTo>
                <a:lnTo>
                  <a:pt x="8937" y="5615"/>
                </a:lnTo>
                <a:lnTo>
                  <a:pt x="8958" y="5626"/>
                </a:lnTo>
                <a:lnTo>
                  <a:pt x="8980" y="5637"/>
                </a:lnTo>
                <a:lnTo>
                  <a:pt x="9002" y="5649"/>
                </a:lnTo>
                <a:lnTo>
                  <a:pt x="9023" y="5661"/>
                </a:lnTo>
                <a:lnTo>
                  <a:pt x="9044" y="5675"/>
                </a:lnTo>
                <a:lnTo>
                  <a:pt x="9064" y="5689"/>
                </a:lnTo>
                <a:lnTo>
                  <a:pt x="9084" y="5704"/>
                </a:lnTo>
                <a:lnTo>
                  <a:pt x="9103" y="5719"/>
                </a:lnTo>
                <a:lnTo>
                  <a:pt x="9123" y="5735"/>
                </a:lnTo>
                <a:lnTo>
                  <a:pt x="9141" y="5751"/>
                </a:lnTo>
                <a:lnTo>
                  <a:pt x="9159" y="5768"/>
                </a:lnTo>
                <a:lnTo>
                  <a:pt x="9175" y="5785"/>
                </a:lnTo>
                <a:lnTo>
                  <a:pt x="9191" y="5803"/>
                </a:lnTo>
                <a:lnTo>
                  <a:pt x="9206" y="5821"/>
                </a:lnTo>
                <a:lnTo>
                  <a:pt x="9220" y="5839"/>
                </a:lnTo>
                <a:lnTo>
                  <a:pt x="9232" y="5858"/>
                </a:lnTo>
                <a:lnTo>
                  <a:pt x="9244" y="5877"/>
                </a:lnTo>
                <a:lnTo>
                  <a:pt x="9253" y="5896"/>
                </a:lnTo>
                <a:lnTo>
                  <a:pt x="9263" y="5915"/>
                </a:lnTo>
                <a:lnTo>
                  <a:pt x="9270" y="5936"/>
                </a:lnTo>
                <a:lnTo>
                  <a:pt x="9276" y="5955"/>
                </a:lnTo>
                <a:lnTo>
                  <a:pt x="9280" y="5976"/>
                </a:lnTo>
                <a:lnTo>
                  <a:pt x="9283" y="5995"/>
                </a:lnTo>
                <a:lnTo>
                  <a:pt x="9283" y="6016"/>
                </a:lnTo>
                <a:lnTo>
                  <a:pt x="9282" y="6032"/>
                </a:lnTo>
                <a:lnTo>
                  <a:pt x="9280" y="6049"/>
                </a:lnTo>
                <a:lnTo>
                  <a:pt x="9275" y="6066"/>
                </a:lnTo>
                <a:lnTo>
                  <a:pt x="9269" y="6084"/>
                </a:lnTo>
                <a:lnTo>
                  <a:pt x="9261" y="6103"/>
                </a:lnTo>
                <a:lnTo>
                  <a:pt x="9251" y="6121"/>
                </a:lnTo>
                <a:lnTo>
                  <a:pt x="9240" y="6140"/>
                </a:lnTo>
                <a:lnTo>
                  <a:pt x="9229" y="6159"/>
                </a:lnTo>
                <a:lnTo>
                  <a:pt x="9215" y="6178"/>
                </a:lnTo>
                <a:lnTo>
                  <a:pt x="9201" y="6197"/>
                </a:lnTo>
                <a:lnTo>
                  <a:pt x="9186" y="6216"/>
                </a:lnTo>
                <a:lnTo>
                  <a:pt x="9169" y="6235"/>
                </a:lnTo>
                <a:lnTo>
                  <a:pt x="9153" y="6254"/>
                </a:lnTo>
                <a:lnTo>
                  <a:pt x="9135" y="6272"/>
                </a:lnTo>
                <a:lnTo>
                  <a:pt x="9117" y="6290"/>
                </a:lnTo>
                <a:lnTo>
                  <a:pt x="9098" y="6308"/>
                </a:lnTo>
                <a:lnTo>
                  <a:pt x="9080" y="6325"/>
                </a:lnTo>
                <a:lnTo>
                  <a:pt x="9060" y="6341"/>
                </a:lnTo>
                <a:lnTo>
                  <a:pt x="9041" y="6358"/>
                </a:lnTo>
                <a:lnTo>
                  <a:pt x="9022" y="6373"/>
                </a:lnTo>
                <a:lnTo>
                  <a:pt x="9003" y="6387"/>
                </a:lnTo>
                <a:lnTo>
                  <a:pt x="8984" y="6401"/>
                </a:lnTo>
                <a:lnTo>
                  <a:pt x="8965" y="6413"/>
                </a:lnTo>
                <a:lnTo>
                  <a:pt x="8947" y="6424"/>
                </a:lnTo>
                <a:lnTo>
                  <a:pt x="8929" y="6434"/>
                </a:lnTo>
                <a:lnTo>
                  <a:pt x="8912" y="6445"/>
                </a:lnTo>
                <a:lnTo>
                  <a:pt x="8896" y="6452"/>
                </a:lnTo>
                <a:lnTo>
                  <a:pt x="8879" y="6459"/>
                </a:lnTo>
                <a:lnTo>
                  <a:pt x="8865" y="6464"/>
                </a:lnTo>
                <a:lnTo>
                  <a:pt x="8852" y="6468"/>
                </a:lnTo>
                <a:lnTo>
                  <a:pt x="8838" y="6470"/>
                </a:lnTo>
                <a:lnTo>
                  <a:pt x="8827" y="6471"/>
                </a:lnTo>
                <a:lnTo>
                  <a:pt x="8806" y="6472"/>
                </a:lnTo>
                <a:lnTo>
                  <a:pt x="8786" y="6476"/>
                </a:lnTo>
                <a:lnTo>
                  <a:pt x="8766" y="6480"/>
                </a:lnTo>
                <a:lnTo>
                  <a:pt x="8748" y="6487"/>
                </a:lnTo>
                <a:lnTo>
                  <a:pt x="8730" y="6494"/>
                </a:lnTo>
                <a:lnTo>
                  <a:pt x="8713" y="6503"/>
                </a:lnTo>
                <a:lnTo>
                  <a:pt x="8696" y="6515"/>
                </a:lnTo>
                <a:lnTo>
                  <a:pt x="8681" y="6527"/>
                </a:lnTo>
                <a:lnTo>
                  <a:pt x="8667" y="6540"/>
                </a:lnTo>
                <a:lnTo>
                  <a:pt x="8652" y="6556"/>
                </a:lnTo>
                <a:lnTo>
                  <a:pt x="8639" y="6572"/>
                </a:lnTo>
                <a:lnTo>
                  <a:pt x="8627" y="6588"/>
                </a:lnTo>
                <a:lnTo>
                  <a:pt x="8614" y="6607"/>
                </a:lnTo>
                <a:lnTo>
                  <a:pt x="8603" y="6626"/>
                </a:lnTo>
                <a:lnTo>
                  <a:pt x="8592" y="6646"/>
                </a:lnTo>
                <a:lnTo>
                  <a:pt x="8582" y="6666"/>
                </a:lnTo>
                <a:lnTo>
                  <a:pt x="8573" y="6688"/>
                </a:lnTo>
                <a:lnTo>
                  <a:pt x="8564" y="6710"/>
                </a:lnTo>
                <a:lnTo>
                  <a:pt x="8557" y="6732"/>
                </a:lnTo>
                <a:lnTo>
                  <a:pt x="8548" y="6756"/>
                </a:lnTo>
                <a:lnTo>
                  <a:pt x="8542" y="6779"/>
                </a:lnTo>
                <a:lnTo>
                  <a:pt x="8536" y="6803"/>
                </a:lnTo>
                <a:lnTo>
                  <a:pt x="8531" y="6827"/>
                </a:lnTo>
                <a:lnTo>
                  <a:pt x="8526" y="6851"/>
                </a:lnTo>
                <a:lnTo>
                  <a:pt x="8522" y="6876"/>
                </a:lnTo>
                <a:lnTo>
                  <a:pt x="8518" y="6900"/>
                </a:lnTo>
                <a:lnTo>
                  <a:pt x="8515" y="6924"/>
                </a:lnTo>
                <a:lnTo>
                  <a:pt x="8512" y="6948"/>
                </a:lnTo>
                <a:lnTo>
                  <a:pt x="8510" y="6972"/>
                </a:lnTo>
                <a:lnTo>
                  <a:pt x="8509" y="6995"/>
                </a:lnTo>
                <a:lnTo>
                  <a:pt x="8508" y="7019"/>
                </a:lnTo>
                <a:lnTo>
                  <a:pt x="8508" y="7041"/>
                </a:lnTo>
                <a:lnTo>
                  <a:pt x="8508" y="7054"/>
                </a:lnTo>
                <a:lnTo>
                  <a:pt x="8509" y="7066"/>
                </a:lnTo>
                <a:lnTo>
                  <a:pt x="8510" y="7077"/>
                </a:lnTo>
                <a:lnTo>
                  <a:pt x="8512" y="7088"/>
                </a:lnTo>
                <a:lnTo>
                  <a:pt x="8516" y="7099"/>
                </a:lnTo>
                <a:lnTo>
                  <a:pt x="8518" y="7109"/>
                </a:lnTo>
                <a:lnTo>
                  <a:pt x="8522" y="7118"/>
                </a:lnTo>
                <a:lnTo>
                  <a:pt x="8525" y="7127"/>
                </a:lnTo>
                <a:lnTo>
                  <a:pt x="8529" y="7136"/>
                </a:lnTo>
                <a:lnTo>
                  <a:pt x="8534" y="7144"/>
                </a:lnTo>
                <a:lnTo>
                  <a:pt x="8539" y="7152"/>
                </a:lnTo>
                <a:lnTo>
                  <a:pt x="8544" y="7159"/>
                </a:lnTo>
                <a:lnTo>
                  <a:pt x="8556" y="7173"/>
                </a:lnTo>
                <a:lnTo>
                  <a:pt x="8568" y="7184"/>
                </a:lnTo>
                <a:lnTo>
                  <a:pt x="8581" y="7195"/>
                </a:lnTo>
                <a:lnTo>
                  <a:pt x="8595" y="7203"/>
                </a:lnTo>
                <a:lnTo>
                  <a:pt x="8609" y="7212"/>
                </a:lnTo>
                <a:lnTo>
                  <a:pt x="8623" y="7218"/>
                </a:lnTo>
                <a:lnTo>
                  <a:pt x="8638" y="7224"/>
                </a:lnTo>
                <a:lnTo>
                  <a:pt x="8652" y="7228"/>
                </a:lnTo>
                <a:lnTo>
                  <a:pt x="8666" y="7232"/>
                </a:lnTo>
                <a:lnTo>
                  <a:pt x="8679" y="7234"/>
                </a:lnTo>
                <a:lnTo>
                  <a:pt x="8675" y="7262"/>
                </a:lnTo>
                <a:lnTo>
                  <a:pt x="8670" y="7289"/>
                </a:lnTo>
                <a:lnTo>
                  <a:pt x="8664" y="7313"/>
                </a:lnTo>
                <a:lnTo>
                  <a:pt x="8655" y="7337"/>
                </a:lnTo>
                <a:lnTo>
                  <a:pt x="8647" y="7359"/>
                </a:lnTo>
                <a:lnTo>
                  <a:pt x="8638" y="7381"/>
                </a:lnTo>
                <a:lnTo>
                  <a:pt x="8627" y="7400"/>
                </a:lnTo>
                <a:lnTo>
                  <a:pt x="8616" y="7419"/>
                </a:lnTo>
                <a:lnTo>
                  <a:pt x="8604" y="7437"/>
                </a:lnTo>
                <a:lnTo>
                  <a:pt x="8592" y="7454"/>
                </a:lnTo>
                <a:lnTo>
                  <a:pt x="8578" y="7470"/>
                </a:lnTo>
                <a:lnTo>
                  <a:pt x="8565" y="7486"/>
                </a:lnTo>
                <a:lnTo>
                  <a:pt x="8537" y="7514"/>
                </a:lnTo>
                <a:lnTo>
                  <a:pt x="8508" y="7542"/>
                </a:lnTo>
                <a:lnTo>
                  <a:pt x="8480" y="7569"/>
                </a:lnTo>
                <a:lnTo>
                  <a:pt x="8451" y="7595"/>
                </a:lnTo>
                <a:lnTo>
                  <a:pt x="8437" y="7607"/>
                </a:lnTo>
                <a:lnTo>
                  <a:pt x="8424" y="7620"/>
                </a:lnTo>
                <a:lnTo>
                  <a:pt x="8412" y="7634"/>
                </a:lnTo>
                <a:lnTo>
                  <a:pt x="8400" y="7648"/>
                </a:lnTo>
                <a:lnTo>
                  <a:pt x="8389" y="7662"/>
                </a:lnTo>
                <a:lnTo>
                  <a:pt x="8378" y="7677"/>
                </a:lnTo>
                <a:lnTo>
                  <a:pt x="8369" y="7692"/>
                </a:lnTo>
                <a:lnTo>
                  <a:pt x="8360" y="7708"/>
                </a:lnTo>
                <a:lnTo>
                  <a:pt x="8352" y="7725"/>
                </a:lnTo>
                <a:lnTo>
                  <a:pt x="8346" y="7742"/>
                </a:lnTo>
                <a:lnTo>
                  <a:pt x="8341" y="7762"/>
                </a:lnTo>
                <a:lnTo>
                  <a:pt x="8337" y="7781"/>
                </a:lnTo>
                <a:lnTo>
                  <a:pt x="8281" y="7781"/>
                </a:lnTo>
                <a:lnTo>
                  <a:pt x="8234" y="7781"/>
                </a:lnTo>
                <a:lnTo>
                  <a:pt x="8193" y="7781"/>
                </a:lnTo>
                <a:lnTo>
                  <a:pt x="8157" y="7781"/>
                </a:lnTo>
                <a:lnTo>
                  <a:pt x="8124" y="7781"/>
                </a:lnTo>
                <a:lnTo>
                  <a:pt x="8093" y="7781"/>
                </a:lnTo>
                <a:lnTo>
                  <a:pt x="8062" y="7781"/>
                </a:lnTo>
                <a:lnTo>
                  <a:pt x="8029" y="7781"/>
                </a:lnTo>
                <a:lnTo>
                  <a:pt x="8011" y="7782"/>
                </a:lnTo>
                <a:lnTo>
                  <a:pt x="7995" y="7785"/>
                </a:lnTo>
                <a:lnTo>
                  <a:pt x="7978" y="7791"/>
                </a:lnTo>
                <a:lnTo>
                  <a:pt x="7962" y="7797"/>
                </a:lnTo>
                <a:lnTo>
                  <a:pt x="7946" y="7805"/>
                </a:lnTo>
                <a:lnTo>
                  <a:pt x="7931" y="7815"/>
                </a:lnTo>
                <a:lnTo>
                  <a:pt x="7916" y="7825"/>
                </a:lnTo>
                <a:lnTo>
                  <a:pt x="7902" y="7838"/>
                </a:lnTo>
                <a:lnTo>
                  <a:pt x="7888" y="7851"/>
                </a:lnTo>
                <a:lnTo>
                  <a:pt x="7873" y="7866"/>
                </a:lnTo>
                <a:lnTo>
                  <a:pt x="7860" y="7881"/>
                </a:lnTo>
                <a:lnTo>
                  <a:pt x="7845" y="7896"/>
                </a:lnTo>
                <a:lnTo>
                  <a:pt x="7818" y="7929"/>
                </a:lnTo>
                <a:lnTo>
                  <a:pt x="7789" y="7963"/>
                </a:lnTo>
                <a:lnTo>
                  <a:pt x="7760" y="7998"/>
                </a:lnTo>
                <a:lnTo>
                  <a:pt x="7728" y="8031"/>
                </a:lnTo>
                <a:lnTo>
                  <a:pt x="7713" y="8046"/>
                </a:lnTo>
                <a:lnTo>
                  <a:pt x="7695" y="8062"/>
                </a:lnTo>
                <a:lnTo>
                  <a:pt x="7678" y="8076"/>
                </a:lnTo>
                <a:lnTo>
                  <a:pt x="7659" y="8089"/>
                </a:lnTo>
                <a:lnTo>
                  <a:pt x="7641" y="8101"/>
                </a:lnTo>
                <a:lnTo>
                  <a:pt x="7621" y="8112"/>
                </a:lnTo>
                <a:lnTo>
                  <a:pt x="7601" y="8122"/>
                </a:lnTo>
                <a:lnTo>
                  <a:pt x="7579" y="8130"/>
                </a:lnTo>
                <a:lnTo>
                  <a:pt x="7556" y="8137"/>
                </a:lnTo>
                <a:lnTo>
                  <a:pt x="7532" y="8142"/>
                </a:lnTo>
                <a:lnTo>
                  <a:pt x="7507" y="8145"/>
                </a:lnTo>
                <a:lnTo>
                  <a:pt x="7482" y="8146"/>
                </a:lnTo>
                <a:lnTo>
                  <a:pt x="7472" y="8145"/>
                </a:lnTo>
                <a:lnTo>
                  <a:pt x="7463" y="8141"/>
                </a:lnTo>
                <a:lnTo>
                  <a:pt x="7454" y="8133"/>
                </a:lnTo>
                <a:lnTo>
                  <a:pt x="7445" y="8125"/>
                </a:lnTo>
                <a:lnTo>
                  <a:pt x="7434" y="8114"/>
                </a:lnTo>
                <a:lnTo>
                  <a:pt x="7424" y="8102"/>
                </a:lnTo>
                <a:lnTo>
                  <a:pt x="7414" y="8086"/>
                </a:lnTo>
                <a:lnTo>
                  <a:pt x="7404" y="8070"/>
                </a:lnTo>
                <a:lnTo>
                  <a:pt x="7393" y="8052"/>
                </a:lnTo>
                <a:lnTo>
                  <a:pt x="7383" y="8033"/>
                </a:lnTo>
                <a:lnTo>
                  <a:pt x="7373" y="8012"/>
                </a:lnTo>
                <a:lnTo>
                  <a:pt x="7361" y="7992"/>
                </a:lnTo>
                <a:lnTo>
                  <a:pt x="7342" y="7947"/>
                </a:lnTo>
                <a:lnTo>
                  <a:pt x="7321" y="7899"/>
                </a:lnTo>
                <a:lnTo>
                  <a:pt x="7303" y="7852"/>
                </a:lnTo>
                <a:lnTo>
                  <a:pt x="7286" y="7805"/>
                </a:lnTo>
                <a:lnTo>
                  <a:pt x="7270" y="7760"/>
                </a:lnTo>
                <a:lnTo>
                  <a:pt x="7257" y="7718"/>
                </a:lnTo>
                <a:lnTo>
                  <a:pt x="7246" y="7681"/>
                </a:lnTo>
                <a:lnTo>
                  <a:pt x="7238" y="7650"/>
                </a:lnTo>
                <a:lnTo>
                  <a:pt x="7233" y="7626"/>
                </a:lnTo>
                <a:lnTo>
                  <a:pt x="7231" y="7611"/>
                </a:lnTo>
                <a:lnTo>
                  <a:pt x="7232" y="7598"/>
                </a:lnTo>
                <a:lnTo>
                  <a:pt x="7234" y="7583"/>
                </a:lnTo>
                <a:lnTo>
                  <a:pt x="7238" y="7569"/>
                </a:lnTo>
                <a:lnTo>
                  <a:pt x="7242" y="7553"/>
                </a:lnTo>
                <a:lnTo>
                  <a:pt x="7246" y="7539"/>
                </a:lnTo>
                <a:lnTo>
                  <a:pt x="7250" y="7524"/>
                </a:lnTo>
                <a:lnTo>
                  <a:pt x="7252" y="7510"/>
                </a:lnTo>
                <a:lnTo>
                  <a:pt x="7254" y="7497"/>
                </a:lnTo>
                <a:lnTo>
                  <a:pt x="7236" y="7479"/>
                </a:lnTo>
                <a:lnTo>
                  <a:pt x="7220" y="7461"/>
                </a:lnTo>
                <a:lnTo>
                  <a:pt x="7204" y="7443"/>
                </a:lnTo>
                <a:lnTo>
                  <a:pt x="7191" y="7425"/>
                </a:lnTo>
                <a:lnTo>
                  <a:pt x="7177" y="7408"/>
                </a:lnTo>
                <a:lnTo>
                  <a:pt x="7165" y="7390"/>
                </a:lnTo>
                <a:lnTo>
                  <a:pt x="7154" y="7373"/>
                </a:lnTo>
                <a:lnTo>
                  <a:pt x="7144" y="7355"/>
                </a:lnTo>
                <a:lnTo>
                  <a:pt x="7134" y="7339"/>
                </a:lnTo>
                <a:lnTo>
                  <a:pt x="7125" y="7321"/>
                </a:lnTo>
                <a:lnTo>
                  <a:pt x="7117" y="7304"/>
                </a:lnTo>
                <a:lnTo>
                  <a:pt x="7110" y="7287"/>
                </a:lnTo>
                <a:lnTo>
                  <a:pt x="7096" y="7252"/>
                </a:lnTo>
                <a:lnTo>
                  <a:pt x="7085" y="7216"/>
                </a:lnTo>
                <a:lnTo>
                  <a:pt x="7075" y="7180"/>
                </a:lnTo>
                <a:lnTo>
                  <a:pt x="7065" y="7143"/>
                </a:lnTo>
                <a:lnTo>
                  <a:pt x="7057" y="7105"/>
                </a:lnTo>
                <a:lnTo>
                  <a:pt x="7048" y="7066"/>
                </a:lnTo>
                <a:lnTo>
                  <a:pt x="7039" y="7025"/>
                </a:lnTo>
                <a:lnTo>
                  <a:pt x="7028" y="6983"/>
                </a:lnTo>
                <a:lnTo>
                  <a:pt x="7016" y="6939"/>
                </a:lnTo>
                <a:lnTo>
                  <a:pt x="7003" y="6892"/>
                </a:lnTo>
                <a:lnTo>
                  <a:pt x="6997" y="6877"/>
                </a:lnTo>
                <a:lnTo>
                  <a:pt x="6990" y="6862"/>
                </a:lnTo>
                <a:lnTo>
                  <a:pt x="6984" y="6847"/>
                </a:lnTo>
                <a:lnTo>
                  <a:pt x="6976" y="6834"/>
                </a:lnTo>
                <a:lnTo>
                  <a:pt x="6969" y="6820"/>
                </a:lnTo>
                <a:lnTo>
                  <a:pt x="6961" y="6808"/>
                </a:lnTo>
                <a:lnTo>
                  <a:pt x="6951" y="6796"/>
                </a:lnTo>
                <a:lnTo>
                  <a:pt x="6943" y="6784"/>
                </a:lnTo>
                <a:lnTo>
                  <a:pt x="6905" y="6738"/>
                </a:lnTo>
                <a:lnTo>
                  <a:pt x="6867" y="6695"/>
                </a:lnTo>
                <a:lnTo>
                  <a:pt x="6849" y="6673"/>
                </a:lnTo>
                <a:lnTo>
                  <a:pt x="6831" y="6650"/>
                </a:lnTo>
                <a:lnTo>
                  <a:pt x="6824" y="6638"/>
                </a:lnTo>
                <a:lnTo>
                  <a:pt x="6816" y="6625"/>
                </a:lnTo>
                <a:lnTo>
                  <a:pt x="6809" y="6613"/>
                </a:lnTo>
                <a:lnTo>
                  <a:pt x="6802" y="6600"/>
                </a:lnTo>
                <a:lnTo>
                  <a:pt x="6796" y="6586"/>
                </a:lnTo>
                <a:lnTo>
                  <a:pt x="6791" y="6572"/>
                </a:lnTo>
                <a:lnTo>
                  <a:pt x="6786" y="6557"/>
                </a:lnTo>
                <a:lnTo>
                  <a:pt x="6782" y="6541"/>
                </a:lnTo>
                <a:lnTo>
                  <a:pt x="6779" y="6525"/>
                </a:lnTo>
                <a:lnTo>
                  <a:pt x="6777" y="6508"/>
                </a:lnTo>
                <a:lnTo>
                  <a:pt x="6775" y="6490"/>
                </a:lnTo>
                <a:lnTo>
                  <a:pt x="6775" y="6471"/>
                </a:lnTo>
                <a:lnTo>
                  <a:pt x="6775" y="6456"/>
                </a:lnTo>
                <a:lnTo>
                  <a:pt x="6778" y="6441"/>
                </a:lnTo>
                <a:lnTo>
                  <a:pt x="6781" y="6425"/>
                </a:lnTo>
                <a:lnTo>
                  <a:pt x="6785" y="6409"/>
                </a:lnTo>
                <a:lnTo>
                  <a:pt x="6791" y="6392"/>
                </a:lnTo>
                <a:lnTo>
                  <a:pt x="6796" y="6377"/>
                </a:lnTo>
                <a:lnTo>
                  <a:pt x="6803" y="6362"/>
                </a:lnTo>
                <a:lnTo>
                  <a:pt x="6811" y="6347"/>
                </a:lnTo>
                <a:lnTo>
                  <a:pt x="6824" y="6320"/>
                </a:lnTo>
                <a:lnTo>
                  <a:pt x="6837" y="6297"/>
                </a:lnTo>
                <a:lnTo>
                  <a:pt x="6848" y="6278"/>
                </a:lnTo>
                <a:lnTo>
                  <a:pt x="6854" y="6266"/>
                </a:lnTo>
                <a:lnTo>
                  <a:pt x="6854" y="6323"/>
                </a:lnTo>
                <a:close/>
                <a:moveTo>
                  <a:pt x="6044" y="14481"/>
                </a:moveTo>
                <a:lnTo>
                  <a:pt x="6044" y="14472"/>
                </a:lnTo>
                <a:lnTo>
                  <a:pt x="6043" y="14463"/>
                </a:lnTo>
                <a:lnTo>
                  <a:pt x="6042" y="14456"/>
                </a:lnTo>
                <a:lnTo>
                  <a:pt x="6040" y="14448"/>
                </a:lnTo>
                <a:lnTo>
                  <a:pt x="6035" y="14432"/>
                </a:lnTo>
                <a:lnTo>
                  <a:pt x="6029" y="14417"/>
                </a:lnTo>
                <a:lnTo>
                  <a:pt x="6020" y="14403"/>
                </a:lnTo>
                <a:lnTo>
                  <a:pt x="6011" y="14388"/>
                </a:lnTo>
                <a:lnTo>
                  <a:pt x="6002" y="14374"/>
                </a:lnTo>
                <a:lnTo>
                  <a:pt x="5992" y="14361"/>
                </a:lnTo>
                <a:lnTo>
                  <a:pt x="5971" y="14333"/>
                </a:lnTo>
                <a:lnTo>
                  <a:pt x="5953" y="14303"/>
                </a:lnTo>
                <a:lnTo>
                  <a:pt x="5945" y="14289"/>
                </a:lnTo>
                <a:lnTo>
                  <a:pt x="5938" y="14273"/>
                </a:lnTo>
                <a:lnTo>
                  <a:pt x="5934" y="14257"/>
                </a:lnTo>
                <a:lnTo>
                  <a:pt x="5931" y="14240"/>
                </a:lnTo>
                <a:lnTo>
                  <a:pt x="5942" y="14237"/>
                </a:lnTo>
                <a:lnTo>
                  <a:pt x="5952" y="14233"/>
                </a:lnTo>
                <a:lnTo>
                  <a:pt x="5963" y="14229"/>
                </a:lnTo>
                <a:lnTo>
                  <a:pt x="5973" y="14224"/>
                </a:lnTo>
                <a:lnTo>
                  <a:pt x="5990" y="14214"/>
                </a:lnTo>
                <a:lnTo>
                  <a:pt x="6007" y="14202"/>
                </a:lnTo>
                <a:lnTo>
                  <a:pt x="6021" y="14191"/>
                </a:lnTo>
                <a:lnTo>
                  <a:pt x="6035" y="14179"/>
                </a:lnTo>
                <a:lnTo>
                  <a:pt x="6047" y="14166"/>
                </a:lnTo>
                <a:lnTo>
                  <a:pt x="6059" y="14153"/>
                </a:lnTo>
                <a:lnTo>
                  <a:pt x="6071" y="14142"/>
                </a:lnTo>
                <a:lnTo>
                  <a:pt x="6082" y="14131"/>
                </a:lnTo>
                <a:lnTo>
                  <a:pt x="6094" y="14119"/>
                </a:lnTo>
                <a:lnTo>
                  <a:pt x="6107" y="14111"/>
                </a:lnTo>
                <a:lnTo>
                  <a:pt x="6114" y="14107"/>
                </a:lnTo>
                <a:lnTo>
                  <a:pt x="6121" y="14103"/>
                </a:lnTo>
                <a:lnTo>
                  <a:pt x="6128" y="14100"/>
                </a:lnTo>
                <a:lnTo>
                  <a:pt x="6135" y="14098"/>
                </a:lnTo>
                <a:lnTo>
                  <a:pt x="6144" y="14095"/>
                </a:lnTo>
                <a:lnTo>
                  <a:pt x="6152" y="14094"/>
                </a:lnTo>
                <a:lnTo>
                  <a:pt x="6161" y="14093"/>
                </a:lnTo>
                <a:lnTo>
                  <a:pt x="6170" y="14093"/>
                </a:lnTo>
                <a:lnTo>
                  <a:pt x="6185" y="14093"/>
                </a:lnTo>
                <a:lnTo>
                  <a:pt x="6198" y="14096"/>
                </a:lnTo>
                <a:lnTo>
                  <a:pt x="6210" y="14099"/>
                </a:lnTo>
                <a:lnTo>
                  <a:pt x="6222" y="14103"/>
                </a:lnTo>
                <a:lnTo>
                  <a:pt x="6233" y="14108"/>
                </a:lnTo>
                <a:lnTo>
                  <a:pt x="6243" y="14114"/>
                </a:lnTo>
                <a:lnTo>
                  <a:pt x="6253" y="14120"/>
                </a:lnTo>
                <a:lnTo>
                  <a:pt x="6261" y="14127"/>
                </a:lnTo>
                <a:lnTo>
                  <a:pt x="6277" y="14139"/>
                </a:lnTo>
                <a:lnTo>
                  <a:pt x="6292" y="14150"/>
                </a:lnTo>
                <a:lnTo>
                  <a:pt x="6299" y="14154"/>
                </a:lnTo>
                <a:lnTo>
                  <a:pt x="6305" y="14158"/>
                </a:lnTo>
                <a:lnTo>
                  <a:pt x="6311" y="14160"/>
                </a:lnTo>
                <a:lnTo>
                  <a:pt x="6318" y="14161"/>
                </a:lnTo>
                <a:lnTo>
                  <a:pt x="6335" y="14194"/>
                </a:lnTo>
                <a:lnTo>
                  <a:pt x="6350" y="14225"/>
                </a:lnTo>
                <a:lnTo>
                  <a:pt x="6361" y="14256"/>
                </a:lnTo>
                <a:lnTo>
                  <a:pt x="6371" y="14285"/>
                </a:lnTo>
                <a:lnTo>
                  <a:pt x="6379" y="14312"/>
                </a:lnTo>
                <a:lnTo>
                  <a:pt x="6384" y="14340"/>
                </a:lnTo>
                <a:lnTo>
                  <a:pt x="6388" y="14367"/>
                </a:lnTo>
                <a:lnTo>
                  <a:pt x="6391" y="14393"/>
                </a:lnTo>
                <a:lnTo>
                  <a:pt x="6392" y="14420"/>
                </a:lnTo>
                <a:lnTo>
                  <a:pt x="6393" y="14447"/>
                </a:lnTo>
                <a:lnTo>
                  <a:pt x="6392" y="14475"/>
                </a:lnTo>
                <a:lnTo>
                  <a:pt x="6392" y="14503"/>
                </a:lnTo>
                <a:lnTo>
                  <a:pt x="6390" y="14563"/>
                </a:lnTo>
                <a:lnTo>
                  <a:pt x="6389" y="14627"/>
                </a:lnTo>
                <a:lnTo>
                  <a:pt x="6388" y="14643"/>
                </a:lnTo>
                <a:lnTo>
                  <a:pt x="6387" y="14657"/>
                </a:lnTo>
                <a:lnTo>
                  <a:pt x="6384" y="14673"/>
                </a:lnTo>
                <a:lnTo>
                  <a:pt x="6380" y="14687"/>
                </a:lnTo>
                <a:lnTo>
                  <a:pt x="6375" y="14701"/>
                </a:lnTo>
                <a:lnTo>
                  <a:pt x="6370" y="14716"/>
                </a:lnTo>
                <a:lnTo>
                  <a:pt x="6363" y="14730"/>
                </a:lnTo>
                <a:lnTo>
                  <a:pt x="6355" y="14745"/>
                </a:lnTo>
                <a:lnTo>
                  <a:pt x="6347" y="14759"/>
                </a:lnTo>
                <a:lnTo>
                  <a:pt x="6338" y="14772"/>
                </a:lnTo>
                <a:lnTo>
                  <a:pt x="6329" y="14786"/>
                </a:lnTo>
                <a:lnTo>
                  <a:pt x="6318" y="14799"/>
                </a:lnTo>
                <a:lnTo>
                  <a:pt x="6308" y="14811"/>
                </a:lnTo>
                <a:lnTo>
                  <a:pt x="6297" y="14824"/>
                </a:lnTo>
                <a:lnTo>
                  <a:pt x="6285" y="14836"/>
                </a:lnTo>
                <a:lnTo>
                  <a:pt x="6274" y="14847"/>
                </a:lnTo>
                <a:lnTo>
                  <a:pt x="6249" y="14869"/>
                </a:lnTo>
                <a:lnTo>
                  <a:pt x="6225" y="14888"/>
                </a:lnTo>
                <a:lnTo>
                  <a:pt x="6200" y="14905"/>
                </a:lnTo>
                <a:lnTo>
                  <a:pt x="6175" y="14919"/>
                </a:lnTo>
                <a:lnTo>
                  <a:pt x="6163" y="14925"/>
                </a:lnTo>
                <a:lnTo>
                  <a:pt x="6152" y="14931"/>
                </a:lnTo>
                <a:lnTo>
                  <a:pt x="6141" y="14935"/>
                </a:lnTo>
                <a:lnTo>
                  <a:pt x="6129" y="14940"/>
                </a:lnTo>
                <a:lnTo>
                  <a:pt x="6119" y="14943"/>
                </a:lnTo>
                <a:lnTo>
                  <a:pt x="6109" y="14945"/>
                </a:lnTo>
                <a:lnTo>
                  <a:pt x="6098" y="14947"/>
                </a:lnTo>
                <a:lnTo>
                  <a:pt x="6090" y="14947"/>
                </a:lnTo>
                <a:lnTo>
                  <a:pt x="6080" y="14947"/>
                </a:lnTo>
                <a:lnTo>
                  <a:pt x="6070" y="14946"/>
                </a:lnTo>
                <a:lnTo>
                  <a:pt x="6060" y="14944"/>
                </a:lnTo>
                <a:lnTo>
                  <a:pt x="6052" y="14941"/>
                </a:lnTo>
                <a:lnTo>
                  <a:pt x="6045" y="14936"/>
                </a:lnTo>
                <a:lnTo>
                  <a:pt x="6037" y="14932"/>
                </a:lnTo>
                <a:lnTo>
                  <a:pt x="6031" y="14928"/>
                </a:lnTo>
                <a:lnTo>
                  <a:pt x="6024" y="14922"/>
                </a:lnTo>
                <a:lnTo>
                  <a:pt x="6018" y="14916"/>
                </a:lnTo>
                <a:lnTo>
                  <a:pt x="6013" y="14910"/>
                </a:lnTo>
                <a:lnTo>
                  <a:pt x="6008" y="14903"/>
                </a:lnTo>
                <a:lnTo>
                  <a:pt x="6004" y="14895"/>
                </a:lnTo>
                <a:lnTo>
                  <a:pt x="5997" y="14879"/>
                </a:lnTo>
                <a:lnTo>
                  <a:pt x="5990" y="14862"/>
                </a:lnTo>
                <a:lnTo>
                  <a:pt x="5985" y="14843"/>
                </a:lnTo>
                <a:lnTo>
                  <a:pt x="5982" y="14824"/>
                </a:lnTo>
                <a:lnTo>
                  <a:pt x="5979" y="14804"/>
                </a:lnTo>
                <a:lnTo>
                  <a:pt x="5978" y="14784"/>
                </a:lnTo>
                <a:lnTo>
                  <a:pt x="5976" y="14745"/>
                </a:lnTo>
                <a:lnTo>
                  <a:pt x="5976" y="14708"/>
                </a:lnTo>
                <a:lnTo>
                  <a:pt x="5978" y="14691"/>
                </a:lnTo>
                <a:lnTo>
                  <a:pt x="5982" y="14675"/>
                </a:lnTo>
                <a:lnTo>
                  <a:pt x="5986" y="14659"/>
                </a:lnTo>
                <a:lnTo>
                  <a:pt x="5992" y="14645"/>
                </a:lnTo>
                <a:lnTo>
                  <a:pt x="6003" y="14616"/>
                </a:lnTo>
                <a:lnTo>
                  <a:pt x="6014" y="14590"/>
                </a:lnTo>
                <a:lnTo>
                  <a:pt x="6025" y="14563"/>
                </a:lnTo>
                <a:lnTo>
                  <a:pt x="6036" y="14536"/>
                </a:lnTo>
                <a:lnTo>
                  <a:pt x="6039" y="14523"/>
                </a:lnTo>
                <a:lnTo>
                  <a:pt x="6042" y="14509"/>
                </a:lnTo>
                <a:lnTo>
                  <a:pt x="6044" y="14495"/>
                </a:lnTo>
                <a:lnTo>
                  <a:pt x="6044" y="14481"/>
                </a:lnTo>
                <a:close/>
                <a:moveTo>
                  <a:pt x="6090" y="13545"/>
                </a:moveTo>
                <a:lnTo>
                  <a:pt x="6097" y="13545"/>
                </a:lnTo>
                <a:lnTo>
                  <a:pt x="6105" y="13544"/>
                </a:lnTo>
                <a:lnTo>
                  <a:pt x="6112" y="13543"/>
                </a:lnTo>
                <a:lnTo>
                  <a:pt x="6119" y="13541"/>
                </a:lnTo>
                <a:lnTo>
                  <a:pt x="6131" y="13536"/>
                </a:lnTo>
                <a:lnTo>
                  <a:pt x="6145" y="13530"/>
                </a:lnTo>
                <a:lnTo>
                  <a:pt x="6157" y="13522"/>
                </a:lnTo>
                <a:lnTo>
                  <a:pt x="6168" y="13513"/>
                </a:lnTo>
                <a:lnTo>
                  <a:pt x="6180" y="13503"/>
                </a:lnTo>
                <a:lnTo>
                  <a:pt x="6190" y="13493"/>
                </a:lnTo>
                <a:lnTo>
                  <a:pt x="6211" y="13473"/>
                </a:lnTo>
                <a:lnTo>
                  <a:pt x="6231" y="13454"/>
                </a:lnTo>
                <a:lnTo>
                  <a:pt x="6241" y="13447"/>
                </a:lnTo>
                <a:lnTo>
                  <a:pt x="6252" y="13440"/>
                </a:lnTo>
                <a:lnTo>
                  <a:pt x="6262" y="13435"/>
                </a:lnTo>
                <a:lnTo>
                  <a:pt x="6273" y="13432"/>
                </a:lnTo>
                <a:lnTo>
                  <a:pt x="6273" y="13453"/>
                </a:lnTo>
                <a:lnTo>
                  <a:pt x="6275" y="13474"/>
                </a:lnTo>
                <a:lnTo>
                  <a:pt x="6278" y="13493"/>
                </a:lnTo>
                <a:lnTo>
                  <a:pt x="6282" y="13512"/>
                </a:lnTo>
                <a:lnTo>
                  <a:pt x="6285" y="13520"/>
                </a:lnTo>
                <a:lnTo>
                  <a:pt x="6289" y="13528"/>
                </a:lnTo>
                <a:lnTo>
                  <a:pt x="6293" y="13535"/>
                </a:lnTo>
                <a:lnTo>
                  <a:pt x="6297" y="13541"/>
                </a:lnTo>
                <a:lnTo>
                  <a:pt x="6301" y="13547"/>
                </a:lnTo>
                <a:lnTo>
                  <a:pt x="6306" y="13552"/>
                </a:lnTo>
                <a:lnTo>
                  <a:pt x="6312" y="13555"/>
                </a:lnTo>
                <a:lnTo>
                  <a:pt x="6318" y="13558"/>
                </a:lnTo>
                <a:lnTo>
                  <a:pt x="6305" y="13613"/>
                </a:lnTo>
                <a:lnTo>
                  <a:pt x="6293" y="13677"/>
                </a:lnTo>
                <a:lnTo>
                  <a:pt x="6279" y="13744"/>
                </a:lnTo>
                <a:lnTo>
                  <a:pt x="6267" y="13810"/>
                </a:lnTo>
                <a:lnTo>
                  <a:pt x="6254" y="13875"/>
                </a:lnTo>
                <a:lnTo>
                  <a:pt x="6241" y="13933"/>
                </a:lnTo>
                <a:lnTo>
                  <a:pt x="6235" y="13957"/>
                </a:lnTo>
                <a:lnTo>
                  <a:pt x="6229" y="13979"/>
                </a:lnTo>
                <a:lnTo>
                  <a:pt x="6222" y="13998"/>
                </a:lnTo>
                <a:lnTo>
                  <a:pt x="6216" y="14013"/>
                </a:lnTo>
                <a:lnTo>
                  <a:pt x="6205" y="14009"/>
                </a:lnTo>
                <a:lnTo>
                  <a:pt x="6195" y="14005"/>
                </a:lnTo>
                <a:lnTo>
                  <a:pt x="6186" y="13998"/>
                </a:lnTo>
                <a:lnTo>
                  <a:pt x="6176" y="13991"/>
                </a:lnTo>
                <a:lnTo>
                  <a:pt x="6167" y="13982"/>
                </a:lnTo>
                <a:lnTo>
                  <a:pt x="6159" y="13972"/>
                </a:lnTo>
                <a:lnTo>
                  <a:pt x="6151" y="13959"/>
                </a:lnTo>
                <a:lnTo>
                  <a:pt x="6144" y="13947"/>
                </a:lnTo>
                <a:lnTo>
                  <a:pt x="6136" y="13933"/>
                </a:lnTo>
                <a:lnTo>
                  <a:pt x="6129" y="13918"/>
                </a:lnTo>
                <a:lnTo>
                  <a:pt x="6122" y="13903"/>
                </a:lnTo>
                <a:lnTo>
                  <a:pt x="6116" y="13886"/>
                </a:lnTo>
                <a:lnTo>
                  <a:pt x="6104" y="13852"/>
                </a:lnTo>
                <a:lnTo>
                  <a:pt x="6091" y="13817"/>
                </a:lnTo>
                <a:lnTo>
                  <a:pt x="6071" y="13743"/>
                </a:lnTo>
                <a:lnTo>
                  <a:pt x="6050" y="13673"/>
                </a:lnTo>
                <a:lnTo>
                  <a:pt x="6041" y="13641"/>
                </a:lnTo>
                <a:lnTo>
                  <a:pt x="6031" y="13612"/>
                </a:lnTo>
                <a:lnTo>
                  <a:pt x="6025" y="13600"/>
                </a:lnTo>
                <a:lnTo>
                  <a:pt x="6021" y="13588"/>
                </a:lnTo>
                <a:lnTo>
                  <a:pt x="6016" y="13577"/>
                </a:lnTo>
                <a:lnTo>
                  <a:pt x="6010" y="13568"/>
                </a:lnTo>
                <a:lnTo>
                  <a:pt x="6019" y="13567"/>
                </a:lnTo>
                <a:lnTo>
                  <a:pt x="6030" y="13565"/>
                </a:lnTo>
                <a:lnTo>
                  <a:pt x="6040" y="13561"/>
                </a:lnTo>
                <a:lnTo>
                  <a:pt x="6050" y="13557"/>
                </a:lnTo>
                <a:lnTo>
                  <a:pt x="6060" y="13553"/>
                </a:lnTo>
                <a:lnTo>
                  <a:pt x="6071" y="13550"/>
                </a:lnTo>
                <a:lnTo>
                  <a:pt x="6081" y="13547"/>
                </a:lnTo>
                <a:lnTo>
                  <a:pt x="6090" y="13545"/>
                </a:lnTo>
                <a:close/>
                <a:moveTo>
                  <a:pt x="11678" y="16383"/>
                </a:moveTo>
                <a:lnTo>
                  <a:pt x="11651" y="16396"/>
                </a:lnTo>
                <a:lnTo>
                  <a:pt x="11626" y="16407"/>
                </a:lnTo>
                <a:lnTo>
                  <a:pt x="11604" y="16414"/>
                </a:lnTo>
                <a:lnTo>
                  <a:pt x="11582" y="16420"/>
                </a:lnTo>
                <a:lnTo>
                  <a:pt x="11563" y="16423"/>
                </a:lnTo>
                <a:lnTo>
                  <a:pt x="11544" y="16425"/>
                </a:lnTo>
                <a:lnTo>
                  <a:pt x="11527" y="16425"/>
                </a:lnTo>
                <a:lnTo>
                  <a:pt x="11510" y="16424"/>
                </a:lnTo>
                <a:lnTo>
                  <a:pt x="11479" y="16419"/>
                </a:lnTo>
                <a:lnTo>
                  <a:pt x="11451" y="16414"/>
                </a:lnTo>
                <a:lnTo>
                  <a:pt x="11436" y="16411"/>
                </a:lnTo>
                <a:lnTo>
                  <a:pt x="11423" y="16408"/>
                </a:lnTo>
                <a:lnTo>
                  <a:pt x="11409" y="16407"/>
                </a:lnTo>
                <a:lnTo>
                  <a:pt x="11393" y="16405"/>
                </a:lnTo>
                <a:lnTo>
                  <a:pt x="11354" y="16404"/>
                </a:lnTo>
                <a:lnTo>
                  <a:pt x="11305" y="16401"/>
                </a:lnTo>
                <a:lnTo>
                  <a:pt x="11278" y="16398"/>
                </a:lnTo>
                <a:lnTo>
                  <a:pt x="11249" y="16395"/>
                </a:lnTo>
                <a:lnTo>
                  <a:pt x="11219" y="16390"/>
                </a:lnTo>
                <a:lnTo>
                  <a:pt x="11190" y="16386"/>
                </a:lnTo>
                <a:lnTo>
                  <a:pt x="11159" y="16380"/>
                </a:lnTo>
                <a:lnTo>
                  <a:pt x="11128" y="16373"/>
                </a:lnTo>
                <a:lnTo>
                  <a:pt x="11098" y="16365"/>
                </a:lnTo>
                <a:lnTo>
                  <a:pt x="11067" y="16357"/>
                </a:lnTo>
                <a:lnTo>
                  <a:pt x="11039" y="16348"/>
                </a:lnTo>
                <a:lnTo>
                  <a:pt x="11011" y="16338"/>
                </a:lnTo>
                <a:lnTo>
                  <a:pt x="10985" y="16326"/>
                </a:lnTo>
                <a:lnTo>
                  <a:pt x="10960" y="16314"/>
                </a:lnTo>
                <a:lnTo>
                  <a:pt x="10984" y="16310"/>
                </a:lnTo>
                <a:lnTo>
                  <a:pt x="11008" y="16307"/>
                </a:lnTo>
                <a:lnTo>
                  <a:pt x="11031" y="16304"/>
                </a:lnTo>
                <a:lnTo>
                  <a:pt x="11055" y="16302"/>
                </a:lnTo>
                <a:lnTo>
                  <a:pt x="11103" y="16299"/>
                </a:lnTo>
                <a:lnTo>
                  <a:pt x="11152" y="16298"/>
                </a:lnTo>
                <a:lnTo>
                  <a:pt x="11199" y="16299"/>
                </a:lnTo>
                <a:lnTo>
                  <a:pt x="11246" y="16301"/>
                </a:lnTo>
                <a:lnTo>
                  <a:pt x="11293" y="16305"/>
                </a:lnTo>
                <a:lnTo>
                  <a:pt x="11341" y="16310"/>
                </a:lnTo>
                <a:lnTo>
                  <a:pt x="11387" y="16316"/>
                </a:lnTo>
                <a:lnTo>
                  <a:pt x="11432" y="16324"/>
                </a:lnTo>
                <a:lnTo>
                  <a:pt x="11476" y="16333"/>
                </a:lnTo>
                <a:lnTo>
                  <a:pt x="11520" y="16342"/>
                </a:lnTo>
                <a:lnTo>
                  <a:pt x="11562" y="16351"/>
                </a:lnTo>
                <a:lnTo>
                  <a:pt x="11602" y="16361"/>
                </a:lnTo>
                <a:lnTo>
                  <a:pt x="11641" y="16372"/>
                </a:lnTo>
                <a:lnTo>
                  <a:pt x="11678" y="16383"/>
                </a:lnTo>
                <a:close/>
                <a:moveTo>
                  <a:pt x="3444" y="9274"/>
                </a:moveTo>
                <a:lnTo>
                  <a:pt x="3470" y="9255"/>
                </a:lnTo>
                <a:lnTo>
                  <a:pt x="3488" y="9242"/>
                </a:lnTo>
                <a:lnTo>
                  <a:pt x="3495" y="9238"/>
                </a:lnTo>
                <a:lnTo>
                  <a:pt x="3501" y="9234"/>
                </a:lnTo>
                <a:lnTo>
                  <a:pt x="3508" y="9232"/>
                </a:lnTo>
                <a:lnTo>
                  <a:pt x="3514" y="9230"/>
                </a:lnTo>
                <a:lnTo>
                  <a:pt x="3526" y="9228"/>
                </a:lnTo>
                <a:lnTo>
                  <a:pt x="3541" y="9228"/>
                </a:lnTo>
                <a:lnTo>
                  <a:pt x="3563" y="9228"/>
                </a:lnTo>
                <a:lnTo>
                  <a:pt x="3593" y="9229"/>
                </a:lnTo>
                <a:lnTo>
                  <a:pt x="3605" y="9229"/>
                </a:lnTo>
                <a:lnTo>
                  <a:pt x="3618" y="9230"/>
                </a:lnTo>
                <a:lnTo>
                  <a:pt x="3630" y="9231"/>
                </a:lnTo>
                <a:lnTo>
                  <a:pt x="3642" y="9233"/>
                </a:lnTo>
                <a:lnTo>
                  <a:pt x="3653" y="9236"/>
                </a:lnTo>
                <a:lnTo>
                  <a:pt x="3666" y="9239"/>
                </a:lnTo>
                <a:lnTo>
                  <a:pt x="3677" y="9242"/>
                </a:lnTo>
                <a:lnTo>
                  <a:pt x="3687" y="9246"/>
                </a:lnTo>
                <a:lnTo>
                  <a:pt x="3699" y="9250"/>
                </a:lnTo>
                <a:lnTo>
                  <a:pt x="3709" y="9255"/>
                </a:lnTo>
                <a:lnTo>
                  <a:pt x="3718" y="9261"/>
                </a:lnTo>
                <a:lnTo>
                  <a:pt x="3729" y="9267"/>
                </a:lnTo>
                <a:lnTo>
                  <a:pt x="3738" y="9273"/>
                </a:lnTo>
                <a:lnTo>
                  <a:pt x="3747" y="9279"/>
                </a:lnTo>
                <a:lnTo>
                  <a:pt x="3755" y="9286"/>
                </a:lnTo>
                <a:lnTo>
                  <a:pt x="3763" y="9293"/>
                </a:lnTo>
                <a:lnTo>
                  <a:pt x="3772" y="9302"/>
                </a:lnTo>
                <a:lnTo>
                  <a:pt x="3779" y="9309"/>
                </a:lnTo>
                <a:lnTo>
                  <a:pt x="3786" y="9317"/>
                </a:lnTo>
                <a:lnTo>
                  <a:pt x="3792" y="9326"/>
                </a:lnTo>
                <a:lnTo>
                  <a:pt x="3798" y="9335"/>
                </a:lnTo>
                <a:lnTo>
                  <a:pt x="3804" y="9344"/>
                </a:lnTo>
                <a:lnTo>
                  <a:pt x="3809" y="9353"/>
                </a:lnTo>
                <a:lnTo>
                  <a:pt x="3814" y="9362"/>
                </a:lnTo>
                <a:lnTo>
                  <a:pt x="3818" y="9373"/>
                </a:lnTo>
                <a:lnTo>
                  <a:pt x="3822" y="9383"/>
                </a:lnTo>
                <a:lnTo>
                  <a:pt x="3825" y="9392"/>
                </a:lnTo>
                <a:lnTo>
                  <a:pt x="3827" y="9402"/>
                </a:lnTo>
                <a:lnTo>
                  <a:pt x="3829" y="9413"/>
                </a:lnTo>
                <a:lnTo>
                  <a:pt x="3830" y="9424"/>
                </a:lnTo>
                <a:lnTo>
                  <a:pt x="3831" y="9434"/>
                </a:lnTo>
                <a:lnTo>
                  <a:pt x="3832" y="9444"/>
                </a:lnTo>
                <a:lnTo>
                  <a:pt x="3831" y="9464"/>
                </a:lnTo>
                <a:lnTo>
                  <a:pt x="3829" y="9482"/>
                </a:lnTo>
                <a:lnTo>
                  <a:pt x="3825" y="9500"/>
                </a:lnTo>
                <a:lnTo>
                  <a:pt x="3820" y="9517"/>
                </a:lnTo>
                <a:lnTo>
                  <a:pt x="3814" y="9534"/>
                </a:lnTo>
                <a:lnTo>
                  <a:pt x="3806" y="9550"/>
                </a:lnTo>
                <a:lnTo>
                  <a:pt x="3797" y="9567"/>
                </a:lnTo>
                <a:lnTo>
                  <a:pt x="3788" y="9582"/>
                </a:lnTo>
                <a:lnTo>
                  <a:pt x="3777" y="9596"/>
                </a:lnTo>
                <a:lnTo>
                  <a:pt x="3766" y="9612"/>
                </a:lnTo>
                <a:lnTo>
                  <a:pt x="3753" y="9626"/>
                </a:lnTo>
                <a:lnTo>
                  <a:pt x="3741" y="9640"/>
                </a:lnTo>
                <a:lnTo>
                  <a:pt x="3713" y="9667"/>
                </a:lnTo>
                <a:lnTo>
                  <a:pt x="3683" y="9694"/>
                </a:lnTo>
                <a:lnTo>
                  <a:pt x="3623" y="9745"/>
                </a:lnTo>
                <a:lnTo>
                  <a:pt x="3562" y="9795"/>
                </a:lnTo>
                <a:lnTo>
                  <a:pt x="3534" y="9821"/>
                </a:lnTo>
                <a:lnTo>
                  <a:pt x="3509" y="9847"/>
                </a:lnTo>
                <a:lnTo>
                  <a:pt x="3497" y="9860"/>
                </a:lnTo>
                <a:lnTo>
                  <a:pt x="3486" y="9873"/>
                </a:lnTo>
                <a:lnTo>
                  <a:pt x="3476" y="9887"/>
                </a:lnTo>
                <a:lnTo>
                  <a:pt x="3466" y="9900"/>
                </a:lnTo>
                <a:lnTo>
                  <a:pt x="3507" y="9912"/>
                </a:lnTo>
                <a:lnTo>
                  <a:pt x="3541" y="9922"/>
                </a:lnTo>
                <a:lnTo>
                  <a:pt x="3571" y="9930"/>
                </a:lnTo>
                <a:lnTo>
                  <a:pt x="3598" y="9936"/>
                </a:lnTo>
                <a:lnTo>
                  <a:pt x="3623" y="9940"/>
                </a:lnTo>
                <a:lnTo>
                  <a:pt x="3646" y="9943"/>
                </a:lnTo>
                <a:lnTo>
                  <a:pt x="3670" y="9945"/>
                </a:lnTo>
                <a:lnTo>
                  <a:pt x="3696" y="9946"/>
                </a:lnTo>
                <a:lnTo>
                  <a:pt x="3696" y="10025"/>
                </a:lnTo>
                <a:lnTo>
                  <a:pt x="3658" y="10062"/>
                </a:lnTo>
                <a:lnTo>
                  <a:pt x="3622" y="10095"/>
                </a:lnTo>
                <a:lnTo>
                  <a:pt x="3603" y="10111"/>
                </a:lnTo>
                <a:lnTo>
                  <a:pt x="3585" y="10125"/>
                </a:lnTo>
                <a:lnTo>
                  <a:pt x="3567" y="10137"/>
                </a:lnTo>
                <a:lnTo>
                  <a:pt x="3549" y="10150"/>
                </a:lnTo>
                <a:lnTo>
                  <a:pt x="3529" y="10160"/>
                </a:lnTo>
                <a:lnTo>
                  <a:pt x="3510" y="10169"/>
                </a:lnTo>
                <a:lnTo>
                  <a:pt x="3490" y="10177"/>
                </a:lnTo>
                <a:lnTo>
                  <a:pt x="3470" y="10185"/>
                </a:lnTo>
                <a:lnTo>
                  <a:pt x="3447" y="10190"/>
                </a:lnTo>
                <a:lnTo>
                  <a:pt x="3424" y="10194"/>
                </a:lnTo>
                <a:lnTo>
                  <a:pt x="3401" y="10196"/>
                </a:lnTo>
                <a:lnTo>
                  <a:pt x="3376" y="10197"/>
                </a:lnTo>
                <a:lnTo>
                  <a:pt x="3319" y="10197"/>
                </a:lnTo>
                <a:lnTo>
                  <a:pt x="3257" y="10197"/>
                </a:lnTo>
                <a:lnTo>
                  <a:pt x="3189" y="10197"/>
                </a:lnTo>
                <a:lnTo>
                  <a:pt x="3122" y="10197"/>
                </a:lnTo>
                <a:lnTo>
                  <a:pt x="3058" y="10197"/>
                </a:lnTo>
                <a:lnTo>
                  <a:pt x="3001" y="10197"/>
                </a:lnTo>
                <a:lnTo>
                  <a:pt x="2954" y="10197"/>
                </a:lnTo>
                <a:lnTo>
                  <a:pt x="2920" y="10197"/>
                </a:lnTo>
                <a:lnTo>
                  <a:pt x="2896" y="10198"/>
                </a:lnTo>
                <a:lnTo>
                  <a:pt x="2868" y="10201"/>
                </a:lnTo>
                <a:lnTo>
                  <a:pt x="2837" y="10206"/>
                </a:lnTo>
                <a:lnTo>
                  <a:pt x="2803" y="10212"/>
                </a:lnTo>
                <a:lnTo>
                  <a:pt x="2726" y="10229"/>
                </a:lnTo>
                <a:lnTo>
                  <a:pt x="2644" y="10248"/>
                </a:lnTo>
                <a:lnTo>
                  <a:pt x="2602" y="10257"/>
                </a:lnTo>
                <a:lnTo>
                  <a:pt x="2559" y="10267"/>
                </a:lnTo>
                <a:lnTo>
                  <a:pt x="2517" y="10275"/>
                </a:lnTo>
                <a:lnTo>
                  <a:pt x="2476" y="10283"/>
                </a:lnTo>
                <a:lnTo>
                  <a:pt x="2436" y="10289"/>
                </a:lnTo>
                <a:lnTo>
                  <a:pt x="2397" y="10294"/>
                </a:lnTo>
                <a:lnTo>
                  <a:pt x="2361" y="10297"/>
                </a:lnTo>
                <a:lnTo>
                  <a:pt x="2327" y="10300"/>
                </a:lnTo>
                <a:lnTo>
                  <a:pt x="2312" y="10298"/>
                </a:lnTo>
                <a:lnTo>
                  <a:pt x="2298" y="10296"/>
                </a:lnTo>
                <a:lnTo>
                  <a:pt x="2285" y="10292"/>
                </a:lnTo>
                <a:lnTo>
                  <a:pt x="2272" y="10288"/>
                </a:lnTo>
                <a:lnTo>
                  <a:pt x="2248" y="10277"/>
                </a:lnTo>
                <a:lnTo>
                  <a:pt x="2224" y="10265"/>
                </a:lnTo>
                <a:lnTo>
                  <a:pt x="2200" y="10252"/>
                </a:lnTo>
                <a:lnTo>
                  <a:pt x="2176" y="10241"/>
                </a:lnTo>
                <a:lnTo>
                  <a:pt x="2163" y="10237"/>
                </a:lnTo>
                <a:lnTo>
                  <a:pt x="2150" y="10234"/>
                </a:lnTo>
                <a:lnTo>
                  <a:pt x="2136" y="10231"/>
                </a:lnTo>
                <a:lnTo>
                  <a:pt x="2121" y="10231"/>
                </a:lnTo>
                <a:lnTo>
                  <a:pt x="2111" y="10231"/>
                </a:lnTo>
                <a:lnTo>
                  <a:pt x="2101" y="10232"/>
                </a:lnTo>
                <a:lnTo>
                  <a:pt x="2090" y="10233"/>
                </a:lnTo>
                <a:lnTo>
                  <a:pt x="2080" y="10235"/>
                </a:lnTo>
                <a:lnTo>
                  <a:pt x="2071" y="10238"/>
                </a:lnTo>
                <a:lnTo>
                  <a:pt x="2062" y="10240"/>
                </a:lnTo>
                <a:lnTo>
                  <a:pt x="2053" y="10244"/>
                </a:lnTo>
                <a:lnTo>
                  <a:pt x="2044" y="10248"/>
                </a:lnTo>
                <a:lnTo>
                  <a:pt x="2029" y="10257"/>
                </a:lnTo>
                <a:lnTo>
                  <a:pt x="2013" y="10268"/>
                </a:lnTo>
                <a:lnTo>
                  <a:pt x="2000" y="10280"/>
                </a:lnTo>
                <a:lnTo>
                  <a:pt x="1988" y="10293"/>
                </a:lnTo>
                <a:lnTo>
                  <a:pt x="1976" y="10308"/>
                </a:lnTo>
                <a:lnTo>
                  <a:pt x="1966" y="10323"/>
                </a:lnTo>
                <a:lnTo>
                  <a:pt x="1958" y="10339"/>
                </a:lnTo>
                <a:lnTo>
                  <a:pt x="1952" y="10356"/>
                </a:lnTo>
                <a:lnTo>
                  <a:pt x="1945" y="10372"/>
                </a:lnTo>
                <a:lnTo>
                  <a:pt x="1942" y="10390"/>
                </a:lnTo>
                <a:lnTo>
                  <a:pt x="1939" y="10407"/>
                </a:lnTo>
                <a:lnTo>
                  <a:pt x="1939" y="10425"/>
                </a:lnTo>
                <a:lnTo>
                  <a:pt x="1779" y="10425"/>
                </a:lnTo>
                <a:lnTo>
                  <a:pt x="1765" y="10426"/>
                </a:lnTo>
                <a:lnTo>
                  <a:pt x="1751" y="10427"/>
                </a:lnTo>
                <a:lnTo>
                  <a:pt x="1739" y="10429"/>
                </a:lnTo>
                <a:lnTo>
                  <a:pt x="1727" y="10433"/>
                </a:lnTo>
                <a:lnTo>
                  <a:pt x="1715" y="10437"/>
                </a:lnTo>
                <a:lnTo>
                  <a:pt x="1705" y="10441"/>
                </a:lnTo>
                <a:lnTo>
                  <a:pt x="1696" y="10447"/>
                </a:lnTo>
                <a:lnTo>
                  <a:pt x="1686" y="10453"/>
                </a:lnTo>
                <a:lnTo>
                  <a:pt x="1669" y="10467"/>
                </a:lnTo>
                <a:lnTo>
                  <a:pt x="1653" y="10482"/>
                </a:lnTo>
                <a:lnTo>
                  <a:pt x="1636" y="10499"/>
                </a:lnTo>
                <a:lnTo>
                  <a:pt x="1620" y="10516"/>
                </a:lnTo>
                <a:lnTo>
                  <a:pt x="1539" y="10516"/>
                </a:lnTo>
                <a:lnTo>
                  <a:pt x="1539" y="10447"/>
                </a:lnTo>
                <a:lnTo>
                  <a:pt x="1548" y="10435"/>
                </a:lnTo>
                <a:lnTo>
                  <a:pt x="1562" y="10417"/>
                </a:lnTo>
                <a:lnTo>
                  <a:pt x="1582" y="10392"/>
                </a:lnTo>
                <a:lnTo>
                  <a:pt x="1606" y="10363"/>
                </a:lnTo>
                <a:lnTo>
                  <a:pt x="1667" y="10296"/>
                </a:lnTo>
                <a:lnTo>
                  <a:pt x="1735" y="10224"/>
                </a:lnTo>
                <a:lnTo>
                  <a:pt x="1804" y="10152"/>
                </a:lnTo>
                <a:lnTo>
                  <a:pt x="1865" y="10089"/>
                </a:lnTo>
                <a:lnTo>
                  <a:pt x="1891" y="10064"/>
                </a:lnTo>
                <a:lnTo>
                  <a:pt x="1913" y="10045"/>
                </a:lnTo>
                <a:lnTo>
                  <a:pt x="1922" y="10037"/>
                </a:lnTo>
                <a:lnTo>
                  <a:pt x="1929" y="10032"/>
                </a:lnTo>
                <a:lnTo>
                  <a:pt x="1935" y="10027"/>
                </a:lnTo>
                <a:lnTo>
                  <a:pt x="1939" y="10025"/>
                </a:lnTo>
                <a:lnTo>
                  <a:pt x="1954" y="10021"/>
                </a:lnTo>
                <a:lnTo>
                  <a:pt x="1969" y="10018"/>
                </a:lnTo>
                <a:lnTo>
                  <a:pt x="1986" y="10015"/>
                </a:lnTo>
                <a:lnTo>
                  <a:pt x="2001" y="10012"/>
                </a:lnTo>
                <a:lnTo>
                  <a:pt x="2034" y="10009"/>
                </a:lnTo>
                <a:lnTo>
                  <a:pt x="2067" y="10006"/>
                </a:lnTo>
                <a:lnTo>
                  <a:pt x="2131" y="10001"/>
                </a:lnTo>
                <a:lnTo>
                  <a:pt x="2192" y="9995"/>
                </a:lnTo>
                <a:lnTo>
                  <a:pt x="2206" y="9992"/>
                </a:lnTo>
                <a:lnTo>
                  <a:pt x="2221" y="9989"/>
                </a:lnTo>
                <a:lnTo>
                  <a:pt x="2233" y="9986"/>
                </a:lnTo>
                <a:lnTo>
                  <a:pt x="2247" y="9982"/>
                </a:lnTo>
                <a:lnTo>
                  <a:pt x="2258" y="9978"/>
                </a:lnTo>
                <a:lnTo>
                  <a:pt x="2269" y="9973"/>
                </a:lnTo>
                <a:lnTo>
                  <a:pt x="2279" y="9968"/>
                </a:lnTo>
                <a:lnTo>
                  <a:pt x="2289" y="9962"/>
                </a:lnTo>
                <a:lnTo>
                  <a:pt x="2297" y="9955"/>
                </a:lnTo>
                <a:lnTo>
                  <a:pt x="2305" y="9946"/>
                </a:lnTo>
                <a:lnTo>
                  <a:pt x="2311" y="9937"/>
                </a:lnTo>
                <a:lnTo>
                  <a:pt x="2316" y="9928"/>
                </a:lnTo>
                <a:lnTo>
                  <a:pt x="2321" y="9917"/>
                </a:lnTo>
                <a:lnTo>
                  <a:pt x="2325" y="9904"/>
                </a:lnTo>
                <a:lnTo>
                  <a:pt x="2326" y="9892"/>
                </a:lnTo>
                <a:lnTo>
                  <a:pt x="2327" y="9878"/>
                </a:lnTo>
                <a:lnTo>
                  <a:pt x="2326" y="9868"/>
                </a:lnTo>
                <a:lnTo>
                  <a:pt x="2324" y="9858"/>
                </a:lnTo>
                <a:lnTo>
                  <a:pt x="2320" y="9848"/>
                </a:lnTo>
                <a:lnTo>
                  <a:pt x="2315" y="9838"/>
                </a:lnTo>
                <a:lnTo>
                  <a:pt x="2311" y="9826"/>
                </a:lnTo>
                <a:lnTo>
                  <a:pt x="2307" y="9816"/>
                </a:lnTo>
                <a:lnTo>
                  <a:pt x="2305" y="9807"/>
                </a:lnTo>
                <a:lnTo>
                  <a:pt x="2304" y="9798"/>
                </a:lnTo>
                <a:lnTo>
                  <a:pt x="2295" y="9810"/>
                </a:lnTo>
                <a:lnTo>
                  <a:pt x="2286" y="9822"/>
                </a:lnTo>
                <a:lnTo>
                  <a:pt x="2275" y="9833"/>
                </a:lnTo>
                <a:lnTo>
                  <a:pt x="2264" y="9844"/>
                </a:lnTo>
                <a:lnTo>
                  <a:pt x="2252" y="9854"/>
                </a:lnTo>
                <a:lnTo>
                  <a:pt x="2239" y="9863"/>
                </a:lnTo>
                <a:lnTo>
                  <a:pt x="2227" y="9872"/>
                </a:lnTo>
                <a:lnTo>
                  <a:pt x="2214" y="9880"/>
                </a:lnTo>
                <a:lnTo>
                  <a:pt x="2200" y="9887"/>
                </a:lnTo>
                <a:lnTo>
                  <a:pt x="2186" y="9893"/>
                </a:lnTo>
                <a:lnTo>
                  <a:pt x="2173" y="9898"/>
                </a:lnTo>
                <a:lnTo>
                  <a:pt x="2157" y="9903"/>
                </a:lnTo>
                <a:lnTo>
                  <a:pt x="2143" y="9906"/>
                </a:lnTo>
                <a:lnTo>
                  <a:pt x="2128" y="9909"/>
                </a:lnTo>
                <a:lnTo>
                  <a:pt x="2113" y="9910"/>
                </a:lnTo>
                <a:lnTo>
                  <a:pt x="2099" y="9911"/>
                </a:lnTo>
                <a:lnTo>
                  <a:pt x="2084" y="9910"/>
                </a:lnTo>
                <a:lnTo>
                  <a:pt x="2072" y="9909"/>
                </a:lnTo>
                <a:lnTo>
                  <a:pt x="2060" y="9907"/>
                </a:lnTo>
                <a:lnTo>
                  <a:pt x="2047" y="9905"/>
                </a:lnTo>
                <a:lnTo>
                  <a:pt x="2036" y="9902"/>
                </a:lnTo>
                <a:lnTo>
                  <a:pt x="2025" y="9898"/>
                </a:lnTo>
                <a:lnTo>
                  <a:pt x="2014" y="9894"/>
                </a:lnTo>
                <a:lnTo>
                  <a:pt x="2003" y="9890"/>
                </a:lnTo>
                <a:lnTo>
                  <a:pt x="1983" y="9880"/>
                </a:lnTo>
                <a:lnTo>
                  <a:pt x="1965" y="9868"/>
                </a:lnTo>
                <a:lnTo>
                  <a:pt x="1947" y="9856"/>
                </a:lnTo>
                <a:lnTo>
                  <a:pt x="1930" y="9843"/>
                </a:lnTo>
                <a:lnTo>
                  <a:pt x="1914" y="9830"/>
                </a:lnTo>
                <a:lnTo>
                  <a:pt x="1896" y="9818"/>
                </a:lnTo>
                <a:lnTo>
                  <a:pt x="1879" y="9807"/>
                </a:lnTo>
                <a:lnTo>
                  <a:pt x="1861" y="9796"/>
                </a:lnTo>
                <a:lnTo>
                  <a:pt x="1852" y="9791"/>
                </a:lnTo>
                <a:lnTo>
                  <a:pt x="1843" y="9787"/>
                </a:lnTo>
                <a:lnTo>
                  <a:pt x="1832" y="9784"/>
                </a:lnTo>
                <a:lnTo>
                  <a:pt x="1823" y="9781"/>
                </a:lnTo>
                <a:lnTo>
                  <a:pt x="1813" y="9778"/>
                </a:lnTo>
                <a:lnTo>
                  <a:pt x="1802" y="9776"/>
                </a:lnTo>
                <a:lnTo>
                  <a:pt x="1790" y="9775"/>
                </a:lnTo>
                <a:lnTo>
                  <a:pt x="1779" y="9775"/>
                </a:lnTo>
                <a:lnTo>
                  <a:pt x="1767" y="9776"/>
                </a:lnTo>
                <a:lnTo>
                  <a:pt x="1756" y="9777"/>
                </a:lnTo>
                <a:lnTo>
                  <a:pt x="1748" y="9780"/>
                </a:lnTo>
                <a:lnTo>
                  <a:pt x="1740" y="9784"/>
                </a:lnTo>
                <a:lnTo>
                  <a:pt x="1734" y="9788"/>
                </a:lnTo>
                <a:lnTo>
                  <a:pt x="1728" y="9792"/>
                </a:lnTo>
                <a:lnTo>
                  <a:pt x="1722" y="9798"/>
                </a:lnTo>
                <a:lnTo>
                  <a:pt x="1717" y="9804"/>
                </a:lnTo>
                <a:lnTo>
                  <a:pt x="1708" y="9814"/>
                </a:lnTo>
                <a:lnTo>
                  <a:pt x="1697" y="9823"/>
                </a:lnTo>
                <a:lnTo>
                  <a:pt x="1691" y="9826"/>
                </a:lnTo>
                <a:lnTo>
                  <a:pt x="1683" y="9829"/>
                </a:lnTo>
                <a:lnTo>
                  <a:pt x="1675" y="9831"/>
                </a:lnTo>
                <a:lnTo>
                  <a:pt x="1665" y="9831"/>
                </a:lnTo>
                <a:lnTo>
                  <a:pt x="1661" y="9831"/>
                </a:lnTo>
                <a:lnTo>
                  <a:pt x="1656" y="9830"/>
                </a:lnTo>
                <a:lnTo>
                  <a:pt x="1652" y="9828"/>
                </a:lnTo>
                <a:lnTo>
                  <a:pt x="1646" y="9826"/>
                </a:lnTo>
                <a:lnTo>
                  <a:pt x="1637" y="9820"/>
                </a:lnTo>
                <a:lnTo>
                  <a:pt x="1628" y="9812"/>
                </a:lnTo>
                <a:lnTo>
                  <a:pt x="1620" y="9803"/>
                </a:lnTo>
                <a:lnTo>
                  <a:pt x="1613" y="9793"/>
                </a:lnTo>
                <a:lnTo>
                  <a:pt x="1611" y="9788"/>
                </a:lnTo>
                <a:lnTo>
                  <a:pt x="1609" y="9784"/>
                </a:lnTo>
                <a:lnTo>
                  <a:pt x="1608" y="9779"/>
                </a:lnTo>
                <a:lnTo>
                  <a:pt x="1608" y="9775"/>
                </a:lnTo>
                <a:lnTo>
                  <a:pt x="1609" y="9760"/>
                </a:lnTo>
                <a:lnTo>
                  <a:pt x="1611" y="9744"/>
                </a:lnTo>
                <a:lnTo>
                  <a:pt x="1616" y="9731"/>
                </a:lnTo>
                <a:lnTo>
                  <a:pt x="1622" y="9717"/>
                </a:lnTo>
                <a:lnTo>
                  <a:pt x="1629" y="9705"/>
                </a:lnTo>
                <a:lnTo>
                  <a:pt x="1637" y="9693"/>
                </a:lnTo>
                <a:lnTo>
                  <a:pt x="1647" y="9683"/>
                </a:lnTo>
                <a:lnTo>
                  <a:pt x="1658" y="9671"/>
                </a:lnTo>
                <a:lnTo>
                  <a:pt x="1670" y="9661"/>
                </a:lnTo>
                <a:lnTo>
                  <a:pt x="1682" y="9652"/>
                </a:lnTo>
                <a:lnTo>
                  <a:pt x="1696" y="9643"/>
                </a:lnTo>
                <a:lnTo>
                  <a:pt x="1709" y="9633"/>
                </a:lnTo>
                <a:lnTo>
                  <a:pt x="1738" y="9615"/>
                </a:lnTo>
                <a:lnTo>
                  <a:pt x="1768" y="9598"/>
                </a:lnTo>
                <a:lnTo>
                  <a:pt x="1797" y="9581"/>
                </a:lnTo>
                <a:lnTo>
                  <a:pt x="1826" y="9563"/>
                </a:lnTo>
                <a:lnTo>
                  <a:pt x="1841" y="9554"/>
                </a:lnTo>
                <a:lnTo>
                  <a:pt x="1853" y="9545"/>
                </a:lnTo>
                <a:lnTo>
                  <a:pt x="1866" y="9535"/>
                </a:lnTo>
                <a:lnTo>
                  <a:pt x="1878" y="9525"/>
                </a:lnTo>
                <a:lnTo>
                  <a:pt x="1888" y="9514"/>
                </a:lnTo>
                <a:lnTo>
                  <a:pt x="1898" y="9503"/>
                </a:lnTo>
                <a:lnTo>
                  <a:pt x="1906" y="9492"/>
                </a:lnTo>
                <a:lnTo>
                  <a:pt x="1914" y="9479"/>
                </a:lnTo>
                <a:lnTo>
                  <a:pt x="1920" y="9466"/>
                </a:lnTo>
                <a:lnTo>
                  <a:pt x="1924" y="9453"/>
                </a:lnTo>
                <a:lnTo>
                  <a:pt x="1927" y="9437"/>
                </a:lnTo>
                <a:lnTo>
                  <a:pt x="1927" y="9422"/>
                </a:lnTo>
                <a:lnTo>
                  <a:pt x="1926" y="9395"/>
                </a:lnTo>
                <a:lnTo>
                  <a:pt x="1924" y="9370"/>
                </a:lnTo>
                <a:lnTo>
                  <a:pt x="1919" y="9347"/>
                </a:lnTo>
                <a:lnTo>
                  <a:pt x="1914" y="9325"/>
                </a:lnTo>
                <a:lnTo>
                  <a:pt x="1906" y="9305"/>
                </a:lnTo>
                <a:lnTo>
                  <a:pt x="1898" y="9285"/>
                </a:lnTo>
                <a:lnTo>
                  <a:pt x="1890" y="9267"/>
                </a:lnTo>
                <a:lnTo>
                  <a:pt x="1882" y="9248"/>
                </a:lnTo>
                <a:lnTo>
                  <a:pt x="1874" y="9230"/>
                </a:lnTo>
                <a:lnTo>
                  <a:pt x="1865" y="9211"/>
                </a:lnTo>
                <a:lnTo>
                  <a:pt x="1857" y="9194"/>
                </a:lnTo>
                <a:lnTo>
                  <a:pt x="1850" y="9174"/>
                </a:lnTo>
                <a:lnTo>
                  <a:pt x="1845" y="9156"/>
                </a:lnTo>
                <a:lnTo>
                  <a:pt x="1840" y="9135"/>
                </a:lnTo>
                <a:lnTo>
                  <a:pt x="1837" y="9114"/>
                </a:lnTo>
                <a:lnTo>
                  <a:pt x="1835" y="9091"/>
                </a:lnTo>
                <a:lnTo>
                  <a:pt x="1855" y="9091"/>
                </a:lnTo>
                <a:lnTo>
                  <a:pt x="1875" y="9090"/>
                </a:lnTo>
                <a:lnTo>
                  <a:pt x="1895" y="9088"/>
                </a:lnTo>
                <a:lnTo>
                  <a:pt x="1915" y="9086"/>
                </a:lnTo>
                <a:lnTo>
                  <a:pt x="1955" y="9081"/>
                </a:lnTo>
                <a:lnTo>
                  <a:pt x="1995" y="9074"/>
                </a:lnTo>
                <a:lnTo>
                  <a:pt x="2035" y="9064"/>
                </a:lnTo>
                <a:lnTo>
                  <a:pt x="2074" y="9053"/>
                </a:lnTo>
                <a:lnTo>
                  <a:pt x="2112" y="9040"/>
                </a:lnTo>
                <a:lnTo>
                  <a:pt x="2148" y="9026"/>
                </a:lnTo>
                <a:lnTo>
                  <a:pt x="2183" y="9010"/>
                </a:lnTo>
                <a:lnTo>
                  <a:pt x="2216" y="8994"/>
                </a:lnTo>
                <a:lnTo>
                  <a:pt x="2231" y="8984"/>
                </a:lnTo>
                <a:lnTo>
                  <a:pt x="2247" y="8975"/>
                </a:lnTo>
                <a:lnTo>
                  <a:pt x="2261" y="8966"/>
                </a:lnTo>
                <a:lnTo>
                  <a:pt x="2274" y="8957"/>
                </a:lnTo>
                <a:lnTo>
                  <a:pt x="2287" y="8948"/>
                </a:lnTo>
                <a:lnTo>
                  <a:pt x="2299" y="8937"/>
                </a:lnTo>
                <a:lnTo>
                  <a:pt x="2309" y="8927"/>
                </a:lnTo>
                <a:lnTo>
                  <a:pt x="2320" y="8917"/>
                </a:lnTo>
                <a:lnTo>
                  <a:pt x="2329" y="8906"/>
                </a:lnTo>
                <a:lnTo>
                  <a:pt x="2336" y="8896"/>
                </a:lnTo>
                <a:lnTo>
                  <a:pt x="2343" y="8886"/>
                </a:lnTo>
                <a:lnTo>
                  <a:pt x="2349" y="8875"/>
                </a:lnTo>
                <a:lnTo>
                  <a:pt x="2349" y="8703"/>
                </a:lnTo>
                <a:lnTo>
                  <a:pt x="2328" y="8705"/>
                </a:lnTo>
                <a:lnTo>
                  <a:pt x="2305" y="8706"/>
                </a:lnTo>
                <a:lnTo>
                  <a:pt x="2282" y="8706"/>
                </a:lnTo>
                <a:lnTo>
                  <a:pt x="2259" y="8705"/>
                </a:lnTo>
                <a:lnTo>
                  <a:pt x="2235" y="8703"/>
                </a:lnTo>
                <a:lnTo>
                  <a:pt x="2213" y="8699"/>
                </a:lnTo>
                <a:lnTo>
                  <a:pt x="2191" y="8694"/>
                </a:lnTo>
                <a:lnTo>
                  <a:pt x="2169" y="8688"/>
                </a:lnTo>
                <a:lnTo>
                  <a:pt x="2160" y="8685"/>
                </a:lnTo>
                <a:lnTo>
                  <a:pt x="2150" y="8681"/>
                </a:lnTo>
                <a:lnTo>
                  <a:pt x="2141" y="8677"/>
                </a:lnTo>
                <a:lnTo>
                  <a:pt x="2132" y="8671"/>
                </a:lnTo>
                <a:lnTo>
                  <a:pt x="2124" y="8666"/>
                </a:lnTo>
                <a:lnTo>
                  <a:pt x="2116" y="8660"/>
                </a:lnTo>
                <a:lnTo>
                  <a:pt x="2109" y="8654"/>
                </a:lnTo>
                <a:lnTo>
                  <a:pt x="2103" y="8648"/>
                </a:lnTo>
                <a:lnTo>
                  <a:pt x="2097" y="8641"/>
                </a:lnTo>
                <a:lnTo>
                  <a:pt x="2091" y="8633"/>
                </a:lnTo>
                <a:lnTo>
                  <a:pt x="2086" y="8625"/>
                </a:lnTo>
                <a:lnTo>
                  <a:pt x="2083" y="8617"/>
                </a:lnTo>
                <a:lnTo>
                  <a:pt x="2080" y="8608"/>
                </a:lnTo>
                <a:lnTo>
                  <a:pt x="2078" y="8598"/>
                </a:lnTo>
                <a:lnTo>
                  <a:pt x="2076" y="8588"/>
                </a:lnTo>
                <a:lnTo>
                  <a:pt x="2076" y="8578"/>
                </a:lnTo>
                <a:lnTo>
                  <a:pt x="2076" y="8563"/>
                </a:lnTo>
                <a:lnTo>
                  <a:pt x="2078" y="8547"/>
                </a:lnTo>
                <a:lnTo>
                  <a:pt x="2081" y="8534"/>
                </a:lnTo>
                <a:lnTo>
                  <a:pt x="2085" y="8521"/>
                </a:lnTo>
                <a:lnTo>
                  <a:pt x="2089" y="8510"/>
                </a:lnTo>
                <a:lnTo>
                  <a:pt x="2095" y="8500"/>
                </a:lnTo>
                <a:lnTo>
                  <a:pt x="2101" y="8491"/>
                </a:lnTo>
                <a:lnTo>
                  <a:pt x="2107" y="8481"/>
                </a:lnTo>
                <a:lnTo>
                  <a:pt x="2120" y="8466"/>
                </a:lnTo>
                <a:lnTo>
                  <a:pt x="2134" y="8451"/>
                </a:lnTo>
                <a:lnTo>
                  <a:pt x="2140" y="8442"/>
                </a:lnTo>
                <a:lnTo>
                  <a:pt x="2146" y="8435"/>
                </a:lnTo>
                <a:lnTo>
                  <a:pt x="2151" y="8427"/>
                </a:lnTo>
                <a:lnTo>
                  <a:pt x="2155" y="8419"/>
                </a:lnTo>
                <a:lnTo>
                  <a:pt x="2129" y="8418"/>
                </a:lnTo>
                <a:lnTo>
                  <a:pt x="2104" y="8414"/>
                </a:lnTo>
                <a:lnTo>
                  <a:pt x="2078" y="8410"/>
                </a:lnTo>
                <a:lnTo>
                  <a:pt x="2052" y="8409"/>
                </a:lnTo>
                <a:lnTo>
                  <a:pt x="2032" y="8409"/>
                </a:lnTo>
                <a:lnTo>
                  <a:pt x="2012" y="8411"/>
                </a:lnTo>
                <a:lnTo>
                  <a:pt x="1994" y="8414"/>
                </a:lnTo>
                <a:lnTo>
                  <a:pt x="1976" y="8417"/>
                </a:lnTo>
                <a:lnTo>
                  <a:pt x="1943" y="8426"/>
                </a:lnTo>
                <a:lnTo>
                  <a:pt x="1914" y="8436"/>
                </a:lnTo>
                <a:lnTo>
                  <a:pt x="1884" y="8447"/>
                </a:lnTo>
                <a:lnTo>
                  <a:pt x="1854" y="8456"/>
                </a:lnTo>
                <a:lnTo>
                  <a:pt x="1839" y="8460"/>
                </a:lnTo>
                <a:lnTo>
                  <a:pt x="1823" y="8462"/>
                </a:lnTo>
                <a:lnTo>
                  <a:pt x="1807" y="8464"/>
                </a:lnTo>
                <a:lnTo>
                  <a:pt x="1790" y="8465"/>
                </a:lnTo>
                <a:lnTo>
                  <a:pt x="1753" y="8464"/>
                </a:lnTo>
                <a:lnTo>
                  <a:pt x="1718" y="8463"/>
                </a:lnTo>
                <a:lnTo>
                  <a:pt x="1703" y="8462"/>
                </a:lnTo>
                <a:lnTo>
                  <a:pt x="1687" y="8460"/>
                </a:lnTo>
                <a:lnTo>
                  <a:pt x="1674" y="8457"/>
                </a:lnTo>
                <a:lnTo>
                  <a:pt x="1661" y="8454"/>
                </a:lnTo>
                <a:lnTo>
                  <a:pt x="1649" y="8449"/>
                </a:lnTo>
                <a:lnTo>
                  <a:pt x="1639" y="8442"/>
                </a:lnTo>
                <a:lnTo>
                  <a:pt x="1634" y="8439"/>
                </a:lnTo>
                <a:lnTo>
                  <a:pt x="1630" y="8435"/>
                </a:lnTo>
                <a:lnTo>
                  <a:pt x="1626" y="8431"/>
                </a:lnTo>
                <a:lnTo>
                  <a:pt x="1622" y="8426"/>
                </a:lnTo>
                <a:lnTo>
                  <a:pt x="1619" y="8421"/>
                </a:lnTo>
                <a:lnTo>
                  <a:pt x="1617" y="8416"/>
                </a:lnTo>
                <a:lnTo>
                  <a:pt x="1613" y="8410"/>
                </a:lnTo>
                <a:lnTo>
                  <a:pt x="1611" y="8403"/>
                </a:lnTo>
                <a:lnTo>
                  <a:pt x="1609" y="8390"/>
                </a:lnTo>
                <a:lnTo>
                  <a:pt x="1608" y="8374"/>
                </a:lnTo>
                <a:lnTo>
                  <a:pt x="1608" y="8365"/>
                </a:lnTo>
                <a:lnTo>
                  <a:pt x="1609" y="8357"/>
                </a:lnTo>
                <a:lnTo>
                  <a:pt x="1611" y="8349"/>
                </a:lnTo>
                <a:lnTo>
                  <a:pt x="1613" y="8341"/>
                </a:lnTo>
                <a:lnTo>
                  <a:pt x="1619" y="8325"/>
                </a:lnTo>
                <a:lnTo>
                  <a:pt x="1626" y="8311"/>
                </a:lnTo>
                <a:lnTo>
                  <a:pt x="1634" y="8296"/>
                </a:lnTo>
                <a:lnTo>
                  <a:pt x="1644" y="8282"/>
                </a:lnTo>
                <a:lnTo>
                  <a:pt x="1655" y="8268"/>
                </a:lnTo>
                <a:lnTo>
                  <a:pt x="1665" y="8254"/>
                </a:lnTo>
                <a:lnTo>
                  <a:pt x="1675" y="8240"/>
                </a:lnTo>
                <a:lnTo>
                  <a:pt x="1685" y="8226"/>
                </a:lnTo>
                <a:lnTo>
                  <a:pt x="1696" y="8211"/>
                </a:lnTo>
                <a:lnTo>
                  <a:pt x="1704" y="8197"/>
                </a:lnTo>
                <a:lnTo>
                  <a:pt x="1711" y="8183"/>
                </a:lnTo>
                <a:lnTo>
                  <a:pt x="1717" y="8167"/>
                </a:lnTo>
                <a:lnTo>
                  <a:pt x="1719" y="8159"/>
                </a:lnTo>
                <a:lnTo>
                  <a:pt x="1720" y="8151"/>
                </a:lnTo>
                <a:lnTo>
                  <a:pt x="1721" y="8143"/>
                </a:lnTo>
                <a:lnTo>
                  <a:pt x="1721" y="8134"/>
                </a:lnTo>
                <a:lnTo>
                  <a:pt x="1721" y="8116"/>
                </a:lnTo>
                <a:lnTo>
                  <a:pt x="1720" y="8100"/>
                </a:lnTo>
                <a:lnTo>
                  <a:pt x="1718" y="8084"/>
                </a:lnTo>
                <a:lnTo>
                  <a:pt x="1717" y="8070"/>
                </a:lnTo>
                <a:lnTo>
                  <a:pt x="1713" y="8045"/>
                </a:lnTo>
                <a:lnTo>
                  <a:pt x="1709" y="8022"/>
                </a:lnTo>
                <a:lnTo>
                  <a:pt x="1708" y="8010"/>
                </a:lnTo>
                <a:lnTo>
                  <a:pt x="1707" y="7999"/>
                </a:lnTo>
                <a:lnTo>
                  <a:pt x="1707" y="7988"/>
                </a:lnTo>
                <a:lnTo>
                  <a:pt x="1707" y="7975"/>
                </a:lnTo>
                <a:lnTo>
                  <a:pt x="1709" y="7963"/>
                </a:lnTo>
                <a:lnTo>
                  <a:pt x="1712" y="7949"/>
                </a:lnTo>
                <a:lnTo>
                  <a:pt x="1716" y="7934"/>
                </a:lnTo>
                <a:lnTo>
                  <a:pt x="1721" y="7918"/>
                </a:lnTo>
                <a:lnTo>
                  <a:pt x="1705" y="7918"/>
                </a:lnTo>
                <a:lnTo>
                  <a:pt x="1689" y="7917"/>
                </a:lnTo>
                <a:lnTo>
                  <a:pt x="1673" y="7915"/>
                </a:lnTo>
                <a:lnTo>
                  <a:pt x="1658" y="7912"/>
                </a:lnTo>
                <a:lnTo>
                  <a:pt x="1643" y="7910"/>
                </a:lnTo>
                <a:lnTo>
                  <a:pt x="1629" y="7906"/>
                </a:lnTo>
                <a:lnTo>
                  <a:pt x="1617" y="7902"/>
                </a:lnTo>
                <a:lnTo>
                  <a:pt x="1603" y="7898"/>
                </a:lnTo>
                <a:lnTo>
                  <a:pt x="1581" y="7889"/>
                </a:lnTo>
                <a:lnTo>
                  <a:pt x="1560" y="7880"/>
                </a:lnTo>
                <a:lnTo>
                  <a:pt x="1543" y="7870"/>
                </a:lnTo>
                <a:lnTo>
                  <a:pt x="1528" y="7861"/>
                </a:lnTo>
                <a:lnTo>
                  <a:pt x="1519" y="7878"/>
                </a:lnTo>
                <a:lnTo>
                  <a:pt x="1511" y="7893"/>
                </a:lnTo>
                <a:lnTo>
                  <a:pt x="1505" y="7907"/>
                </a:lnTo>
                <a:lnTo>
                  <a:pt x="1500" y="7920"/>
                </a:lnTo>
                <a:lnTo>
                  <a:pt x="1498" y="7932"/>
                </a:lnTo>
                <a:lnTo>
                  <a:pt x="1497" y="7944"/>
                </a:lnTo>
                <a:lnTo>
                  <a:pt x="1497" y="7954"/>
                </a:lnTo>
                <a:lnTo>
                  <a:pt x="1498" y="7964"/>
                </a:lnTo>
                <a:lnTo>
                  <a:pt x="1500" y="7973"/>
                </a:lnTo>
                <a:lnTo>
                  <a:pt x="1504" y="7983"/>
                </a:lnTo>
                <a:lnTo>
                  <a:pt x="1507" y="7991"/>
                </a:lnTo>
                <a:lnTo>
                  <a:pt x="1511" y="7999"/>
                </a:lnTo>
                <a:lnTo>
                  <a:pt x="1519" y="8015"/>
                </a:lnTo>
                <a:lnTo>
                  <a:pt x="1528" y="8032"/>
                </a:lnTo>
                <a:lnTo>
                  <a:pt x="1437" y="8032"/>
                </a:lnTo>
                <a:lnTo>
                  <a:pt x="1437" y="8000"/>
                </a:lnTo>
                <a:lnTo>
                  <a:pt x="1437" y="7973"/>
                </a:lnTo>
                <a:lnTo>
                  <a:pt x="1437" y="7949"/>
                </a:lnTo>
                <a:lnTo>
                  <a:pt x="1437" y="7928"/>
                </a:lnTo>
                <a:lnTo>
                  <a:pt x="1437" y="7909"/>
                </a:lnTo>
                <a:lnTo>
                  <a:pt x="1437" y="7889"/>
                </a:lnTo>
                <a:lnTo>
                  <a:pt x="1437" y="7871"/>
                </a:lnTo>
                <a:lnTo>
                  <a:pt x="1437" y="7850"/>
                </a:lnTo>
                <a:lnTo>
                  <a:pt x="1438" y="7838"/>
                </a:lnTo>
                <a:lnTo>
                  <a:pt x="1439" y="7825"/>
                </a:lnTo>
                <a:lnTo>
                  <a:pt x="1442" y="7815"/>
                </a:lnTo>
                <a:lnTo>
                  <a:pt x="1447" y="7805"/>
                </a:lnTo>
                <a:lnTo>
                  <a:pt x="1453" y="7796"/>
                </a:lnTo>
                <a:lnTo>
                  <a:pt x="1461" y="7786"/>
                </a:lnTo>
                <a:lnTo>
                  <a:pt x="1471" y="7777"/>
                </a:lnTo>
                <a:lnTo>
                  <a:pt x="1483" y="7769"/>
                </a:lnTo>
                <a:lnTo>
                  <a:pt x="1483" y="7666"/>
                </a:lnTo>
                <a:lnTo>
                  <a:pt x="1455" y="7661"/>
                </a:lnTo>
                <a:lnTo>
                  <a:pt x="1427" y="7654"/>
                </a:lnTo>
                <a:lnTo>
                  <a:pt x="1413" y="7650"/>
                </a:lnTo>
                <a:lnTo>
                  <a:pt x="1399" y="7645"/>
                </a:lnTo>
                <a:lnTo>
                  <a:pt x="1384" y="7640"/>
                </a:lnTo>
                <a:lnTo>
                  <a:pt x="1371" y="7635"/>
                </a:lnTo>
                <a:lnTo>
                  <a:pt x="1359" y="7628"/>
                </a:lnTo>
                <a:lnTo>
                  <a:pt x="1347" y="7622"/>
                </a:lnTo>
                <a:lnTo>
                  <a:pt x="1337" y="7615"/>
                </a:lnTo>
                <a:lnTo>
                  <a:pt x="1329" y="7608"/>
                </a:lnTo>
                <a:lnTo>
                  <a:pt x="1322" y="7601"/>
                </a:lnTo>
                <a:lnTo>
                  <a:pt x="1315" y="7592"/>
                </a:lnTo>
                <a:lnTo>
                  <a:pt x="1314" y="7588"/>
                </a:lnTo>
                <a:lnTo>
                  <a:pt x="1312" y="7584"/>
                </a:lnTo>
                <a:lnTo>
                  <a:pt x="1311" y="7580"/>
                </a:lnTo>
                <a:lnTo>
                  <a:pt x="1311" y="7576"/>
                </a:lnTo>
                <a:lnTo>
                  <a:pt x="1312" y="7565"/>
                </a:lnTo>
                <a:lnTo>
                  <a:pt x="1314" y="7553"/>
                </a:lnTo>
                <a:lnTo>
                  <a:pt x="1319" y="7542"/>
                </a:lnTo>
                <a:lnTo>
                  <a:pt x="1324" y="7530"/>
                </a:lnTo>
                <a:lnTo>
                  <a:pt x="1330" y="7519"/>
                </a:lnTo>
                <a:lnTo>
                  <a:pt x="1337" y="7507"/>
                </a:lnTo>
                <a:lnTo>
                  <a:pt x="1344" y="7496"/>
                </a:lnTo>
                <a:lnTo>
                  <a:pt x="1351" y="7485"/>
                </a:lnTo>
                <a:lnTo>
                  <a:pt x="1366" y="7465"/>
                </a:lnTo>
                <a:lnTo>
                  <a:pt x="1379" y="7448"/>
                </a:lnTo>
                <a:lnTo>
                  <a:pt x="1388" y="7435"/>
                </a:lnTo>
                <a:lnTo>
                  <a:pt x="1392" y="7428"/>
                </a:lnTo>
                <a:lnTo>
                  <a:pt x="1392" y="7337"/>
                </a:lnTo>
                <a:lnTo>
                  <a:pt x="1361" y="7331"/>
                </a:lnTo>
                <a:lnTo>
                  <a:pt x="1331" y="7323"/>
                </a:lnTo>
                <a:lnTo>
                  <a:pt x="1303" y="7317"/>
                </a:lnTo>
                <a:lnTo>
                  <a:pt x="1278" y="7309"/>
                </a:lnTo>
                <a:lnTo>
                  <a:pt x="1255" y="7301"/>
                </a:lnTo>
                <a:lnTo>
                  <a:pt x="1233" y="7293"/>
                </a:lnTo>
                <a:lnTo>
                  <a:pt x="1214" y="7282"/>
                </a:lnTo>
                <a:lnTo>
                  <a:pt x="1196" y="7271"/>
                </a:lnTo>
                <a:lnTo>
                  <a:pt x="1188" y="7265"/>
                </a:lnTo>
                <a:lnTo>
                  <a:pt x="1181" y="7259"/>
                </a:lnTo>
                <a:lnTo>
                  <a:pt x="1174" y="7253"/>
                </a:lnTo>
                <a:lnTo>
                  <a:pt x="1166" y="7245"/>
                </a:lnTo>
                <a:lnTo>
                  <a:pt x="1161" y="7237"/>
                </a:lnTo>
                <a:lnTo>
                  <a:pt x="1155" y="7229"/>
                </a:lnTo>
                <a:lnTo>
                  <a:pt x="1150" y="7221"/>
                </a:lnTo>
                <a:lnTo>
                  <a:pt x="1146" y="7212"/>
                </a:lnTo>
                <a:lnTo>
                  <a:pt x="1142" y="7202"/>
                </a:lnTo>
                <a:lnTo>
                  <a:pt x="1139" y="7192"/>
                </a:lnTo>
                <a:lnTo>
                  <a:pt x="1136" y="7182"/>
                </a:lnTo>
                <a:lnTo>
                  <a:pt x="1134" y="7171"/>
                </a:lnTo>
                <a:lnTo>
                  <a:pt x="1132" y="7159"/>
                </a:lnTo>
                <a:lnTo>
                  <a:pt x="1130" y="7147"/>
                </a:lnTo>
                <a:lnTo>
                  <a:pt x="1129" y="7134"/>
                </a:lnTo>
                <a:lnTo>
                  <a:pt x="1128" y="7120"/>
                </a:lnTo>
                <a:lnTo>
                  <a:pt x="1311" y="7120"/>
                </a:lnTo>
                <a:lnTo>
                  <a:pt x="1312" y="7133"/>
                </a:lnTo>
                <a:lnTo>
                  <a:pt x="1313" y="7144"/>
                </a:lnTo>
                <a:lnTo>
                  <a:pt x="1316" y="7155"/>
                </a:lnTo>
                <a:lnTo>
                  <a:pt x="1321" y="7165"/>
                </a:lnTo>
                <a:lnTo>
                  <a:pt x="1326" y="7175"/>
                </a:lnTo>
                <a:lnTo>
                  <a:pt x="1331" y="7183"/>
                </a:lnTo>
                <a:lnTo>
                  <a:pt x="1336" y="7190"/>
                </a:lnTo>
                <a:lnTo>
                  <a:pt x="1343" y="7197"/>
                </a:lnTo>
                <a:lnTo>
                  <a:pt x="1349" y="7203"/>
                </a:lnTo>
                <a:lnTo>
                  <a:pt x="1356" y="7209"/>
                </a:lnTo>
                <a:lnTo>
                  <a:pt x="1363" y="7213"/>
                </a:lnTo>
                <a:lnTo>
                  <a:pt x="1369" y="7216"/>
                </a:lnTo>
                <a:lnTo>
                  <a:pt x="1375" y="7219"/>
                </a:lnTo>
                <a:lnTo>
                  <a:pt x="1381" y="7221"/>
                </a:lnTo>
                <a:lnTo>
                  <a:pt x="1386" y="7222"/>
                </a:lnTo>
                <a:lnTo>
                  <a:pt x="1392" y="7223"/>
                </a:lnTo>
                <a:lnTo>
                  <a:pt x="1396" y="7222"/>
                </a:lnTo>
                <a:lnTo>
                  <a:pt x="1400" y="7221"/>
                </a:lnTo>
                <a:lnTo>
                  <a:pt x="1404" y="7218"/>
                </a:lnTo>
                <a:lnTo>
                  <a:pt x="1408" y="7215"/>
                </a:lnTo>
                <a:lnTo>
                  <a:pt x="1416" y="7206"/>
                </a:lnTo>
                <a:lnTo>
                  <a:pt x="1422" y="7197"/>
                </a:lnTo>
                <a:lnTo>
                  <a:pt x="1429" y="7186"/>
                </a:lnTo>
                <a:lnTo>
                  <a:pt x="1433" y="7175"/>
                </a:lnTo>
                <a:lnTo>
                  <a:pt x="1436" y="7164"/>
                </a:lnTo>
                <a:lnTo>
                  <a:pt x="1437" y="7155"/>
                </a:lnTo>
                <a:lnTo>
                  <a:pt x="1427" y="7149"/>
                </a:lnTo>
                <a:lnTo>
                  <a:pt x="1418" y="7142"/>
                </a:lnTo>
                <a:lnTo>
                  <a:pt x="1409" y="7134"/>
                </a:lnTo>
                <a:lnTo>
                  <a:pt x="1400" y="7124"/>
                </a:lnTo>
                <a:lnTo>
                  <a:pt x="1393" y="7115"/>
                </a:lnTo>
                <a:lnTo>
                  <a:pt x="1385" y="7105"/>
                </a:lnTo>
                <a:lnTo>
                  <a:pt x="1383" y="7100"/>
                </a:lnTo>
                <a:lnTo>
                  <a:pt x="1381" y="7096"/>
                </a:lnTo>
                <a:lnTo>
                  <a:pt x="1380" y="7090"/>
                </a:lnTo>
                <a:lnTo>
                  <a:pt x="1380" y="7086"/>
                </a:lnTo>
                <a:lnTo>
                  <a:pt x="1381" y="7070"/>
                </a:lnTo>
                <a:lnTo>
                  <a:pt x="1383" y="7055"/>
                </a:lnTo>
                <a:lnTo>
                  <a:pt x="1388" y="7040"/>
                </a:lnTo>
                <a:lnTo>
                  <a:pt x="1394" y="7027"/>
                </a:lnTo>
                <a:lnTo>
                  <a:pt x="1401" y="7015"/>
                </a:lnTo>
                <a:lnTo>
                  <a:pt x="1410" y="7003"/>
                </a:lnTo>
                <a:lnTo>
                  <a:pt x="1419" y="6993"/>
                </a:lnTo>
                <a:lnTo>
                  <a:pt x="1431" y="6984"/>
                </a:lnTo>
                <a:lnTo>
                  <a:pt x="1442" y="6977"/>
                </a:lnTo>
                <a:lnTo>
                  <a:pt x="1454" y="6969"/>
                </a:lnTo>
                <a:lnTo>
                  <a:pt x="1468" y="6963"/>
                </a:lnTo>
                <a:lnTo>
                  <a:pt x="1481" y="6959"/>
                </a:lnTo>
                <a:lnTo>
                  <a:pt x="1495" y="6955"/>
                </a:lnTo>
                <a:lnTo>
                  <a:pt x="1510" y="6952"/>
                </a:lnTo>
                <a:lnTo>
                  <a:pt x="1525" y="6951"/>
                </a:lnTo>
                <a:lnTo>
                  <a:pt x="1539" y="6950"/>
                </a:lnTo>
                <a:lnTo>
                  <a:pt x="1541" y="6933"/>
                </a:lnTo>
                <a:lnTo>
                  <a:pt x="1542" y="6918"/>
                </a:lnTo>
                <a:lnTo>
                  <a:pt x="1544" y="6903"/>
                </a:lnTo>
                <a:lnTo>
                  <a:pt x="1547" y="6889"/>
                </a:lnTo>
                <a:lnTo>
                  <a:pt x="1554" y="6864"/>
                </a:lnTo>
                <a:lnTo>
                  <a:pt x="1562" y="6840"/>
                </a:lnTo>
                <a:lnTo>
                  <a:pt x="1570" y="6818"/>
                </a:lnTo>
                <a:lnTo>
                  <a:pt x="1579" y="6797"/>
                </a:lnTo>
                <a:lnTo>
                  <a:pt x="1581" y="6787"/>
                </a:lnTo>
                <a:lnTo>
                  <a:pt x="1584" y="6776"/>
                </a:lnTo>
                <a:lnTo>
                  <a:pt x="1585" y="6766"/>
                </a:lnTo>
                <a:lnTo>
                  <a:pt x="1586" y="6756"/>
                </a:lnTo>
                <a:lnTo>
                  <a:pt x="1586" y="6750"/>
                </a:lnTo>
                <a:lnTo>
                  <a:pt x="1587" y="6745"/>
                </a:lnTo>
                <a:lnTo>
                  <a:pt x="1588" y="6738"/>
                </a:lnTo>
                <a:lnTo>
                  <a:pt x="1590" y="6733"/>
                </a:lnTo>
                <a:lnTo>
                  <a:pt x="1596" y="6721"/>
                </a:lnTo>
                <a:lnTo>
                  <a:pt x="1604" y="6709"/>
                </a:lnTo>
                <a:lnTo>
                  <a:pt x="1613" y="6696"/>
                </a:lnTo>
                <a:lnTo>
                  <a:pt x="1625" y="6684"/>
                </a:lnTo>
                <a:lnTo>
                  <a:pt x="1637" y="6672"/>
                </a:lnTo>
                <a:lnTo>
                  <a:pt x="1650" y="6660"/>
                </a:lnTo>
                <a:lnTo>
                  <a:pt x="1665" y="6650"/>
                </a:lnTo>
                <a:lnTo>
                  <a:pt x="1680" y="6640"/>
                </a:lnTo>
                <a:lnTo>
                  <a:pt x="1695" y="6631"/>
                </a:lnTo>
                <a:lnTo>
                  <a:pt x="1710" y="6623"/>
                </a:lnTo>
                <a:lnTo>
                  <a:pt x="1726" y="6617"/>
                </a:lnTo>
                <a:lnTo>
                  <a:pt x="1740" y="6612"/>
                </a:lnTo>
                <a:lnTo>
                  <a:pt x="1754" y="6609"/>
                </a:lnTo>
                <a:lnTo>
                  <a:pt x="1768" y="6608"/>
                </a:lnTo>
                <a:lnTo>
                  <a:pt x="1815" y="6608"/>
                </a:lnTo>
                <a:lnTo>
                  <a:pt x="1861" y="6608"/>
                </a:lnTo>
                <a:lnTo>
                  <a:pt x="1906" y="6608"/>
                </a:lnTo>
                <a:lnTo>
                  <a:pt x="1951" y="6608"/>
                </a:lnTo>
                <a:lnTo>
                  <a:pt x="1992" y="6608"/>
                </a:lnTo>
                <a:lnTo>
                  <a:pt x="2031" y="6608"/>
                </a:lnTo>
                <a:lnTo>
                  <a:pt x="2067" y="6608"/>
                </a:lnTo>
                <a:lnTo>
                  <a:pt x="2099" y="6608"/>
                </a:lnTo>
                <a:lnTo>
                  <a:pt x="2107" y="6609"/>
                </a:lnTo>
                <a:lnTo>
                  <a:pt x="2116" y="6612"/>
                </a:lnTo>
                <a:lnTo>
                  <a:pt x="2125" y="6615"/>
                </a:lnTo>
                <a:lnTo>
                  <a:pt x="2136" y="6621"/>
                </a:lnTo>
                <a:lnTo>
                  <a:pt x="2145" y="6627"/>
                </a:lnTo>
                <a:lnTo>
                  <a:pt x="2154" y="6635"/>
                </a:lnTo>
                <a:lnTo>
                  <a:pt x="2163" y="6643"/>
                </a:lnTo>
                <a:lnTo>
                  <a:pt x="2173" y="6651"/>
                </a:lnTo>
                <a:lnTo>
                  <a:pt x="2181" y="6659"/>
                </a:lnTo>
                <a:lnTo>
                  <a:pt x="2188" y="6669"/>
                </a:lnTo>
                <a:lnTo>
                  <a:pt x="2195" y="6677"/>
                </a:lnTo>
                <a:lnTo>
                  <a:pt x="2201" y="6685"/>
                </a:lnTo>
                <a:lnTo>
                  <a:pt x="2205" y="6692"/>
                </a:lnTo>
                <a:lnTo>
                  <a:pt x="2210" y="6699"/>
                </a:lnTo>
                <a:lnTo>
                  <a:pt x="2212" y="6706"/>
                </a:lnTo>
                <a:lnTo>
                  <a:pt x="2213" y="6711"/>
                </a:lnTo>
                <a:lnTo>
                  <a:pt x="2212" y="6725"/>
                </a:lnTo>
                <a:lnTo>
                  <a:pt x="2210" y="6738"/>
                </a:lnTo>
                <a:lnTo>
                  <a:pt x="2206" y="6751"/>
                </a:lnTo>
                <a:lnTo>
                  <a:pt x="2201" y="6762"/>
                </a:lnTo>
                <a:lnTo>
                  <a:pt x="2196" y="6773"/>
                </a:lnTo>
                <a:lnTo>
                  <a:pt x="2189" y="6784"/>
                </a:lnTo>
                <a:lnTo>
                  <a:pt x="2182" y="6793"/>
                </a:lnTo>
                <a:lnTo>
                  <a:pt x="2173" y="6801"/>
                </a:lnTo>
                <a:lnTo>
                  <a:pt x="2163" y="6809"/>
                </a:lnTo>
                <a:lnTo>
                  <a:pt x="2153" y="6817"/>
                </a:lnTo>
                <a:lnTo>
                  <a:pt x="2143" y="6825"/>
                </a:lnTo>
                <a:lnTo>
                  <a:pt x="2131" y="6832"/>
                </a:lnTo>
                <a:lnTo>
                  <a:pt x="2108" y="6845"/>
                </a:lnTo>
                <a:lnTo>
                  <a:pt x="2083" y="6858"/>
                </a:lnTo>
                <a:lnTo>
                  <a:pt x="2057" y="6871"/>
                </a:lnTo>
                <a:lnTo>
                  <a:pt x="2033" y="6884"/>
                </a:lnTo>
                <a:lnTo>
                  <a:pt x="2020" y="6891"/>
                </a:lnTo>
                <a:lnTo>
                  <a:pt x="2008" y="6900"/>
                </a:lnTo>
                <a:lnTo>
                  <a:pt x="1997" y="6907"/>
                </a:lnTo>
                <a:lnTo>
                  <a:pt x="1987" y="6915"/>
                </a:lnTo>
                <a:lnTo>
                  <a:pt x="1976" y="6924"/>
                </a:lnTo>
                <a:lnTo>
                  <a:pt x="1966" y="6933"/>
                </a:lnTo>
                <a:lnTo>
                  <a:pt x="1958" y="6944"/>
                </a:lnTo>
                <a:lnTo>
                  <a:pt x="1950" y="6954"/>
                </a:lnTo>
                <a:lnTo>
                  <a:pt x="1942" y="6966"/>
                </a:lnTo>
                <a:lnTo>
                  <a:pt x="1936" y="6979"/>
                </a:lnTo>
                <a:lnTo>
                  <a:pt x="1931" y="6992"/>
                </a:lnTo>
                <a:lnTo>
                  <a:pt x="1927" y="7006"/>
                </a:lnTo>
                <a:lnTo>
                  <a:pt x="1928" y="7019"/>
                </a:lnTo>
                <a:lnTo>
                  <a:pt x="1930" y="7031"/>
                </a:lnTo>
                <a:lnTo>
                  <a:pt x="1932" y="7041"/>
                </a:lnTo>
                <a:lnTo>
                  <a:pt x="1936" y="7052"/>
                </a:lnTo>
                <a:lnTo>
                  <a:pt x="1940" y="7063"/>
                </a:lnTo>
                <a:lnTo>
                  <a:pt x="1946" y="7074"/>
                </a:lnTo>
                <a:lnTo>
                  <a:pt x="1954" y="7085"/>
                </a:lnTo>
                <a:lnTo>
                  <a:pt x="1962" y="7097"/>
                </a:lnTo>
                <a:lnTo>
                  <a:pt x="2635" y="7097"/>
                </a:lnTo>
                <a:lnTo>
                  <a:pt x="2638" y="7126"/>
                </a:lnTo>
                <a:lnTo>
                  <a:pt x="2639" y="7155"/>
                </a:lnTo>
                <a:lnTo>
                  <a:pt x="2637" y="7183"/>
                </a:lnTo>
                <a:lnTo>
                  <a:pt x="2634" y="7209"/>
                </a:lnTo>
                <a:lnTo>
                  <a:pt x="2630" y="7234"/>
                </a:lnTo>
                <a:lnTo>
                  <a:pt x="2623" y="7260"/>
                </a:lnTo>
                <a:lnTo>
                  <a:pt x="2616" y="7283"/>
                </a:lnTo>
                <a:lnTo>
                  <a:pt x="2606" y="7307"/>
                </a:lnTo>
                <a:lnTo>
                  <a:pt x="2595" y="7330"/>
                </a:lnTo>
                <a:lnTo>
                  <a:pt x="2584" y="7351"/>
                </a:lnTo>
                <a:lnTo>
                  <a:pt x="2570" y="7373"/>
                </a:lnTo>
                <a:lnTo>
                  <a:pt x="2557" y="7394"/>
                </a:lnTo>
                <a:lnTo>
                  <a:pt x="2544" y="7415"/>
                </a:lnTo>
                <a:lnTo>
                  <a:pt x="2528" y="7435"/>
                </a:lnTo>
                <a:lnTo>
                  <a:pt x="2513" y="7455"/>
                </a:lnTo>
                <a:lnTo>
                  <a:pt x="2497" y="7474"/>
                </a:lnTo>
                <a:lnTo>
                  <a:pt x="2466" y="7513"/>
                </a:lnTo>
                <a:lnTo>
                  <a:pt x="2437" y="7551"/>
                </a:lnTo>
                <a:lnTo>
                  <a:pt x="2421" y="7570"/>
                </a:lnTo>
                <a:lnTo>
                  <a:pt x="2407" y="7589"/>
                </a:lnTo>
                <a:lnTo>
                  <a:pt x="2394" y="7608"/>
                </a:lnTo>
                <a:lnTo>
                  <a:pt x="2381" y="7627"/>
                </a:lnTo>
                <a:lnTo>
                  <a:pt x="2370" y="7647"/>
                </a:lnTo>
                <a:lnTo>
                  <a:pt x="2360" y="7666"/>
                </a:lnTo>
                <a:lnTo>
                  <a:pt x="2350" y="7687"/>
                </a:lnTo>
                <a:lnTo>
                  <a:pt x="2342" y="7706"/>
                </a:lnTo>
                <a:lnTo>
                  <a:pt x="2336" y="7728"/>
                </a:lnTo>
                <a:lnTo>
                  <a:pt x="2331" y="7748"/>
                </a:lnTo>
                <a:lnTo>
                  <a:pt x="2328" y="7770"/>
                </a:lnTo>
                <a:lnTo>
                  <a:pt x="2327" y="7793"/>
                </a:lnTo>
                <a:lnTo>
                  <a:pt x="2318" y="7795"/>
                </a:lnTo>
                <a:lnTo>
                  <a:pt x="2310" y="7798"/>
                </a:lnTo>
                <a:lnTo>
                  <a:pt x="2302" y="7801"/>
                </a:lnTo>
                <a:lnTo>
                  <a:pt x="2295" y="7805"/>
                </a:lnTo>
                <a:lnTo>
                  <a:pt x="2288" y="7810"/>
                </a:lnTo>
                <a:lnTo>
                  <a:pt x="2280" y="7814"/>
                </a:lnTo>
                <a:lnTo>
                  <a:pt x="2274" y="7819"/>
                </a:lnTo>
                <a:lnTo>
                  <a:pt x="2268" y="7825"/>
                </a:lnTo>
                <a:lnTo>
                  <a:pt x="2263" y="7832"/>
                </a:lnTo>
                <a:lnTo>
                  <a:pt x="2257" y="7838"/>
                </a:lnTo>
                <a:lnTo>
                  <a:pt x="2253" y="7845"/>
                </a:lnTo>
                <a:lnTo>
                  <a:pt x="2248" y="7852"/>
                </a:lnTo>
                <a:lnTo>
                  <a:pt x="2245" y="7859"/>
                </a:lnTo>
                <a:lnTo>
                  <a:pt x="2240" y="7868"/>
                </a:lnTo>
                <a:lnTo>
                  <a:pt x="2237" y="7876"/>
                </a:lnTo>
                <a:lnTo>
                  <a:pt x="2235" y="7884"/>
                </a:lnTo>
                <a:lnTo>
                  <a:pt x="2256" y="7889"/>
                </a:lnTo>
                <a:lnTo>
                  <a:pt x="2275" y="7893"/>
                </a:lnTo>
                <a:lnTo>
                  <a:pt x="2294" y="7895"/>
                </a:lnTo>
                <a:lnTo>
                  <a:pt x="2311" y="7896"/>
                </a:lnTo>
                <a:lnTo>
                  <a:pt x="2329" y="7897"/>
                </a:lnTo>
                <a:lnTo>
                  <a:pt x="2344" y="7896"/>
                </a:lnTo>
                <a:lnTo>
                  <a:pt x="2360" y="7895"/>
                </a:lnTo>
                <a:lnTo>
                  <a:pt x="2375" y="7893"/>
                </a:lnTo>
                <a:lnTo>
                  <a:pt x="2405" y="7890"/>
                </a:lnTo>
                <a:lnTo>
                  <a:pt x="2434" y="7888"/>
                </a:lnTo>
                <a:lnTo>
                  <a:pt x="2449" y="7888"/>
                </a:lnTo>
                <a:lnTo>
                  <a:pt x="2464" y="7889"/>
                </a:lnTo>
                <a:lnTo>
                  <a:pt x="2481" y="7891"/>
                </a:lnTo>
                <a:lnTo>
                  <a:pt x="2497" y="7895"/>
                </a:lnTo>
                <a:lnTo>
                  <a:pt x="2517" y="7901"/>
                </a:lnTo>
                <a:lnTo>
                  <a:pt x="2535" y="7910"/>
                </a:lnTo>
                <a:lnTo>
                  <a:pt x="2553" y="7919"/>
                </a:lnTo>
                <a:lnTo>
                  <a:pt x="2568" y="7929"/>
                </a:lnTo>
                <a:lnTo>
                  <a:pt x="2583" y="7940"/>
                </a:lnTo>
                <a:lnTo>
                  <a:pt x="2596" y="7953"/>
                </a:lnTo>
                <a:lnTo>
                  <a:pt x="2608" y="7966"/>
                </a:lnTo>
                <a:lnTo>
                  <a:pt x="2620" y="7979"/>
                </a:lnTo>
                <a:lnTo>
                  <a:pt x="2631" y="7994"/>
                </a:lnTo>
                <a:lnTo>
                  <a:pt x="2640" y="8008"/>
                </a:lnTo>
                <a:lnTo>
                  <a:pt x="2649" y="8025"/>
                </a:lnTo>
                <a:lnTo>
                  <a:pt x="2658" y="8040"/>
                </a:lnTo>
                <a:lnTo>
                  <a:pt x="2673" y="8074"/>
                </a:lnTo>
                <a:lnTo>
                  <a:pt x="2687" y="8109"/>
                </a:lnTo>
                <a:lnTo>
                  <a:pt x="2713" y="8180"/>
                </a:lnTo>
                <a:lnTo>
                  <a:pt x="2740" y="8250"/>
                </a:lnTo>
                <a:lnTo>
                  <a:pt x="2747" y="8268"/>
                </a:lnTo>
                <a:lnTo>
                  <a:pt x="2755" y="8284"/>
                </a:lnTo>
                <a:lnTo>
                  <a:pt x="2763" y="8301"/>
                </a:lnTo>
                <a:lnTo>
                  <a:pt x="2773" y="8316"/>
                </a:lnTo>
                <a:lnTo>
                  <a:pt x="2783" y="8332"/>
                </a:lnTo>
                <a:lnTo>
                  <a:pt x="2793" y="8347"/>
                </a:lnTo>
                <a:lnTo>
                  <a:pt x="2805" y="8360"/>
                </a:lnTo>
                <a:lnTo>
                  <a:pt x="2817" y="8374"/>
                </a:lnTo>
                <a:lnTo>
                  <a:pt x="2834" y="8390"/>
                </a:lnTo>
                <a:lnTo>
                  <a:pt x="2852" y="8407"/>
                </a:lnTo>
                <a:lnTo>
                  <a:pt x="2871" y="8422"/>
                </a:lnTo>
                <a:lnTo>
                  <a:pt x="2890" y="8437"/>
                </a:lnTo>
                <a:lnTo>
                  <a:pt x="2929" y="8467"/>
                </a:lnTo>
                <a:lnTo>
                  <a:pt x="2969" y="8496"/>
                </a:lnTo>
                <a:lnTo>
                  <a:pt x="3009" y="8524"/>
                </a:lnTo>
                <a:lnTo>
                  <a:pt x="3049" y="8551"/>
                </a:lnTo>
                <a:lnTo>
                  <a:pt x="3087" y="8579"/>
                </a:lnTo>
                <a:lnTo>
                  <a:pt x="3125" y="8607"/>
                </a:lnTo>
                <a:lnTo>
                  <a:pt x="3143" y="8622"/>
                </a:lnTo>
                <a:lnTo>
                  <a:pt x="3160" y="8636"/>
                </a:lnTo>
                <a:lnTo>
                  <a:pt x="3177" y="8652"/>
                </a:lnTo>
                <a:lnTo>
                  <a:pt x="3193" y="8667"/>
                </a:lnTo>
                <a:lnTo>
                  <a:pt x="3207" y="8684"/>
                </a:lnTo>
                <a:lnTo>
                  <a:pt x="3222" y="8700"/>
                </a:lnTo>
                <a:lnTo>
                  <a:pt x="3235" y="8718"/>
                </a:lnTo>
                <a:lnTo>
                  <a:pt x="3247" y="8736"/>
                </a:lnTo>
                <a:lnTo>
                  <a:pt x="3258" y="8755"/>
                </a:lnTo>
                <a:lnTo>
                  <a:pt x="3267" y="8774"/>
                </a:lnTo>
                <a:lnTo>
                  <a:pt x="3276" y="8794"/>
                </a:lnTo>
                <a:lnTo>
                  <a:pt x="3284" y="8815"/>
                </a:lnTo>
                <a:lnTo>
                  <a:pt x="3289" y="8837"/>
                </a:lnTo>
                <a:lnTo>
                  <a:pt x="3293" y="8860"/>
                </a:lnTo>
                <a:lnTo>
                  <a:pt x="3295" y="8884"/>
                </a:lnTo>
                <a:lnTo>
                  <a:pt x="3296" y="8909"/>
                </a:lnTo>
                <a:lnTo>
                  <a:pt x="3297" y="8918"/>
                </a:lnTo>
                <a:lnTo>
                  <a:pt x="3298" y="8926"/>
                </a:lnTo>
                <a:lnTo>
                  <a:pt x="3299" y="8933"/>
                </a:lnTo>
                <a:lnTo>
                  <a:pt x="3302" y="8941"/>
                </a:lnTo>
                <a:lnTo>
                  <a:pt x="3308" y="8957"/>
                </a:lnTo>
                <a:lnTo>
                  <a:pt x="3315" y="8972"/>
                </a:lnTo>
                <a:lnTo>
                  <a:pt x="3326" y="8987"/>
                </a:lnTo>
                <a:lnTo>
                  <a:pt x="3336" y="9001"/>
                </a:lnTo>
                <a:lnTo>
                  <a:pt x="3347" y="9015"/>
                </a:lnTo>
                <a:lnTo>
                  <a:pt x="3359" y="9029"/>
                </a:lnTo>
                <a:lnTo>
                  <a:pt x="3371" y="9043"/>
                </a:lnTo>
                <a:lnTo>
                  <a:pt x="3382" y="9056"/>
                </a:lnTo>
                <a:lnTo>
                  <a:pt x="3392" y="9071"/>
                </a:lnTo>
                <a:lnTo>
                  <a:pt x="3402" y="9085"/>
                </a:lnTo>
                <a:lnTo>
                  <a:pt x="3410" y="9100"/>
                </a:lnTo>
                <a:lnTo>
                  <a:pt x="3416" y="9116"/>
                </a:lnTo>
                <a:lnTo>
                  <a:pt x="3418" y="9123"/>
                </a:lnTo>
                <a:lnTo>
                  <a:pt x="3420" y="9131"/>
                </a:lnTo>
                <a:lnTo>
                  <a:pt x="3421" y="9139"/>
                </a:lnTo>
                <a:lnTo>
                  <a:pt x="3421" y="9148"/>
                </a:lnTo>
                <a:lnTo>
                  <a:pt x="3420" y="9161"/>
                </a:lnTo>
                <a:lnTo>
                  <a:pt x="3417" y="9173"/>
                </a:lnTo>
                <a:lnTo>
                  <a:pt x="3412" y="9186"/>
                </a:lnTo>
                <a:lnTo>
                  <a:pt x="3406" y="9197"/>
                </a:lnTo>
                <a:lnTo>
                  <a:pt x="3398" y="9207"/>
                </a:lnTo>
                <a:lnTo>
                  <a:pt x="3387" y="9215"/>
                </a:lnTo>
                <a:lnTo>
                  <a:pt x="3382" y="9220"/>
                </a:lnTo>
                <a:lnTo>
                  <a:pt x="3377" y="9223"/>
                </a:lnTo>
                <a:lnTo>
                  <a:pt x="3371" y="9226"/>
                </a:lnTo>
                <a:lnTo>
                  <a:pt x="3365" y="9229"/>
                </a:lnTo>
                <a:lnTo>
                  <a:pt x="3365" y="9308"/>
                </a:lnTo>
                <a:lnTo>
                  <a:pt x="3378" y="9304"/>
                </a:lnTo>
                <a:lnTo>
                  <a:pt x="3391" y="9299"/>
                </a:lnTo>
                <a:lnTo>
                  <a:pt x="3403" y="9294"/>
                </a:lnTo>
                <a:lnTo>
                  <a:pt x="3413" y="9289"/>
                </a:lnTo>
                <a:lnTo>
                  <a:pt x="3430" y="9278"/>
                </a:lnTo>
                <a:lnTo>
                  <a:pt x="3446" y="9268"/>
                </a:lnTo>
                <a:lnTo>
                  <a:pt x="3459" y="9258"/>
                </a:lnTo>
                <a:lnTo>
                  <a:pt x="3472" y="9247"/>
                </a:lnTo>
                <a:lnTo>
                  <a:pt x="3485" y="9237"/>
                </a:lnTo>
                <a:lnTo>
                  <a:pt x="3500" y="9229"/>
                </a:lnTo>
                <a:lnTo>
                  <a:pt x="3444" y="927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Oval 8"/>
          <p:cNvSpPr/>
          <p:nvPr/>
        </p:nvSpPr>
        <p:spPr>
          <a:xfrm>
            <a:off x="2321340" y="2557721"/>
            <a:ext cx="720290" cy="7202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Oval 10"/>
          <p:cNvSpPr/>
          <p:nvPr/>
        </p:nvSpPr>
        <p:spPr>
          <a:xfrm>
            <a:off x="1780259" y="4384134"/>
            <a:ext cx="720290" cy="72029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TextBox 11"/>
          <p:cNvSpPr txBox="1"/>
          <p:nvPr/>
        </p:nvSpPr>
        <p:spPr>
          <a:xfrm>
            <a:off x="782024" y="2941144"/>
            <a:ext cx="1259631" cy="369332"/>
          </a:xfrm>
          <a:prstGeom prst="rect">
            <a:avLst/>
          </a:prstGeom>
          <a:noFill/>
        </p:spPr>
        <p:txBody>
          <a:bodyPr wrap="square" rtlCol="0">
            <a:spAutoFit/>
          </a:bodyPr>
          <a:lstStyle/>
          <a:p>
            <a:pPr algn="ctr"/>
            <a:r>
              <a:rPr lang="id-ID" dirty="0" smtClean="0">
                <a:solidFill>
                  <a:schemeClr val="bg1"/>
                </a:solidFill>
                <a:latin typeface="Neris Thin" panose="00000300000000000000" pitchFamily="50" charset="0"/>
              </a:rPr>
              <a:t>Europe</a:t>
            </a:r>
            <a:endParaRPr lang="id-ID" dirty="0">
              <a:solidFill>
                <a:schemeClr val="bg1"/>
              </a:solidFill>
              <a:latin typeface="Neris Thin" panose="00000300000000000000" pitchFamily="50" charset="0"/>
            </a:endParaRPr>
          </a:p>
        </p:txBody>
      </p:sp>
      <p:sp>
        <p:nvSpPr>
          <p:cNvPr id="14" name="Oval 13"/>
          <p:cNvSpPr/>
          <p:nvPr/>
        </p:nvSpPr>
        <p:spPr>
          <a:xfrm>
            <a:off x="436083" y="5405696"/>
            <a:ext cx="720290" cy="72029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3605453" y="5042144"/>
            <a:ext cx="720290" cy="72029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TextBox 17"/>
          <p:cNvSpPr txBox="1"/>
          <p:nvPr/>
        </p:nvSpPr>
        <p:spPr>
          <a:xfrm>
            <a:off x="4358672" y="3145899"/>
            <a:ext cx="2587725" cy="738664"/>
          </a:xfrm>
          <a:prstGeom prst="rect">
            <a:avLst/>
          </a:prstGeom>
          <a:noFill/>
        </p:spPr>
        <p:txBody>
          <a:bodyPr wrap="square" rtlCol="0">
            <a:spAutoFit/>
          </a:bodyPr>
          <a:lstStyle/>
          <a:p>
            <a:pPr algn="r"/>
            <a:r>
              <a:rPr lang="id-ID" sz="1400" dirty="0">
                <a:solidFill>
                  <a:schemeClr val="bg1"/>
                </a:solidFill>
              </a:rPr>
              <a:t>Lorem ipsum dolor sit amet, consectetuer adipiscing elit, sed diam </a:t>
            </a:r>
            <a:r>
              <a:rPr lang="id-ID" sz="1400" dirty="0" smtClean="0">
                <a:solidFill>
                  <a:schemeClr val="bg1"/>
                </a:solidFill>
              </a:rPr>
              <a:t>nonummy.</a:t>
            </a:r>
            <a:endParaRPr lang="id-ID" sz="1400" dirty="0">
              <a:solidFill>
                <a:schemeClr val="bg1"/>
              </a:solidFill>
            </a:endParaRPr>
          </a:p>
        </p:txBody>
      </p:sp>
      <p:sp>
        <p:nvSpPr>
          <p:cNvPr id="19" name="TextBox 18"/>
          <p:cNvSpPr txBox="1"/>
          <p:nvPr/>
        </p:nvSpPr>
        <p:spPr>
          <a:xfrm>
            <a:off x="4358672" y="2850024"/>
            <a:ext cx="2587725" cy="369332"/>
          </a:xfrm>
          <a:prstGeom prst="rect">
            <a:avLst/>
          </a:prstGeom>
          <a:noFill/>
        </p:spPr>
        <p:txBody>
          <a:bodyPr wrap="square" rtlCol="0">
            <a:spAutoFit/>
          </a:bodyPr>
          <a:lstStyle/>
          <a:p>
            <a:pPr algn="r"/>
            <a:r>
              <a:rPr lang="id-ID" b="1" dirty="0" smtClean="0">
                <a:solidFill>
                  <a:schemeClr val="bg1"/>
                </a:solidFill>
              </a:rPr>
              <a:t>LOREM IPSUM DOLOR</a:t>
            </a:r>
            <a:endParaRPr lang="id-ID" b="1" dirty="0">
              <a:solidFill>
                <a:schemeClr val="bg1"/>
              </a:solidFill>
            </a:endParaRPr>
          </a:p>
        </p:txBody>
      </p:sp>
      <p:sp>
        <p:nvSpPr>
          <p:cNvPr id="20" name="TextBox 19"/>
          <p:cNvSpPr txBox="1"/>
          <p:nvPr/>
        </p:nvSpPr>
        <p:spPr>
          <a:xfrm>
            <a:off x="4358672" y="4480277"/>
            <a:ext cx="2587725" cy="738664"/>
          </a:xfrm>
          <a:prstGeom prst="rect">
            <a:avLst/>
          </a:prstGeom>
          <a:noFill/>
        </p:spPr>
        <p:txBody>
          <a:bodyPr wrap="square" rtlCol="0">
            <a:spAutoFit/>
          </a:bodyPr>
          <a:lstStyle/>
          <a:p>
            <a:pPr algn="r"/>
            <a:r>
              <a:rPr lang="id-ID" sz="1400" dirty="0">
                <a:solidFill>
                  <a:schemeClr val="bg1"/>
                </a:solidFill>
              </a:rPr>
              <a:t>Lorem ipsum dolor sit amet, consectetuer adipiscing elit, sed diam </a:t>
            </a:r>
            <a:r>
              <a:rPr lang="id-ID" sz="1400" dirty="0" smtClean="0">
                <a:solidFill>
                  <a:schemeClr val="bg1"/>
                </a:solidFill>
              </a:rPr>
              <a:t>nonummy.</a:t>
            </a:r>
            <a:endParaRPr lang="id-ID" sz="1400" dirty="0">
              <a:solidFill>
                <a:schemeClr val="bg1"/>
              </a:solidFill>
            </a:endParaRPr>
          </a:p>
        </p:txBody>
      </p:sp>
      <p:sp>
        <p:nvSpPr>
          <p:cNvPr id="21" name="TextBox 20"/>
          <p:cNvSpPr txBox="1"/>
          <p:nvPr/>
        </p:nvSpPr>
        <p:spPr>
          <a:xfrm>
            <a:off x="4358672" y="4184402"/>
            <a:ext cx="2587725" cy="369332"/>
          </a:xfrm>
          <a:prstGeom prst="rect">
            <a:avLst/>
          </a:prstGeom>
          <a:noFill/>
        </p:spPr>
        <p:txBody>
          <a:bodyPr wrap="square" rtlCol="0">
            <a:spAutoFit/>
          </a:bodyPr>
          <a:lstStyle/>
          <a:p>
            <a:pPr algn="r"/>
            <a:r>
              <a:rPr lang="id-ID" b="1" dirty="0" smtClean="0">
                <a:solidFill>
                  <a:schemeClr val="bg1"/>
                </a:solidFill>
              </a:rPr>
              <a:t>LOREM IPSUM DOLOR</a:t>
            </a:r>
            <a:endParaRPr lang="id-ID" b="1" dirty="0">
              <a:solidFill>
                <a:schemeClr val="bg1"/>
              </a:solidFill>
            </a:endParaRPr>
          </a:p>
        </p:txBody>
      </p:sp>
      <p:cxnSp>
        <p:nvCxnSpPr>
          <p:cNvPr id="22" name="Straight Arrow Connector 21"/>
          <p:cNvCxnSpPr/>
          <p:nvPr/>
        </p:nvCxnSpPr>
        <p:spPr>
          <a:xfrm flipH="1">
            <a:off x="5242162" y="4049140"/>
            <a:ext cx="5760713" cy="0"/>
          </a:xfrm>
          <a:prstGeom prst="straightConnector1">
            <a:avLst/>
          </a:prstGeom>
          <a:ln w="1270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p:nvPr/>
        </p:nvCxnSpPr>
        <p:spPr>
          <a:xfrm>
            <a:off x="8122519" y="3034592"/>
            <a:ext cx="0" cy="2305127"/>
          </a:xfrm>
          <a:prstGeom prst="straightConnector1">
            <a:avLst/>
          </a:prstGeom>
          <a:ln w="1270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9297795" y="3145899"/>
            <a:ext cx="2587725" cy="738664"/>
          </a:xfrm>
          <a:prstGeom prst="rect">
            <a:avLst/>
          </a:prstGeom>
          <a:noFill/>
        </p:spPr>
        <p:txBody>
          <a:bodyPr wrap="square" rtlCol="0">
            <a:spAutoFit/>
          </a:bodyPr>
          <a:lstStyle/>
          <a:p>
            <a:r>
              <a:rPr lang="id-ID" sz="1400" dirty="0">
                <a:solidFill>
                  <a:schemeClr val="bg1"/>
                </a:solidFill>
              </a:rPr>
              <a:t>Lorem ipsum dolor sit amet, consectetuer adipiscing elit, sed diam </a:t>
            </a:r>
            <a:r>
              <a:rPr lang="id-ID" sz="1400" dirty="0" smtClean="0">
                <a:solidFill>
                  <a:schemeClr val="bg1"/>
                </a:solidFill>
              </a:rPr>
              <a:t>nonummy.</a:t>
            </a:r>
            <a:endParaRPr lang="id-ID" sz="1400" dirty="0">
              <a:solidFill>
                <a:schemeClr val="bg1"/>
              </a:solidFill>
            </a:endParaRPr>
          </a:p>
        </p:txBody>
      </p:sp>
      <p:sp>
        <p:nvSpPr>
          <p:cNvPr id="25" name="TextBox 24"/>
          <p:cNvSpPr txBox="1"/>
          <p:nvPr/>
        </p:nvSpPr>
        <p:spPr>
          <a:xfrm>
            <a:off x="9297795" y="2850024"/>
            <a:ext cx="2587725" cy="369332"/>
          </a:xfrm>
          <a:prstGeom prst="rect">
            <a:avLst/>
          </a:prstGeom>
          <a:noFill/>
        </p:spPr>
        <p:txBody>
          <a:bodyPr wrap="square" rtlCol="0">
            <a:spAutoFit/>
          </a:bodyPr>
          <a:lstStyle/>
          <a:p>
            <a:r>
              <a:rPr lang="id-ID" b="1" dirty="0" smtClean="0">
                <a:solidFill>
                  <a:schemeClr val="bg1"/>
                </a:solidFill>
              </a:rPr>
              <a:t>LOREM IPSUM DOLOR</a:t>
            </a:r>
            <a:endParaRPr lang="id-ID" b="1" dirty="0">
              <a:solidFill>
                <a:schemeClr val="bg1"/>
              </a:solidFill>
            </a:endParaRPr>
          </a:p>
        </p:txBody>
      </p:sp>
      <p:sp>
        <p:nvSpPr>
          <p:cNvPr id="26" name="TextBox 25"/>
          <p:cNvSpPr txBox="1"/>
          <p:nvPr/>
        </p:nvSpPr>
        <p:spPr>
          <a:xfrm>
            <a:off x="9297795" y="4480277"/>
            <a:ext cx="2587725" cy="738664"/>
          </a:xfrm>
          <a:prstGeom prst="rect">
            <a:avLst/>
          </a:prstGeom>
          <a:noFill/>
        </p:spPr>
        <p:txBody>
          <a:bodyPr wrap="square" rtlCol="0">
            <a:spAutoFit/>
          </a:bodyPr>
          <a:lstStyle/>
          <a:p>
            <a:r>
              <a:rPr lang="id-ID" sz="1400" dirty="0">
                <a:solidFill>
                  <a:schemeClr val="bg1"/>
                </a:solidFill>
              </a:rPr>
              <a:t>Lorem ipsum dolor sit amet, consectetuer adipiscing elit, sed diam </a:t>
            </a:r>
            <a:r>
              <a:rPr lang="id-ID" sz="1400" dirty="0" smtClean="0">
                <a:solidFill>
                  <a:schemeClr val="bg1"/>
                </a:solidFill>
              </a:rPr>
              <a:t>nonummy.</a:t>
            </a:r>
            <a:endParaRPr lang="id-ID" sz="1400" dirty="0">
              <a:solidFill>
                <a:schemeClr val="bg1"/>
              </a:solidFill>
            </a:endParaRPr>
          </a:p>
        </p:txBody>
      </p:sp>
      <p:sp>
        <p:nvSpPr>
          <p:cNvPr id="27" name="TextBox 26"/>
          <p:cNvSpPr txBox="1"/>
          <p:nvPr/>
        </p:nvSpPr>
        <p:spPr>
          <a:xfrm>
            <a:off x="9297795" y="4184402"/>
            <a:ext cx="2587725" cy="369332"/>
          </a:xfrm>
          <a:prstGeom prst="rect">
            <a:avLst/>
          </a:prstGeom>
          <a:noFill/>
        </p:spPr>
        <p:txBody>
          <a:bodyPr wrap="square" rtlCol="0">
            <a:spAutoFit/>
          </a:bodyPr>
          <a:lstStyle/>
          <a:p>
            <a:r>
              <a:rPr lang="id-ID" b="1" dirty="0" smtClean="0">
                <a:solidFill>
                  <a:schemeClr val="bg1"/>
                </a:solidFill>
              </a:rPr>
              <a:t>LOREM IPSUM DOLOR</a:t>
            </a:r>
            <a:endParaRPr lang="id-ID" b="1" dirty="0">
              <a:solidFill>
                <a:schemeClr val="bg1"/>
              </a:solidFill>
            </a:endParaRPr>
          </a:p>
        </p:txBody>
      </p:sp>
      <p:sp>
        <p:nvSpPr>
          <p:cNvPr id="28" name="TextBox 27"/>
          <p:cNvSpPr txBox="1"/>
          <p:nvPr/>
        </p:nvSpPr>
        <p:spPr>
          <a:xfrm>
            <a:off x="6784459" y="3125810"/>
            <a:ext cx="1284663" cy="707886"/>
          </a:xfrm>
          <a:prstGeom prst="rect">
            <a:avLst/>
          </a:prstGeom>
          <a:noFill/>
        </p:spPr>
        <p:txBody>
          <a:bodyPr wrap="square" rtlCol="0">
            <a:spAutoFit/>
          </a:bodyPr>
          <a:lstStyle/>
          <a:p>
            <a:pPr algn="r"/>
            <a:r>
              <a:rPr lang="id-ID" sz="4000" dirty="0" smtClean="0">
                <a:solidFill>
                  <a:schemeClr val="accent3"/>
                </a:solidFill>
                <a:latin typeface="Neris Thin" panose="00000300000000000000" pitchFamily="50" charset="0"/>
              </a:rPr>
              <a:t>62%</a:t>
            </a:r>
            <a:endParaRPr lang="id-ID" sz="4000" dirty="0">
              <a:solidFill>
                <a:schemeClr val="accent3"/>
              </a:solidFill>
              <a:latin typeface="Neris Thin" panose="00000300000000000000" pitchFamily="50" charset="0"/>
            </a:endParaRPr>
          </a:p>
        </p:txBody>
      </p:sp>
      <p:sp>
        <p:nvSpPr>
          <p:cNvPr id="29" name="TextBox 28"/>
          <p:cNvSpPr txBox="1"/>
          <p:nvPr/>
        </p:nvSpPr>
        <p:spPr>
          <a:xfrm>
            <a:off x="6754775" y="4115117"/>
            <a:ext cx="1284663" cy="707886"/>
          </a:xfrm>
          <a:prstGeom prst="rect">
            <a:avLst/>
          </a:prstGeom>
          <a:noFill/>
        </p:spPr>
        <p:txBody>
          <a:bodyPr wrap="square" rtlCol="0">
            <a:spAutoFit/>
          </a:bodyPr>
          <a:lstStyle/>
          <a:p>
            <a:pPr algn="r"/>
            <a:r>
              <a:rPr lang="id-ID" sz="4000" dirty="0" smtClean="0">
                <a:solidFill>
                  <a:schemeClr val="accent3"/>
                </a:solidFill>
                <a:latin typeface="Neris Thin" panose="00000300000000000000" pitchFamily="50" charset="0"/>
              </a:rPr>
              <a:t>20%</a:t>
            </a:r>
            <a:endParaRPr lang="id-ID" sz="4000" dirty="0">
              <a:solidFill>
                <a:schemeClr val="accent3"/>
              </a:solidFill>
              <a:latin typeface="Neris Thin" panose="00000300000000000000" pitchFamily="50" charset="0"/>
            </a:endParaRPr>
          </a:p>
        </p:txBody>
      </p:sp>
      <p:sp>
        <p:nvSpPr>
          <p:cNvPr id="30" name="TextBox 29"/>
          <p:cNvSpPr txBox="1"/>
          <p:nvPr/>
        </p:nvSpPr>
        <p:spPr>
          <a:xfrm>
            <a:off x="8154795" y="3125810"/>
            <a:ext cx="1284663" cy="707886"/>
          </a:xfrm>
          <a:prstGeom prst="rect">
            <a:avLst/>
          </a:prstGeom>
          <a:noFill/>
        </p:spPr>
        <p:txBody>
          <a:bodyPr wrap="square" rtlCol="0">
            <a:spAutoFit/>
          </a:bodyPr>
          <a:lstStyle/>
          <a:p>
            <a:r>
              <a:rPr lang="id-ID" sz="4000" dirty="0" smtClean="0">
                <a:solidFill>
                  <a:schemeClr val="accent3"/>
                </a:solidFill>
                <a:latin typeface="Neris Thin" panose="00000300000000000000" pitchFamily="50" charset="0"/>
              </a:rPr>
              <a:t>45%</a:t>
            </a:r>
            <a:endParaRPr lang="id-ID" sz="4000" dirty="0">
              <a:solidFill>
                <a:schemeClr val="accent3"/>
              </a:solidFill>
              <a:latin typeface="Neris Thin" panose="00000300000000000000" pitchFamily="50" charset="0"/>
            </a:endParaRPr>
          </a:p>
        </p:txBody>
      </p:sp>
      <p:sp>
        <p:nvSpPr>
          <p:cNvPr id="31" name="TextBox 30"/>
          <p:cNvSpPr txBox="1"/>
          <p:nvPr/>
        </p:nvSpPr>
        <p:spPr>
          <a:xfrm>
            <a:off x="8125111" y="4115117"/>
            <a:ext cx="1284663" cy="707886"/>
          </a:xfrm>
          <a:prstGeom prst="rect">
            <a:avLst/>
          </a:prstGeom>
          <a:noFill/>
        </p:spPr>
        <p:txBody>
          <a:bodyPr wrap="square" rtlCol="0">
            <a:spAutoFit/>
          </a:bodyPr>
          <a:lstStyle/>
          <a:p>
            <a:r>
              <a:rPr lang="id-ID" sz="4000" dirty="0" smtClean="0">
                <a:solidFill>
                  <a:schemeClr val="accent3"/>
                </a:solidFill>
                <a:latin typeface="Neris Thin" panose="00000300000000000000" pitchFamily="50" charset="0"/>
              </a:rPr>
              <a:t>87%</a:t>
            </a:r>
            <a:endParaRPr lang="id-ID" sz="4000" dirty="0">
              <a:solidFill>
                <a:schemeClr val="accent3"/>
              </a:solidFill>
              <a:latin typeface="Neris Thin" panose="00000300000000000000" pitchFamily="50" charset="0"/>
            </a:endParaRPr>
          </a:p>
        </p:txBody>
      </p:sp>
      <p:grpSp>
        <p:nvGrpSpPr>
          <p:cNvPr id="32" name="Group 31"/>
          <p:cNvGrpSpPr/>
          <p:nvPr/>
        </p:nvGrpSpPr>
        <p:grpSpPr>
          <a:xfrm>
            <a:off x="3738585" y="5175276"/>
            <a:ext cx="454025" cy="454025"/>
            <a:chOff x="2005013" y="1077913"/>
            <a:chExt cx="688975" cy="688975"/>
          </a:xfrm>
          <a:solidFill>
            <a:schemeClr val="bg1"/>
          </a:solidFill>
        </p:grpSpPr>
        <p:sp>
          <p:nvSpPr>
            <p:cNvPr id="3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5" name="Group 34"/>
          <p:cNvGrpSpPr/>
          <p:nvPr/>
        </p:nvGrpSpPr>
        <p:grpSpPr>
          <a:xfrm>
            <a:off x="2467242" y="2718069"/>
            <a:ext cx="428485" cy="400905"/>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8" name="Group 37"/>
          <p:cNvGrpSpPr/>
          <p:nvPr/>
        </p:nvGrpSpPr>
        <p:grpSpPr>
          <a:xfrm>
            <a:off x="1942477" y="4510760"/>
            <a:ext cx="407987" cy="467038"/>
            <a:chOff x="2005013" y="4152900"/>
            <a:chExt cx="603250" cy="690563"/>
          </a:xfrm>
          <a:solidFill>
            <a:schemeClr val="bg1"/>
          </a:solidFill>
        </p:grpSpPr>
        <p:sp>
          <p:nvSpPr>
            <p:cNvPr id="3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3" name="Group 42"/>
          <p:cNvGrpSpPr/>
          <p:nvPr/>
        </p:nvGrpSpPr>
        <p:grpSpPr>
          <a:xfrm>
            <a:off x="567601" y="5541279"/>
            <a:ext cx="441294" cy="442309"/>
            <a:chOff x="6826250" y="4151313"/>
            <a:chExt cx="690563" cy="692151"/>
          </a:xfrm>
          <a:solidFill>
            <a:schemeClr val="bg1"/>
          </a:solidFill>
        </p:grpSpPr>
        <p:sp>
          <p:nvSpPr>
            <p:cNvPr id="4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4354281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fade">
                                      <p:cBhvr>
                                        <p:cTn id="27" dur="500"/>
                                        <p:tgtEl>
                                          <p:spTgt spid="38"/>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fade">
                                      <p:cBhvr>
                                        <p:cTn id="31" dur="500"/>
                                        <p:tgtEl>
                                          <p:spTgt spid="16"/>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fade">
                                      <p:cBhvr>
                                        <p:cTn id="35" dur="500"/>
                                        <p:tgtEl>
                                          <p:spTgt spid="32"/>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500"/>
                                        <p:tgtEl>
                                          <p:spTgt spid="14"/>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fade">
                                      <p:cBhvr>
                                        <p:cTn id="43" dur="500"/>
                                        <p:tgtEl>
                                          <p:spTgt spid="43"/>
                                        </p:tgtEl>
                                      </p:cBhvr>
                                    </p:animEffect>
                                  </p:childTnLst>
                                </p:cTn>
                              </p:par>
                            </p:childTnLst>
                          </p:cTn>
                        </p:par>
                        <p:par>
                          <p:cTn id="44" fill="hold">
                            <p:stCondLst>
                              <p:cond delay="5000"/>
                            </p:stCondLst>
                            <p:childTnLst>
                              <p:par>
                                <p:cTn id="45" presetID="16" presetClass="entr" presetSubtype="42" fill="hold"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barn(outHorizontal)">
                                      <p:cBhvr>
                                        <p:cTn id="47" dur="500"/>
                                        <p:tgtEl>
                                          <p:spTgt spid="23"/>
                                        </p:tgtEl>
                                      </p:cBhvr>
                                    </p:animEffect>
                                  </p:childTnLst>
                                </p:cTn>
                              </p:par>
                              <p:par>
                                <p:cTn id="48" presetID="16" presetClass="entr" presetSubtype="37" fill="hold" nodeType="withEffect">
                                  <p:stCondLst>
                                    <p:cond delay="0"/>
                                  </p:stCondLst>
                                  <p:childTnLst>
                                    <p:set>
                                      <p:cBhvr>
                                        <p:cTn id="49" dur="1" fill="hold">
                                          <p:stCondLst>
                                            <p:cond delay="0"/>
                                          </p:stCondLst>
                                        </p:cTn>
                                        <p:tgtEl>
                                          <p:spTgt spid="22"/>
                                        </p:tgtEl>
                                        <p:attrNameLst>
                                          <p:attrName>style.visibility</p:attrName>
                                        </p:attrNameLst>
                                      </p:cBhvr>
                                      <p:to>
                                        <p:strVal val="visible"/>
                                      </p:to>
                                    </p:set>
                                    <p:animEffect transition="in" filter="barn(outVertical)">
                                      <p:cBhvr>
                                        <p:cTn id="50" dur="500"/>
                                        <p:tgtEl>
                                          <p:spTgt spid="22"/>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5"/>
                                        </p:tgtEl>
                                        <p:attrNameLst>
                                          <p:attrName>style.visibility</p:attrName>
                                        </p:attrNameLst>
                                      </p:cBhvr>
                                      <p:to>
                                        <p:strVal val="visible"/>
                                      </p:to>
                                    </p:set>
                                    <p:animEffect transition="in" filter="fade">
                                      <p:cBhvr>
                                        <p:cTn id="57" dur="500"/>
                                        <p:tgtEl>
                                          <p:spTgt spid="25"/>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1"/>
                                        </p:tgtEl>
                                        <p:attrNameLst>
                                          <p:attrName>style.visibility</p:attrName>
                                        </p:attrNameLst>
                                      </p:cBhvr>
                                      <p:to>
                                        <p:strVal val="visible"/>
                                      </p:to>
                                    </p:set>
                                    <p:animEffect transition="in" filter="fade">
                                      <p:cBhvr>
                                        <p:cTn id="60" dur="500"/>
                                        <p:tgtEl>
                                          <p:spTgt spid="21"/>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500"/>
                                        <p:tgtEl>
                                          <p:spTgt spid="27"/>
                                        </p:tgtEl>
                                      </p:cBhvr>
                                    </p:animEffect>
                                  </p:childTnLst>
                                </p:cTn>
                              </p:par>
                            </p:childTnLst>
                          </p:cTn>
                        </p:par>
                        <p:par>
                          <p:cTn id="64" fill="hold">
                            <p:stCondLst>
                              <p:cond delay="6000"/>
                            </p:stCondLst>
                            <p:childTnLst>
                              <p:par>
                                <p:cTn id="65" presetID="10" presetClass="entr" presetSubtype="0"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Effect transition="in" filter="fade">
                                      <p:cBhvr>
                                        <p:cTn id="67" dur="500"/>
                                        <p:tgtEl>
                                          <p:spTgt spid="1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4"/>
                                        </p:tgtEl>
                                        <p:attrNameLst>
                                          <p:attrName>style.visibility</p:attrName>
                                        </p:attrNameLst>
                                      </p:cBhvr>
                                      <p:to>
                                        <p:strVal val="visible"/>
                                      </p:to>
                                    </p:set>
                                    <p:animEffect transition="in" filter="fade">
                                      <p:cBhvr>
                                        <p:cTn id="70" dur="500"/>
                                        <p:tgtEl>
                                          <p:spTgt spid="24"/>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0"/>
                                        </p:tgtEl>
                                        <p:attrNameLst>
                                          <p:attrName>style.visibility</p:attrName>
                                        </p:attrNameLst>
                                      </p:cBhvr>
                                      <p:to>
                                        <p:strVal val="visible"/>
                                      </p:to>
                                    </p:set>
                                    <p:animEffect transition="in" filter="fade">
                                      <p:cBhvr>
                                        <p:cTn id="73" dur="500"/>
                                        <p:tgtEl>
                                          <p:spTgt spid="2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26"/>
                                        </p:tgtEl>
                                        <p:attrNameLst>
                                          <p:attrName>style.visibility</p:attrName>
                                        </p:attrNameLst>
                                      </p:cBhvr>
                                      <p:to>
                                        <p:strVal val="visible"/>
                                      </p:to>
                                    </p:set>
                                    <p:animEffect transition="in" filter="fade">
                                      <p:cBhvr>
                                        <p:cTn id="76" dur="500"/>
                                        <p:tgtEl>
                                          <p:spTgt spid="26"/>
                                        </p:tgtEl>
                                      </p:cBhvr>
                                    </p:animEffect>
                                  </p:childTnLst>
                                </p:cTn>
                              </p:par>
                            </p:childTnLst>
                          </p:cTn>
                        </p:par>
                        <p:par>
                          <p:cTn id="77" fill="hold">
                            <p:stCondLst>
                              <p:cond delay="6500"/>
                            </p:stCondLst>
                            <p:childTnLst>
                              <p:par>
                                <p:cTn id="78" presetID="53" presetClass="entr" presetSubtype="16" fill="hold" grpId="0" nodeType="afterEffect">
                                  <p:stCondLst>
                                    <p:cond delay="0"/>
                                  </p:stCondLst>
                                  <p:childTnLst>
                                    <p:set>
                                      <p:cBhvr>
                                        <p:cTn id="79" dur="1" fill="hold">
                                          <p:stCondLst>
                                            <p:cond delay="0"/>
                                          </p:stCondLst>
                                        </p:cTn>
                                        <p:tgtEl>
                                          <p:spTgt spid="28"/>
                                        </p:tgtEl>
                                        <p:attrNameLst>
                                          <p:attrName>style.visibility</p:attrName>
                                        </p:attrNameLst>
                                      </p:cBhvr>
                                      <p:to>
                                        <p:strVal val="visible"/>
                                      </p:to>
                                    </p:set>
                                    <p:anim calcmode="lin" valueType="num">
                                      <p:cBhvr>
                                        <p:cTn id="80" dur="500" fill="hold"/>
                                        <p:tgtEl>
                                          <p:spTgt spid="28"/>
                                        </p:tgtEl>
                                        <p:attrNameLst>
                                          <p:attrName>ppt_w</p:attrName>
                                        </p:attrNameLst>
                                      </p:cBhvr>
                                      <p:tavLst>
                                        <p:tav tm="0">
                                          <p:val>
                                            <p:fltVal val="0"/>
                                          </p:val>
                                        </p:tav>
                                        <p:tav tm="100000">
                                          <p:val>
                                            <p:strVal val="#ppt_w"/>
                                          </p:val>
                                        </p:tav>
                                      </p:tavLst>
                                    </p:anim>
                                    <p:anim calcmode="lin" valueType="num">
                                      <p:cBhvr>
                                        <p:cTn id="81" dur="500" fill="hold"/>
                                        <p:tgtEl>
                                          <p:spTgt spid="28"/>
                                        </p:tgtEl>
                                        <p:attrNameLst>
                                          <p:attrName>ppt_h</p:attrName>
                                        </p:attrNameLst>
                                      </p:cBhvr>
                                      <p:tavLst>
                                        <p:tav tm="0">
                                          <p:val>
                                            <p:fltVal val="0"/>
                                          </p:val>
                                        </p:tav>
                                        <p:tav tm="100000">
                                          <p:val>
                                            <p:strVal val="#ppt_h"/>
                                          </p:val>
                                        </p:tav>
                                      </p:tavLst>
                                    </p:anim>
                                    <p:animEffect transition="in" filter="fade">
                                      <p:cBhvr>
                                        <p:cTn id="82" dur="500"/>
                                        <p:tgtEl>
                                          <p:spTgt spid="28"/>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30"/>
                                        </p:tgtEl>
                                        <p:attrNameLst>
                                          <p:attrName>style.visibility</p:attrName>
                                        </p:attrNameLst>
                                      </p:cBhvr>
                                      <p:to>
                                        <p:strVal val="visible"/>
                                      </p:to>
                                    </p:set>
                                    <p:anim calcmode="lin" valueType="num">
                                      <p:cBhvr>
                                        <p:cTn id="85" dur="500" fill="hold"/>
                                        <p:tgtEl>
                                          <p:spTgt spid="30"/>
                                        </p:tgtEl>
                                        <p:attrNameLst>
                                          <p:attrName>ppt_w</p:attrName>
                                        </p:attrNameLst>
                                      </p:cBhvr>
                                      <p:tavLst>
                                        <p:tav tm="0">
                                          <p:val>
                                            <p:fltVal val="0"/>
                                          </p:val>
                                        </p:tav>
                                        <p:tav tm="100000">
                                          <p:val>
                                            <p:strVal val="#ppt_w"/>
                                          </p:val>
                                        </p:tav>
                                      </p:tavLst>
                                    </p:anim>
                                    <p:anim calcmode="lin" valueType="num">
                                      <p:cBhvr>
                                        <p:cTn id="86" dur="500" fill="hold"/>
                                        <p:tgtEl>
                                          <p:spTgt spid="30"/>
                                        </p:tgtEl>
                                        <p:attrNameLst>
                                          <p:attrName>ppt_h</p:attrName>
                                        </p:attrNameLst>
                                      </p:cBhvr>
                                      <p:tavLst>
                                        <p:tav tm="0">
                                          <p:val>
                                            <p:fltVal val="0"/>
                                          </p:val>
                                        </p:tav>
                                        <p:tav tm="100000">
                                          <p:val>
                                            <p:strVal val="#ppt_h"/>
                                          </p:val>
                                        </p:tav>
                                      </p:tavLst>
                                    </p:anim>
                                    <p:animEffect transition="in" filter="fade">
                                      <p:cBhvr>
                                        <p:cTn id="87" dur="500"/>
                                        <p:tgtEl>
                                          <p:spTgt spid="30"/>
                                        </p:tgtEl>
                                      </p:cBhvr>
                                    </p:animEffect>
                                  </p:childTnLst>
                                </p:cTn>
                              </p:par>
                              <p:par>
                                <p:cTn id="88" presetID="53" presetClass="entr" presetSubtype="16" fill="hold" grpId="0" nodeType="withEffect">
                                  <p:stCondLst>
                                    <p:cond delay="0"/>
                                  </p:stCondLst>
                                  <p:childTnLst>
                                    <p:set>
                                      <p:cBhvr>
                                        <p:cTn id="89" dur="1" fill="hold">
                                          <p:stCondLst>
                                            <p:cond delay="0"/>
                                          </p:stCondLst>
                                        </p:cTn>
                                        <p:tgtEl>
                                          <p:spTgt spid="29"/>
                                        </p:tgtEl>
                                        <p:attrNameLst>
                                          <p:attrName>style.visibility</p:attrName>
                                        </p:attrNameLst>
                                      </p:cBhvr>
                                      <p:to>
                                        <p:strVal val="visible"/>
                                      </p:to>
                                    </p:set>
                                    <p:anim calcmode="lin" valueType="num">
                                      <p:cBhvr>
                                        <p:cTn id="90" dur="500" fill="hold"/>
                                        <p:tgtEl>
                                          <p:spTgt spid="29"/>
                                        </p:tgtEl>
                                        <p:attrNameLst>
                                          <p:attrName>ppt_w</p:attrName>
                                        </p:attrNameLst>
                                      </p:cBhvr>
                                      <p:tavLst>
                                        <p:tav tm="0">
                                          <p:val>
                                            <p:fltVal val="0"/>
                                          </p:val>
                                        </p:tav>
                                        <p:tav tm="100000">
                                          <p:val>
                                            <p:strVal val="#ppt_w"/>
                                          </p:val>
                                        </p:tav>
                                      </p:tavLst>
                                    </p:anim>
                                    <p:anim calcmode="lin" valueType="num">
                                      <p:cBhvr>
                                        <p:cTn id="91" dur="500" fill="hold"/>
                                        <p:tgtEl>
                                          <p:spTgt spid="29"/>
                                        </p:tgtEl>
                                        <p:attrNameLst>
                                          <p:attrName>ppt_h</p:attrName>
                                        </p:attrNameLst>
                                      </p:cBhvr>
                                      <p:tavLst>
                                        <p:tav tm="0">
                                          <p:val>
                                            <p:fltVal val="0"/>
                                          </p:val>
                                        </p:tav>
                                        <p:tav tm="100000">
                                          <p:val>
                                            <p:strVal val="#ppt_h"/>
                                          </p:val>
                                        </p:tav>
                                      </p:tavLst>
                                    </p:anim>
                                    <p:animEffect transition="in" filter="fade">
                                      <p:cBhvr>
                                        <p:cTn id="92" dur="500"/>
                                        <p:tgtEl>
                                          <p:spTgt spid="29"/>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p:cTn id="95" dur="500" fill="hold"/>
                                        <p:tgtEl>
                                          <p:spTgt spid="31"/>
                                        </p:tgtEl>
                                        <p:attrNameLst>
                                          <p:attrName>ppt_w</p:attrName>
                                        </p:attrNameLst>
                                      </p:cBhvr>
                                      <p:tavLst>
                                        <p:tav tm="0">
                                          <p:val>
                                            <p:fltVal val="0"/>
                                          </p:val>
                                        </p:tav>
                                        <p:tav tm="100000">
                                          <p:val>
                                            <p:strVal val="#ppt_w"/>
                                          </p:val>
                                        </p:tav>
                                      </p:tavLst>
                                    </p:anim>
                                    <p:anim calcmode="lin" valueType="num">
                                      <p:cBhvr>
                                        <p:cTn id="96" dur="500" fill="hold"/>
                                        <p:tgtEl>
                                          <p:spTgt spid="31"/>
                                        </p:tgtEl>
                                        <p:attrNameLst>
                                          <p:attrName>ppt_h</p:attrName>
                                        </p:attrNameLst>
                                      </p:cBhvr>
                                      <p:tavLst>
                                        <p:tav tm="0">
                                          <p:val>
                                            <p:fltVal val="0"/>
                                          </p:val>
                                        </p:tav>
                                        <p:tav tm="100000">
                                          <p:val>
                                            <p:strVal val="#ppt_h"/>
                                          </p:val>
                                        </p:tav>
                                      </p:tavLst>
                                    </p:anim>
                                    <p:animEffect transition="in" filter="fade">
                                      <p:cBhvr>
                                        <p:cTn id="9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1" grpId="0" animBg="1"/>
      <p:bldP spid="12" grpId="0"/>
      <p:bldP spid="14" grpId="0" animBg="1"/>
      <p:bldP spid="16" grpId="0" animBg="1"/>
      <p:bldP spid="18" grpId="0"/>
      <p:bldP spid="19" grpId="0"/>
      <p:bldP spid="20" grpId="0"/>
      <p:bldP spid="21" grpId="0"/>
      <p:bldP spid="24" grpId="0"/>
      <p:bldP spid="25" grpId="0"/>
      <p:bldP spid="26" grpId="0"/>
      <p:bldP spid="27" grpId="0"/>
      <p:bldP spid="28" grpId="0"/>
      <p:bldP spid="29" grpId="0"/>
      <p:bldP spid="30" grpId="0"/>
      <p:bldP spid="31"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smtClean="0"/>
              <a:t>Circular Diagram</a:t>
            </a:r>
            <a:endParaRPr lang="id-ID" dirty="0"/>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grpSp>
        <p:nvGrpSpPr>
          <p:cNvPr id="22" name="Group 21"/>
          <p:cNvGrpSpPr/>
          <p:nvPr/>
        </p:nvGrpSpPr>
        <p:grpSpPr>
          <a:xfrm>
            <a:off x="555584" y="1806654"/>
            <a:ext cx="4413417" cy="4354420"/>
            <a:chOff x="1169236" y="2077941"/>
            <a:chExt cx="3681413" cy="3632201"/>
          </a:xfrm>
        </p:grpSpPr>
        <p:sp>
          <p:nvSpPr>
            <p:cNvPr id="7" name="Freeform 5"/>
            <p:cNvSpPr>
              <a:spLocks/>
            </p:cNvSpPr>
            <p:nvPr/>
          </p:nvSpPr>
          <p:spPr bwMode="auto">
            <a:xfrm>
              <a:off x="2209049" y="4333779"/>
              <a:ext cx="2111375" cy="1376363"/>
            </a:xfrm>
            <a:custGeom>
              <a:avLst/>
              <a:gdLst>
                <a:gd name="T0" fmla="*/ 3056 w 3056"/>
                <a:gd name="T1" fmla="*/ 976 h 2000"/>
                <a:gd name="T2" fmla="*/ 544 w 3056"/>
                <a:gd name="T3" fmla="*/ 1648 h 2000"/>
                <a:gd name="T4" fmla="*/ 544 w 3056"/>
                <a:gd name="T5" fmla="*/ 1648 h 2000"/>
                <a:gd name="T6" fmla="*/ 416 w 3056"/>
                <a:gd name="T7" fmla="*/ 2000 h 2000"/>
                <a:gd name="T8" fmla="*/ 0 w 3056"/>
                <a:gd name="T9" fmla="*/ 512 h 2000"/>
                <a:gd name="T10" fmla="*/ 1072 w 3056"/>
                <a:gd name="T11" fmla="*/ 0 h 2000"/>
                <a:gd name="T12" fmla="*/ 960 w 3056"/>
                <a:gd name="T13" fmla="*/ 368 h 2000"/>
                <a:gd name="T14" fmla="*/ 960 w 3056"/>
                <a:gd name="T15" fmla="*/ 368 h 2000"/>
                <a:gd name="T16" fmla="*/ 1888 w 3056"/>
                <a:gd name="T17" fmla="*/ 224 h 2000"/>
                <a:gd name="T18" fmla="*/ 1888 w 3056"/>
                <a:gd name="T19" fmla="*/ 224 h 2000"/>
                <a:gd name="T20" fmla="*/ 1984 w 3056"/>
                <a:gd name="T21" fmla="*/ 944 h 2000"/>
                <a:gd name="T22" fmla="*/ 3056 w 3056"/>
                <a:gd name="T23" fmla="*/ 976 h 2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56" h="2000">
                  <a:moveTo>
                    <a:pt x="3056" y="976"/>
                  </a:moveTo>
                  <a:cubicBezTo>
                    <a:pt x="2416" y="1680"/>
                    <a:pt x="1440" y="1936"/>
                    <a:pt x="544" y="1648"/>
                  </a:cubicBezTo>
                  <a:lnTo>
                    <a:pt x="544" y="1648"/>
                  </a:lnTo>
                  <a:lnTo>
                    <a:pt x="416" y="2000"/>
                  </a:lnTo>
                  <a:lnTo>
                    <a:pt x="0" y="512"/>
                  </a:lnTo>
                  <a:lnTo>
                    <a:pt x="1072" y="0"/>
                  </a:lnTo>
                  <a:lnTo>
                    <a:pt x="960" y="368"/>
                  </a:lnTo>
                  <a:lnTo>
                    <a:pt x="960" y="368"/>
                  </a:lnTo>
                  <a:cubicBezTo>
                    <a:pt x="1264" y="464"/>
                    <a:pt x="1616" y="416"/>
                    <a:pt x="1888" y="224"/>
                  </a:cubicBezTo>
                  <a:lnTo>
                    <a:pt x="1888" y="224"/>
                  </a:lnTo>
                  <a:lnTo>
                    <a:pt x="1984" y="944"/>
                  </a:lnTo>
                  <a:lnTo>
                    <a:pt x="3056" y="976"/>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 name="Freeform 8"/>
            <p:cNvSpPr>
              <a:spLocks/>
            </p:cNvSpPr>
            <p:nvPr/>
          </p:nvSpPr>
          <p:spPr bwMode="auto">
            <a:xfrm>
              <a:off x="1169236" y="3300316"/>
              <a:ext cx="1481138" cy="2090738"/>
            </a:xfrm>
            <a:custGeom>
              <a:avLst/>
              <a:gdLst>
                <a:gd name="T0" fmla="*/ 1792 w 2144"/>
                <a:gd name="T1" fmla="*/ 3040 h 3040"/>
                <a:gd name="T2" fmla="*/ 384 w 2144"/>
                <a:gd name="T3" fmla="*/ 864 h 3040"/>
                <a:gd name="T4" fmla="*/ 384 w 2144"/>
                <a:gd name="T5" fmla="*/ 864 h 3040"/>
                <a:gd name="T6" fmla="*/ 0 w 2144"/>
                <a:gd name="T7" fmla="*/ 864 h 3040"/>
                <a:gd name="T8" fmla="*/ 1280 w 2144"/>
                <a:gd name="T9" fmla="*/ 0 h 3040"/>
                <a:gd name="T10" fmla="*/ 2112 w 2144"/>
                <a:gd name="T11" fmla="*/ 864 h 3040"/>
                <a:gd name="T12" fmla="*/ 1728 w 2144"/>
                <a:gd name="T13" fmla="*/ 864 h 3040"/>
                <a:gd name="T14" fmla="*/ 1728 w 2144"/>
                <a:gd name="T15" fmla="*/ 864 h 3040"/>
                <a:gd name="T16" fmla="*/ 2144 w 2144"/>
                <a:gd name="T17" fmla="*/ 1712 h 3040"/>
                <a:gd name="T18" fmla="*/ 2144 w 2144"/>
                <a:gd name="T19" fmla="*/ 1712 h 3040"/>
                <a:gd name="T20" fmla="*/ 1504 w 2144"/>
                <a:gd name="T21" fmla="*/ 2016 h 3040"/>
                <a:gd name="T22" fmla="*/ 1792 w 2144"/>
                <a:gd name="T23" fmla="*/ 3040 h 3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44" h="3040">
                  <a:moveTo>
                    <a:pt x="1792" y="3040"/>
                  </a:moveTo>
                  <a:cubicBezTo>
                    <a:pt x="928" y="2656"/>
                    <a:pt x="384" y="1808"/>
                    <a:pt x="384" y="864"/>
                  </a:cubicBezTo>
                  <a:lnTo>
                    <a:pt x="384" y="864"/>
                  </a:lnTo>
                  <a:lnTo>
                    <a:pt x="0" y="864"/>
                  </a:lnTo>
                  <a:lnTo>
                    <a:pt x="1280" y="0"/>
                  </a:lnTo>
                  <a:lnTo>
                    <a:pt x="2112" y="864"/>
                  </a:lnTo>
                  <a:lnTo>
                    <a:pt x="1728" y="864"/>
                  </a:lnTo>
                  <a:lnTo>
                    <a:pt x="1728" y="864"/>
                  </a:lnTo>
                  <a:cubicBezTo>
                    <a:pt x="1728" y="1200"/>
                    <a:pt x="1888" y="1504"/>
                    <a:pt x="2144" y="1712"/>
                  </a:cubicBezTo>
                  <a:lnTo>
                    <a:pt x="2144" y="1712"/>
                  </a:lnTo>
                  <a:lnTo>
                    <a:pt x="1504" y="2016"/>
                  </a:lnTo>
                  <a:lnTo>
                    <a:pt x="1792" y="3040"/>
                  </a:lnTo>
                  <a:close/>
                </a:path>
              </a:pathLst>
            </a:custGeom>
            <a:solidFill>
              <a:schemeClr val="accent6">
                <a:lumMod val="60000"/>
                <a:lumOff val="4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 name="Freeform 11"/>
            <p:cNvSpPr>
              <a:spLocks/>
            </p:cNvSpPr>
            <p:nvPr/>
          </p:nvSpPr>
          <p:spPr bwMode="auto">
            <a:xfrm>
              <a:off x="1445461" y="2077941"/>
              <a:ext cx="1890713" cy="1628775"/>
            </a:xfrm>
            <a:custGeom>
              <a:avLst/>
              <a:gdLst>
                <a:gd name="T0" fmla="*/ 0 w 2736"/>
                <a:gd name="T1" fmla="*/ 2368 h 2368"/>
                <a:gd name="T2" fmla="*/ 1648 w 2736"/>
                <a:gd name="T3" fmla="*/ 352 h 2368"/>
                <a:gd name="T4" fmla="*/ 1648 w 2736"/>
                <a:gd name="T5" fmla="*/ 352 h 2368"/>
                <a:gd name="T6" fmla="*/ 1520 w 2736"/>
                <a:gd name="T7" fmla="*/ 0 h 2368"/>
                <a:gd name="T8" fmla="*/ 2736 w 2736"/>
                <a:gd name="T9" fmla="*/ 944 h 2368"/>
                <a:gd name="T10" fmla="*/ 2176 w 2736"/>
                <a:gd name="T11" fmla="*/ 2000 h 2368"/>
                <a:gd name="T12" fmla="*/ 2064 w 2736"/>
                <a:gd name="T13" fmla="*/ 1632 h 2368"/>
                <a:gd name="T14" fmla="*/ 2064 w 2736"/>
                <a:gd name="T15" fmla="*/ 1632 h 2368"/>
                <a:gd name="T16" fmla="*/ 1392 w 2736"/>
                <a:gd name="T17" fmla="*/ 2304 h 2368"/>
                <a:gd name="T18" fmla="*/ 1392 w 2736"/>
                <a:gd name="T19" fmla="*/ 2304 h 2368"/>
                <a:gd name="T20" fmla="*/ 880 w 2736"/>
                <a:gd name="T21" fmla="*/ 1776 h 2368"/>
                <a:gd name="T22" fmla="*/ 0 w 2736"/>
                <a:gd name="T23" fmla="*/ 2368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36" h="2368">
                  <a:moveTo>
                    <a:pt x="0" y="2368"/>
                  </a:moveTo>
                  <a:cubicBezTo>
                    <a:pt x="112" y="1440"/>
                    <a:pt x="752" y="656"/>
                    <a:pt x="1648" y="352"/>
                  </a:cubicBezTo>
                  <a:lnTo>
                    <a:pt x="1648" y="352"/>
                  </a:lnTo>
                  <a:lnTo>
                    <a:pt x="1520" y="0"/>
                  </a:lnTo>
                  <a:lnTo>
                    <a:pt x="2736" y="944"/>
                  </a:lnTo>
                  <a:lnTo>
                    <a:pt x="2176" y="2000"/>
                  </a:lnTo>
                  <a:lnTo>
                    <a:pt x="2064" y="1632"/>
                  </a:lnTo>
                  <a:lnTo>
                    <a:pt x="2064" y="1632"/>
                  </a:lnTo>
                  <a:cubicBezTo>
                    <a:pt x="1744" y="1744"/>
                    <a:pt x="1488" y="1984"/>
                    <a:pt x="1392" y="2304"/>
                  </a:cubicBezTo>
                  <a:lnTo>
                    <a:pt x="1392" y="2304"/>
                  </a:lnTo>
                  <a:lnTo>
                    <a:pt x="880" y="1776"/>
                  </a:lnTo>
                  <a:lnTo>
                    <a:pt x="0" y="2368"/>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a:off x="2761499" y="2144616"/>
              <a:ext cx="1890713" cy="1628775"/>
            </a:xfrm>
            <a:custGeom>
              <a:avLst/>
              <a:gdLst>
                <a:gd name="T0" fmla="*/ 0 w 2736"/>
                <a:gd name="T1" fmla="*/ 192 h 2368"/>
                <a:gd name="T2" fmla="*/ 2416 w 2736"/>
                <a:gd name="T3" fmla="*/ 1136 h 2368"/>
                <a:gd name="T4" fmla="*/ 2416 w 2736"/>
                <a:gd name="T5" fmla="*/ 1136 h 2368"/>
                <a:gd name="T6" fmla="*/ 2736 w 2736"/>
                <a:gd name="T7" fmla="*/ 912 h 2368"/>
                <a:gd name="T8" fmla="*/ 2192 w 2736"/>
                <a:gd name="T9" fmla="*/ 2368 h 2368"/>
                <a:gd name="T10" fmla="*/ 1024 w 2736"/>
                <a:gd name="T11" fmla="*/ 2144 h 2368"/>
                <a:gd name="T12" fmla="*/ 1328 w 2736"/>
                <a:gd name="T13" fmla="*/ 1920 h 2368"/>
                <a:gd name="T14" fmla="*/ 1328 w 2736"/>
                <a:gd name="T15" fmla="*/ 1920 h 2368"/>
                <a:gd name="T16" fmla="*/ 496 w 2736"/>
                <a:gd name="T17" fmla="*/ 1488 h 2368"/>
                <a:gd name="T18" fmla="*/ 496 w 2736"/>
                <a:gd name="T19" fmla="*/ 1488 h 2368"/>
                <a:gd name="T20" fmla="*/ 832 w 2736"/>
                <a:gd name="T21" fmla="*/ 848 h 2368"/>
                <a:gd name="T22" fmla="*/ 0 w 2736"/>
                <a:gd name="T23" fmla="*/ 192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36" h="2368">
                  <a:moveTo>
                    <a:pt x="0" y="192"/>
                  </a:moveTo>
                  <a:cubicBezTo>
                    <a:pt x="928" y="0"/>
                    <a:pt x="1872" y="368"/>
                    <a:pt x="2416" y="1136"/>
                  </a:cubicBezTo>
                  <a:lnTo>
                    <a:pt x="2416" y="1136"/>
                  </a:lnTo>
                  <a:lnTo>
                    <a:pt x="2736" y="912"/>
                  </a:lnTo>
                  <a:lnTo>
                    <a:pt x="2192" y="2368"/>
                  </a:lnTo>
                  <a:lnTo>
                    <a:pt x="1024" y="2144"/>
                  </a:lnTo>
                  <a:lnTo>
                    <a:pt x="1328" y="1920"/>
                  </a:lnTo>
                  <a:lnTo>
                    <a:pt x="1328" y="1920"/>
                  </a:lnTo>
                  <a:cubicBezTo>
                    <a:pt x="1136" y="1648"/>
                    <a:pt x="832" y="1488"/>
                    <a:pt x="496" y="1488"/>
                  </a:cubicBezTo>
                  <a:lnTo>
                    <a:pt x="496" y="1488"/>
                  </a:lnTo>
                  <a:lnTo>
                    <a:pt x="832" y="848"/>
                  </a:lnTo>
                  <a:lnTo>
                    <a:pt x="0" y="192"/>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a:off x="3469524" y="3079654"/>
              <a:ext cx="1381125" cy="1936750"/>
            </a:xfrm>
            <a:custGeom>
              <a:avLst/>
              <a:gdLst>
                <a:gd name="T0" fmla="*/ 1552 w 2000"/>
                <a:gd name="T1" fmla="*/ 0 h 2816"/>
                <a:gd name="T2" fmla="*/ 1392 w 2000"/>
                <a:gd name="T3" fmla="*/ 2592 h 2816"/>
                <a:gd name="T4" fmla="*/ 1392 w 2000"/>
                <a:gd name="T5" fmla="*/ 2592 h 2816"/>
                <a:gd name="T6" fmla="*/ 1712 w 2000"/>
                <a:gd name="T7" fmla="*/ 2816 h 2816"/>
                <a:gd name="T8" fmla="*/ 160 w 2000"/>
                <a:gd name="T9" fmla="*/ 2768 h 2816"/>
                <a:gd name="T10" fmla="*/ 0 w 2000"/>
                <a:gd name="T11" fmla="*/ 1584 h 2816"/>
                <a:gd name="T12" fmla="*/ 304 w 2000"/>
                <a:gd name="T13" fmla="*/ 1808 h 2816"/>
                <a:gd name="T14" fmla="*/ 304 w 2000"/>
                <a:gd name="T15" fmla="*/ 1808 h 2816"/>
                <a:gd name="T16" fmla="*/ 464 w 2000"/>
                <a:gd name="T17" fmla="*/ 880 h 2816"/>
                <a:gd name="T18" fmla="*/ 464 w 2000"/>
                <a:gd name="T19" fmla="*/ 880 h 2816"/>
                <a:gd name="T20" fmla="*/ 1168 w 2000"/>
                <a:gd name="T21" fmla="*/ 1008 h 2816"/>
                <a:gd name="T22" fmla="*/ 1552 w 2000"/>
                <a:gd name="T23" fmla="*/ 0 h 2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0" h="2816">
                  <a:moveTo>
                    <a:pt x="1552" y="0"/>
                  </a:moveTo>
                  <a:cubicBezTo>
                    <a:pt x="2000" y="816"/>
                    <a:pt x="1952" y="1840"/>
                    <a:pt x="1392" y="2592"/>
                  </a:cubicBezTo>
                  <a:lnTo>
                    <a:pt x="1392" y="2592"/>
                  </a:lnTo>
                  <a:lnTo>
                    <a:pt x="1712" y="2816"/>
                  </a:lnTo>
                  <a:lnTo>
                    <a:pt x="160" y="2768"/>
                  </a:lnTo>
                  <a:lnTo>
                    <a:pt x="0" y="1584"/>
                  </a:lnTo>
                  <a:lnTo>
                    <a:pt x="304" y="1808"/>
                  </a:lnTo>
                  <a:lnTo>
                    <a:pt x="304" y="1808"/>
                  </a:lnTo>
                  <a:cubicBezTo>
                    <a:pt x="512" y="1536"/>
                    <a:pt x="560" y="1200"/>
                    <a:pt x="464" y="880"/>
                  </a:cubicBezTo>
                  <a:lnTo>
                    <a:pt x="464" y="880"/>
                  </a:lnTo>
                  <a:lnTo>
                    <a:pt x="1168" y="1008"/>
                  </a:lnTo>
                  <a:lnTo>
                    <a:pt x="1552"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2189748" y="2127412"/>
            <a:ext cx="7562370" cy="471383"/>
            <a:chOff x="4221330" y="2223664"/>
            <a:chExt cx="6091070" cy="471383"/>
          </a:xfrm>
        </p:grpSpPr>
        <p:cxnSp>
          <p:nvCxnSpPr>
            <p:cNvPr id="42" name="Straight Connector 41"/>
            <p:cNvCxnSpPr/>
            <p:nvPr/>
          </p:nvCxnSpPr>
          <p:spPr>
            <a:xfrm flipV="1">
              <a:off x="4221330" y="2223664"/>
              <a:ext cx="691096" cy="471383"/>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4912426" y="2224329"/>
              <a:ext cx="5399974" cy="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sp>
        <p:nvSpPr>
          <p:cNvPr id="44" name="TextBox 43"/>
          <p:cNvSpPr txBox="1"/>
          <p:nvPr/>
        </p:nvSpPr>
        <p:spPr>
          <a:xfrm>
            <a:off x="4728064" y="2128077"/>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a:t>
            </a:r>
            <a:r>
              <a:rPr lang="id-ID" sz="1200" dirty="0" smtClean="0">
                <a:solidFill>
                  <a:schemeClr val="bg1"/>
                </a:solidFill>
              </a:rPr>
              <a:t>consectetuer.</a:t>
            </a:r>
            <a:endParaRPr lang="id-ID" sz="1200" dirty="0">
              <a:solidFill>
                <a:schemeClr val="bg1"/>
              </a:solidFill>
            </a:endParaRPr>
          </a:p>
        </p:txBody>
      </p:sp>
      <p:sp>
        <p:nvSpPr>
          <p:cNvPr id="45" name="TextBox 44"/>
          <p:cNvSpPr txBox="1"/>
          <p:nvPr/>
        </p:nvSpPr>
        <p:spPr>
          <a:xfrm>
            <a:off x="4728064" y="1745902"/>
            <a:ext cx="2587725" cy="400110"/>
          </a:xfrm>
          <a:prstGeom prst="rect">
            <a:avLst/>
          </a:prstGeom>
          <a:noFill/>
        </p:spPr>
        <p:txBody>
          <a:bodyPr wrap="square" rtlCol="0">
            <a:spAutoFit/>
          </a:bodyPr>
          <a:lstStyle/>
          <a:p>
            <a:r>
              <a:rPr lang="id-ID" sz="2000" b="1" dirty="0" smtClean="0">
                <a:solidFill>
                  <a:schemeClr val="bg1"/>
                </a:solidFill>
              </a:rPr>
              <a:t>Insert title here</a:t>
            </a:r>
            <a:endParaRPr lang="id-ID" sz="2000" b="1" dirty="0">
              <a:solidFill>
                <a:schemeClr val="bg1"/>
              </a:solidFill>
            </a:endParaRPr>
          </a:p>
        </p:txBody>
      </p:sp>
      <p:sp>
        <p:nvSpPr>
          <p:cNvPr id="46" name="TextBox 45"/>
          <p:cNvSpPr txBox="1"/>
          <p:nvPr/>
        </p:nvSpPr>
        <p:spPr>
          <a:xfrm>
            <a:off x="5220179" y="3036670"/>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a:t>
            </a:r>
            <a:r>
              <a:rPr lang="id-ID" sz="1200" dirty="0" smtClean="0">
                <a:solidFill>
                  <a:schemeClr val="bg1"/>
                </a:solidFill>
              </a:rPr>
              <a:t>consectetuer.</a:t>
            </a:r>
            <a:endParaRPr lang="id-ID" sz="1200" dirty="0">
              <a:solidFill>
                <a:schemeClr val="bg1"/>
              </a:solidFill>
            </a:endParaRPr>
          </a:p>
        </p:txBody>
      </p:sp>
      <p:sp>
        <p:nvSpPr>
          <p:cNvPr id="47" name="TextBox 46"/>
          <p:cNvSpPr txBox="1"/>
          <p:nvPr/>
        </p:nvSpPr>
        <p:spPr>
          <a:xfrm>
            <a:off x="5220179" y="2707543"/>
            <a:ext cx="2587725" cy="400110"/>
          </a:xfrm>
          <a:prstGeom prst="rect">
            <a:avLst/>
          </a:prstGeom>
          <a:noFill/>
        </p:spPr>
        <p:txBody>
          <a:bodyPr wrap="square" rtlCol="0">
            <a:spAutoFit/>
          </a:bodyPr>
          <a:lstStyle/>
          <a:p>
            <a:r>
              <a:rPr lang="id-ID" sz="2000" b="1" dirty="0" smtClean="0">
                <a:solidFill>
                  <a:schemeClr val="bg1"/>
                </a:solidFill>
              </a:rPr>
              <a:t>Insert title here</a:t>
            </a:r>
            <a:endParaRPr lang="id-ID" sz="2000" b="1" dirty="0">
              <a:solidFill>
                <a:schemeClr val="bg1"/>
              </a:solidFill>
            </a:endParaRPr>
          </a:p>
        </p:txBody>
      </p:sp>
      <p:grpSp>
        <p:nvGrpSpPr>
          <p:cNvPr id="48" name="Group 47"/>
          <p:cNvGrpSpPr/>
          <p:nvPr/>
        </p:nvGrpSpPr>
        <p:grpSpPr>
          <a:xfrm>
            <a:off x="4066964" y="3064629"/>
            <a:ext cx="6050833" cy="278069"/>
            <a:chOff x="4627246" y="3160881"/>
            <a:chExt cx="6050833" cy="278069"/>
          </a:xfrm>
        </p:grpSpPr>
        <p:cxnSp>
          <p:nvCxnSpPr>
            <p:cNvPr id="49" name="Straight Connector 48"/>
            <p:cNvCxnSpPr/>
            <p:nvPr/>
          </p:nvCxnSpPr>
          <p:spPr>
            <a:xfrm flipV="1">
              <a:off x="4627246" y="3160881"/>
              <a:ext cx="658677" cy="278069"/>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5278105" y="3163402"/>
              <a:ext cx="5399974" cy="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sp>
        <p:nvSpPr>
          <p:cNvPr id="51" name="TextBox 50"/>
          <p:cNvSpPr txBox="1"/>
          <p:nvPr/>
        </p:nvSpPr>
        <p:spPr>
          <a:xfrm>
            <a:off x="6067204" y="3903614"/>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a:t>
            </a:r>
            <a:r>
              <a:rPr lang="id-ID" sz="1200" dirty="0" smtClean="0">
                <a:solidFill>
                  <a:schemeClr val="bg1"/>
                </a:solidFill>
              </a:rPr>
              <a:t>consectetuer.</a:t>
            </a:r>
            <a:endParaRPr lang="id-ID" sz="1200" dirty="0">
              <a:solidFill>
                <a:schemeClr val="bg1"/>
              </a:solidFill>
            </a:endParaRPr>
          </a:p>
        </p:txBody>
      </p:sp>
      <p:sp>
        <p:nvSpPr>
          <p:cNvPr id="52" name="TextBox 51"/>
          <p:cNvSpPr txBox="1"/>
          <p:nvPr/>
        </p:nvSpPr>
        <p:spPr>
          <a:xfrm>
            <a:off x="6067204" y="3521439"/>
            <a:ext cx="2587725" cy="400110"/>
          </a:xfrm>
          <a:prstGeom prst="rect">
            <a:avLst/>
          </a:prstGeom>
          <a:noFill/>
        </p:spPr>
        <p:txBody>
          <a:bodyPr wrap="square" rtlCol="0">
            <a:spAutoFit/>
          </a:bodyPr>
          <a:lstStyle/>
          <a:p>
            <a:r>
              <a:rPr lang="id-ID" sz="2000" b="1" dirty="0" smtClean="0">
                <a:solidFill>
                  <a:schemeClr val="bg1"/>
                </a:solidFill>
              </a:rPr>
              <a:t>Insert title here</a:t>
            </a:r>
            <a:endParaRPr lang="id-ID" sz="2000" b="1" dirty="0">
              <a:solidFill>
                <a:schemeClr val="bg1"/>
              </a:solidFill>
            </a:endParaRPr>
          </a:p>
        </p:txBody>
      </p:sp>
      <p:sp>
        <p:nvSpPr>
          <p:cNvPr id="53" name="TextBox 52"/>
          <p:cNvSpPr txBox="1"/>
          <p:nvPr/>
        </p:nvSpPr>
        <p:spPr>
          <a:xfrm>
            <a:off x="6559319" y="4812207"/>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a:t>
            </a:r>
            <a:r>
              <a:rPr lang="id-ID" sz="1200" dirty="0" smtClean="0">
                <a:solidFill>
                  <a:schemeClr val="bg1"/>
                </a:solidFill>
              </a:rPr>
              <a:t>consectetuer.</a:t>
            </a:r>
            <a:endParaRPr lang="id-ID" sz="1200" dirty="0">
              <a:solidFill>
                <a:schemeClr val="bg1"/>
              </a:solidFill>
            </a:endParaRPr>
          </a:p>
        </p:txBody>
      </p:sp>
      <p:sp>
        <p:nvSpPr>
          <p:cNvPr id="54" name="TextBox 53"/>
          <p:cNvSpPr txBox="1"/>
          <p:nvPr/>
        </p:nvSpPr>
        <p:spPr>
          <a:xfrm>
            <a:off x="6559319" y="4483080"/>
            <a:ext cx="2587725" cy="400110"/>
          </a:xfrm>
          <a:prstGeom prst="rect">
            <a:avLst/>
          </a:prstGeom>
          <a:noFill/>
        </p:spPr>
        <p:txBody>
          <a:bodyPr wrap="square" rtlCol="0">
            <a:spAutoFit/>
          </a:bodyPr>
          <a:lstStyle/>
          <a:p>
            <a:r>
              <a:rPr lang="id-ID" sz="2000" b="1" dirty="0" smtClean="0">
                <a:solidFill>
                  <a:schemeClr val="bg1"/>
                </a:solidFill>
              </a:rPr>
              <a:t>Insert title here</a:t>
            </a:r>
            <a:endParaRPr lang="id-ID" sz="2000" b="1" dirty="0">
              <a:solidFill>
                <a:schemeClr val="bg1"/>
              </a:solidFill>
            </a:endParaRPr>
          </a:p>
        </p:txBody>
      </p:sp>
      <p:cxnSp>
        <p:nvCxnSpPr>
          <p:cNvPr id="55" name="Straight Connector 54"/>
          <p:cNvCxnSpPr/>
          <p:nvPr/>
        </p:nvCxnSpPr>
        <p:spPr>
          <a:xfrm>
            <a:off x="1407695" y="3910149"/>
            <a:ext cx="9176273" cy="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56" name="Group 55"/>
          <p:cNvGrpSpPr/>
          <p:nvPr/>
        </p:nvGrpSpPr>
        <p:grpSpPr>
          <a:xfrm>
            <a:off x="4581171" y="4406675"/>
            <a:ext cx="6546956" cy="447480"/>
            <a:chOff x="5456187" y="4515725"/>
            <a:chExt cx="6232222" cy="434682"/>
          </a:xfrm>
        </p:grpSpPr>
        <p:cxnSp>
          <p:nvCxnSpPr>
            <p:cNvPr id="57" name="Straight Connector 56"/>
            <p:cNvCxnSpPr/>
            <p:nvPr/>
          </p:nvCxnSpPr>
          <p:spPr>
            <a:xfrm>
              <a:off x="5456187" y="4515725"/>
              <a:ext cx="840066" cy="43216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6288435" y="4950407"/>
              <a:ext cx="5399974" cy="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sp>
        <p:nvSpPr>
          <p:cNvPr id="60" name="TextBox 59"/>
          <p:cNvSpPr txBox="1"/>
          <p:nvPr/>
        </p:nvSpPr>
        <p:spPr>
          <a:xfrm>
            <a:off x="7238056" y="5632536"/>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a:t>
            </a:r>
            <a:r>
              <a:rPr lang="id-ID" sz="1200" dirty="0" smtClean="0">
                <a:solidFill>
                  <a:schemeClr val="bg1"/>
                </a:solidFill>
              </a:rPr>
              <a:t>consectetuer.</a:t>
            </a:r>
            <a:endParaRPr lang="id-ID" sz="1200" dirty="0">
              <a:solidFill>
                <a:schemeClr val="bg1"/>
              </a:solidFill>
            </a:endParaRPr>
          </a:p>
        </p:txBody>
      </p:sp>
      <p:sp>
        <p:nvSpPr>
          <p:cNvPr id="61" name="TextBox 60"/>
          <p:cNvSpPr txBox="1"/>
          <p:nvPr/>
        </p:nvSpPr>
        <p:spPr>
          <a:xfrm>
            <a:off x="7238056" y="5303409"/>
            <a:ext cx="2587725" cy="400110"/>
          </a:xfrm>
          <a:prstGeom prst="rect">
            <a:avLst/>
          </a:prstGeom>
          <a:noFill/>
        </p:spPr>
        <p:txBody>
          <a:bodyPr wrap="square" rtlCol="0">
            <a:spAutoFit/>
          </a:bodyPr>
          <a:lstStyle/>
          <a:p>
            <a:r>
              <a:rPr lang="id-ID" sz="2000" b="1" dirty="0" smtClean="0">
                <a:solidFill>
                  <a:schemeClr val="bg1"/>
                </a:solidFill>
              </a:rPr>
              <a:t>Insert title here</a:t>
            </a:r>
            <a:endParaRPr lang="id-ID" sz="2000" b="1" dirty="0">
              <a:solidFill>
                <a:schemeClr val="bg1"/>
              </a:solidFill>
            </a:endParaRPr>
          </a:p>
        </p:txBody>
      </p:sp>
      <p:grpSp>
        <p:nvGrpSpPr>
          <p:cNvPr id="62" name="Group 61"/>
          <p:cNvGrpSpPr/>
          <p:nvPr/>
        </p:nvGrpSpPr>
        <p:grpSpPr>
          <a:xfrm>
            <a:off x="3153391" y="5227004"/>
            <a:ext cx="8653474" cy="447480"/>
            <a:chOff x="5456187" y="4515725"/>
            <a:chExt cx="6232222" cy="434682"/>
          </a:xfrm>
        </p:grpSpPr>
        <p:cxnSp>
          <p:nvCxnSpPr>
            <p:cNvPr id="63" name="Straight Connector 62"/>
            <p:cNvCxnSpPr/>
            <p:nvPr/>
          </p:nvCxnSpPr>
          <p:spPr>
            <a:xfrm>
              <a:off x="5456187" y="4515725"/>
              <a:ext cx="840066" cy="43216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6288435" y="4950407"/>
              <a:ext cx="5399974" cy="0"/>
            </a:xfrm>
            <a:prstGeom prst="line">
              <a:avLst/>
            </a:prstGeom>
            <a:ln>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sp>
        <p:nvSpPr>
          <p:cNvPr id="65" name="Text Placeholder 5"/>
          <p:cNvSpPr txBox="1">
            <a:spLocks/>
          </p:cNvSpPr>
          <p:nvPr/>
        </p:nvSpPr>
        <p:spPr>
          <a:xfrm>
            <a:off x="1494298" y="2730677"/>
            <a:ext cx="844562" cy="353842"/>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id-ID" sz="2000" dirty="0" smtClean="0">
                <a:solidFill>
                  <a:schemeClr val="bg1"/>
                </a:solidFill>
                <a:latin typeface="Neris Thin" panose="00000300000000000000" pitchFamily="50" charset="0"/>
              </a:rPr>
              <a:t>40%</a:t>
            </a:r>
            <a:endParaRPr lang="en-US" sz="2000" dirty="0">
              <a:solidFill>
                <a:schemeClr val="bg1"/>
              </a:solidFill>
              <a:latin typeface="Neris Thin" panose="00000300000000000000" pitchFamily="50" charset="0"/>
            </a:endParaRPr>
          </a:p>
        </p:txBody>
      </p:sp>
      <p:sp>
        <p:nvSpPr>
          <p:cNvPr id="66" name="Text Placeholder 5"/>
          <p:cNvSpPr txBox="1">
            <a:spLocks/>
          </p:cNvSpPr>
          <p:nvPr/>
        </p:nvSpPr>
        <p:spPr>
          <a:xfrm>
            <a:off x="1095834" y="4121939"/>
            <a:ext cx="844562" cy="353842"/>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id-ID" sz="2000" dirty="0" smtClean="0">
                <a:solidFill>
                  <a:schemeClr val="bg1"/>
                </a:solidFill>
                <a:latin typeface="Neris Thin" panose="00000300000000000000" pitchFamily="50" charset="0"/>
              </a:rPr>
              <a:t>60%</a:t>
            </a:r>
            <a:endParaRPr lang="en-US" sz="2000" dirty="0">
              <a:solidFill>
                <a:schemeClr val="bg1"/>
              </a:solidFill>
              <a:latin typeface="Neris Thin" panose="00000300000000000000" pitchFamily="50" charset="0"/>
            </a:endParaRPr>
          </a:p>
        </p:txBody>
      </p:sp>
      <p:sp>
        <p:nvSpPr>
          <p:cNvPr id="67" name="Text Placeholder 5"/>
          <p:cNvSpPr txBox="1">
            <a:spLocks/>
          </p:cNvSpPr>
          <p:nvPr/>
        </p:nvSpPr>
        <p:spPr>
          <a:xfrm>
            <a:off x="2418458" y="5126488"/>
            <a:ext cx="844562" cy="353842"/>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id-ID" sz="2000" dirty="0" smtClean="0">
                <a:solidFill>
                  <a:schemeClr val="bg1"/>
                </a:solidFill>
                <a:latin typeface="Neris Thin" panose="00000300000000000000" pitchFamily="50" charset="0"/>
              </a:rPr>
              <a:t>33%</a:t>
            </a:r>
            <a:endParaRPr lang="en-US" sz="2000" dirty="0">
              <a:solidFill>
                <a:schemeClr val="bg1"/>
              </a:solidFill>
              <a:latin typeface="Neris Thin" panose="00000300000000000000" pitchFamily="50" charset="0"/>
            </a:endParaRPr>
          </a:p>
        </p:txBody>
      </p:sp>
      <p:sp>
        <p:nvSpPr>
          <p:cNvPr id="68" name="Text Placeholder 5"/>
          <p:cNvSpPr txBox="1">
            <a:spLocks/>
          </p:cNvSpPr>
          <p:nvPr/>
        </p:nvSpPr>
        <p:spPr>
          <a:xfrm>
            <a:off x="3736609" y="4247339"/>
            <a:ext cx="844562" cy="353842"/>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id-ID" sz="2000" dirty="0" smtClean="0">
                <a:solidFill>
                  <a:schemeClr val="bg1"/>
                </a:solidFill>
                <a:latin typeface="Neris Thin" panose="00000300000000000000" pitchFamily="50" charset="0"/>
              </a:rPr>
              <a:t>89%</a:t>
            </a:r>
            <a:endParaRPr lang="en-US" sz="2000" dirty="0">
              <a:solidFill>
                <a:schemeClr val="bg1"/>
              </a:solidFill>
              <a:latin typeface="Neris Thin" panose="00000300000000000000" pitchFamily="50" charset="0"/>
            </a:endParaRPr>
          </a:p>
        </p:txBody>
      </p:sp>
      <p:sp>
        <p:nvSpPr>
          <p:cNvPr id="69" name="Text Placeholder 5"/>
          <p:cNvSpPr txBox="1">
            <a:spLocks/>
          </p:cNvSpPr>
          <p:nvPr/>
        </p:nvSpPr>
        <p:spPr>
          <a:xfrm>
            <a:off x="3203627" y="2685984"/>
            <a:ext cx="844562" cy="353842"/>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id-ID" sz="2000" dirty="0" smtClean="0">
                <a:solidFill>
                  <a:schemeClr val="bg1"/>
                </a:solidFill>
                <a:latin typeface="Neris Thin" panose="00000300000000000000" pitchFamily="50" charset="0"/>
              </a:rPr>
              <a:t>78%</a:t>
            </a:r>
            <a:endParaRPr lang="en-US" sz="2000" dirty="0">
              <a:solidFill>
                <a:schemeClr val="bg1"/>
              </a:solidFill>
              <a:latin typeface="Neris Thin" panose="00000300000000000000" pitchFamily="50" charset="0"/>
            </a:endParaRPr>
          </a:p>
        </p:txBody>
      </p:sp>
    </p:spTree>
    <p:extLst>
      <p:ext uri="{BB962C8B-B14F-4D97-AF65-F5344CB8AC3E}">
        <p14:creationId xmlns:p14="http://schemas.microsoft.com/office/powerpoint/2010/main" val="20782426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heel(1)">
                                      <p:cBhvr>
                                        <p:cTn id="7" dur="2000"/>
                                        <p:tgtEl>
                                          <p:spTgt spid="22"/>
                                        </p:tgtEl>
                                      </p:cBhvr>
                                    </p:animEffect>
                                  </p:childTnLst>
                                </p:cTn>
                              </p:par>
                            </p:childTnLst>
                          </p:cTn>
                        </p:par>
                        <p:par>
                          <p:cTn id="8" fill="hold">
                            <p:stCondLst>
                              <p:cond delay="2000"/>
                            </p:stCondLst>
                            <p:childTnLst>
                              <p:par>
                                <p:cTn id="9" presetID="22" presetClass="entr" presetSubtype="8"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ipe(left)">
                                      <p:cBhvr>
                                        <p:cTn id="11" dur="500"/>
                                        <p:tgtEl>
                                          <p:spTgt spid="41"/>
                                        </p:tgtEl>
                                      </p:cBhvr>
                                    </p:animEffect>
                                  </p:childTnLst>
                                </p:cTn>
                              </p:par>
                              <p:par>
                                <p:cTn id="12" presetID="22" presetClass="entr" presetSubtype="8" fill="hold" nodeType="with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wipe(left)">
                                      <p:cBhvr>
                                        <p:cTn id="14" dur="500"/>
                                        <p:tgtEl>
                                          <p:spTgt spid="48"/>
                                        </p:tgtEl>
                                      </p:cBhvr>
                                    </p:animEffect>
                                  </p:childTnLst>
                                </p:cTn>
                              </p:par>
                              <p:par>
                                <p:cTn id="15" presetID="22" presetClass="entr" presetSubtype="8" fill="hold" nodeType="withEffect">
                                  <p:stCondLst>
                                    <p:cond delay="0"/>
                                  </p:stCondLst>
                                  <p:childTnLst>
                                    <p:set>
                                      <p:cBhvr>
                                        <p:cTn id="16" dur="1" fill="hold">
                                          <p:stCondLst>
                                            <p:cond delay="0"/>
                                          </p:stCondLst>
                                        </p:cTn>
                                        <p:tgtEl>
                                          <p:spTgt spid="55"/>
                                        </p:tgtEl>
                                        <p:attrNameLst>
                                          <p:attrName>style.visibility</p:attrName>
                                        </p:attrNameLst>
                                      </p:cBhvr>
                                      <p:to>
                                        <p:strVal val="visible"/>
                                      </p:to>
                                    </p:set>
                                    <p:animEffect transition="in" filter="wipe(left)">
                                      <p:cBhvr>
                                        <p:cTn id="17" dur="500"/>
                                        <p:tgtEl>
                                          <p:spTgt spid="55"/>
                                        </p:tgtEl>
                                      </p:cBhvr>
                                    </p:animEffect>
                                  </p:childTnLst>
                                </p:cTn>
                              </p:par>
                              <p:par>
                                <p:cTn id="18" presetID="22" presetClass="entr" presetSubtype="8"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wipe(left)">
                                      <p:cBhvr>
                                        <p:cTn id="20" dur="500"/>
                                        <p:tgtEl>
                                          <p:spTgt spid="56"/>
                                        </p:tgtEl>
                                      </p:cBhvr>
                                    </p:animEffect>
                                  </p:childTnLst>
                                </p:cTn>
                              </p:par>
                            </p:childTnLst>
                          </p:cTn>
                        </p:par>
                        <p:par>
                          <p:cTn id="21" fill="hold">
                            <p:stCondLst>
                              <p:cond delay="2500"/>
                            </p:stCondLst>
                            <p:childTnLst>
                              <p:par>
                                <p:cTn id="22" presetID="10"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500"/>
                                        <p:tgtEl>
                                          <p:spTgt spid="4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fade">
                                      <p:cBhvr>
                                        <p:cTn id="30" dur="500"/>
                                        <p:tgtEl>
                                          <p:spTgt spid="4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fade">
                                      <p:cBhvr>
                                        <p:cTn id="33" dur="500"/>
                                        <p:tgtEl>
                                          <p:spTgt spid="46"/>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52"/>
                                        </p:tgtEl>
                                        <p:attrNameLst>
                                          <p:attrName>style.visibility</p:attrName>
                                        </p:attrNameLst>
                                      </p:cBhvr>
                                      <p:to>
                                        <p:strVal val="visible"/>
                                      </p:to>
                                    </p:set>
                                    <p:animEffect transition="in" filter="fade">
                                      <p:cBhvr>
                                        <p:cTn id="36" dur="500"/>
                                        <p:tgtEl>
                                          <p:spTgt spid="52"/>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51"/>
                                        </p:tgtEl>
                                        <p:attrNameLst>
                                          <p:attrName>style.visibility</p:attrName>
                                        </p:attrNameLst>
                                      </p:cBhvr>
                                      <p:to>
                                        <p:strVal val="visible"/>
                                      </p:to>
                                    </p:set>
                                    <p:animEffect transition="in" filter="fade">
                                      <p:cBhvr>
                                        <p:cTn id="39" dur="500"/>
                                        <p:tgtEl>
                                          <p:spTgt spid="5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54"/>
                                        </p:tgtEl>
                                        <p:attrNameLst>
                                          <p:attrName>style.visibility</p:attrName>
                                        </p:attrNameLst>
                                      </p:cBhvr>
                                      <p:to>
                                        <p:strVal val="visible"/>
                                      </p:to>
                                    </p:set>
                                    <p:animEffect transition="in" filter="fade">
                                      <p:cBhvr>
                                        <p:cTn id="42" dur="500"/>
                                        <p:tgtEl>
                                          <p:spTgt spid="5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53"/>
                                        </p:tgtEl>
                                        <p:attrNameLst>
                                          <p:attrName>style.visibility</p:attrName>
                                        </p:attrNameLst>
                                      </p:cBhvr>
                                      <p:to>
                                        <p:strVal val="visible"/>
                                      </p:to>
                                    </p:set>
                                    <p:animEffect transition="in" filter="fade">
                                      <p:cBhvr>
                                        <p:cTn id="45" dur="500"/>
                                        <p:tgtEl>
                                          <p:spTgt spid="53"/>
                                        </p:tgtEl>
                                      </p:cBhvr>
                                    </p:animEffect>
                                  </p:childTnLst>
                                </p:cTn>
                              </p:par>
                              <p:par>
                                <p:cTn id="46" presetID="22" presetClass="entr" presetSubtype="8" fill="hold" nodeType="with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wipe(left)">
                                      <p:cBhvr>
                                        <p:cTn id="48" dur="500"/>
                                        <p:tgtEl>
                                          <p:spTgt spid="6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fade">
                                      <p:cBhvr>
                                        <p:cTn id="51" dur="500"/>
                                        <p:tgtEl>
                                          <p:spTgt spid="6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60"/>
                                        </p:tgtEl>
                                        <p:attrNameLst>
                                          <p:attrName>style.visibility</p:attrName>
                                        </p:attrNameLst>
                                      </p:cBhvr>
                                      <p:to>
                                        <p:strVal val="visible"/>
                                      </p:to>
                                    </p:set>
                                    <p:animEffect transition="in" filter="fade">
                                      <p:cBhvr>
                                        <p:cTn id="54" dur="500"/>
                                        <p:tgtEl>
                                          <p:spTgt spid="60"/>
                                        </p:tgtEl>
                                      </p:cBhvr>
                                    </p:animEffect>
                                  </p:childTnLst>
                                </p:cTn>
                              </p:par>
                            </p:childTnLst>
                          </p:cTn>
                        </p:par>
                        <p:par>
                          <p:cTn id="55" fill="hold">
                            <p:stCondLst>
                              <p:cond delay="3000"/>
                            </p:stCondLst>
                            <p:childTnLst>
                              <p:par>
                                <p:cTn id="56" presetID="10" presetClass="entr" presetSubtype="0" fill="hold" grpId="0" nodeType="afterEffect">
                                  <p:stCondLst>
                                    <p:cond delay="0"/>
                                  </p:stCondLst>
                                  <p:childTnLst>
                                    <p:set>
                                      <p:cBhvr>
                                        <p:cTn id="57" dur="1" fill="hold">
                                          <p:stCondLst>
                                            <p:cond delay="0"/>
                                          </p:stCondLst>
                                        </p:cTn>
                                        <p:tgtEl>
                                          <p:spTgt spid="65"/>
                                        </p:tgtEl>
                                        <p:attrNameLst>
                                          <p:attrName>style.visibility</p:attrName>
                                        </p:attrNameLst>
                                      </p:cBhvr>
                                      <p:to>
                                        <p:strVal val="visible"/>
                                      </p:to>
                                    </p:set>
                                    <p:animEffect transition="in" filter="fade">
                                      <p:cBhvr>
                                        <p:cTn id="58" dur="500"/>
                                        <p:tgtEl>
                                          <p:spTgt spid="6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69"/>
                                        </p:tgtEl>
                                        <p:attrNameLst>
                                          <p:attrName>style.visibility</p:attrName>
                                        </p:attrNameLst>
                                      </p:cBhvr>
                                      <p:to>
                                        <p:strVal val="visible"/>
                                      </p:to>
                                    </p:set>
                                    <p:animEffect transition="in" filter="fade">
                                      <p:cBhvr>
                                        <p:cTn id="61" dur="500"/>
                                        <p:tgtEl>
                                          <p:spTgt spid="6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68"/>
                                        </p:tgtEl>
                                        <p:attrNameLst>
                                          <p:attrName>style.visibility</p:attrName>
                                        </p:attrNameLst>
                                      </p:cBhvr>
                                      <p:to>
                                        <p:strVal val="visible"/>
                                      </p:to>
                                    </p:set>
                                    <p:animEffect transition="in" filter="fade">
                                      <p:cBhvr>
                                        <p:cTn id="64" dur="500"/>
                                        <p:tgtEl>
                                          <p:spTgt spid="6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67"/>
                                        </p:tgtEl>
                                        <p:attrNameLst>
                                          <p:attrName>style.visibility</p:attrName>
                                        </p:attrNameLst>
                                      </p:cBhvr>
                                      <p:to>
                                        <p:strVal val="visible"/>
                                      </p:to>
                                    </p:set>
                                    <p:animEffect transition="in" filter="fade">
                                      <p:cBhvr>
                                        <p:cTn id="67" dur="500"/>
                                        <p:tgtEl>
                                          <p:spTgt spid="67"/>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66"/>
                                        </p:tgtEl>
                                        <p:attrNameLst>
                                          <p:attrName>style.visibility</p:attrName>
                                        </p:attrNameLst>
                                      </p:cBhvr>
                                      <p:to>
                                        <p:strVal val="visible"/>
                                      </p:to>
                                    </p:set>
                                    <p:animEffect transition="in" filter="fade">
                                      <p:cBhvr>
                                        <p:cTn id="7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P spid="46" grpId="0"/>
      <p:bldP spid="47" grpId="0"/>
      <p:bldP spid="51" grpId="0"/>
      <p:bldP spid="52" grpId="0"/>
      <p:bldP spid="53" grpId="0"/>
      <p:bldP spid="54" grpId="0"/>
      <p:bldP spid="60" grpId="0"/>
      <p:bldP spid="61" grpId="0"/>
      <p:bldP spid="65" grpId="0"/>
      <p:bldP spid="66" grpId="0"/>
      <p:bldP spid="67" grpId="0"/>
      <p:bldP spid="68" grpId="0"/>
      <p:bldP spid="69"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smtClean="0"/>
              <a:t>Productivity Stats</a:t>
            </a:r>
            <a:endParaRPr lang="id-ID" dirty="0"/>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4" name="Right Triangle 3"/>
          <p:cNvSpPr/>
          <p:nvPr/>
        </p:nvSpPr>
        <p:spPr>
          <a:xfrm>
            <a:off x="7914244" y="2577190"/>
            <a:ext cx="711200" cy="2643414"/>
          </a:xfrm>
          <a:prstGeom prst="r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Right Triangle 4"/>
          <p:cNvSpPr/>
          <p:nvPr/>
        </p:nvSpPr>
        <p:spPr>
          <a:xfrm flipH="1">
            <a:off x="7203044" y="2577190"/>
            <a:ext cx="711200" cy="2643414"/>
          </a:xfrm>
          <a:prstGeom prst="rtTriangle">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Isosceles Triangle 5"/>
          <p:cNvSpPr/>
          <p:nvPr/>
        </p:nvSpPr>
        <p:spPr>
          <a:xfrm>
            <a:off x="6522800" y="4858654"/>
            <a:ext cx="1391444" cy="361950"/>
          </a:xfrm>
          <a:prstGeom prst="triangle">
            <a:avLst>
              <a:gd name="adj" fmla="val 54536"/>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Right Triangle 6"/>
          <p:cNvSpPr/>
          <p:nvPr/>
        </p:nvSpPr>
        <p:spPr>
          <a:xfrm>
            <a:off x="6704682" y="3074304"/>
            <a:ext cx="711200" cy="214630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ight Triangle 7"/>
          <p:cNvSpPr/>
          <p:nvPr/>
        </p:nvSpPr>
        <p:spPr>
          <a:xfrm flipH="1">
            <a:off x="5993482" y="3074304"/>
            <a:ext cx="711200" cy="214630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Isosceles Triangle 8"/>
          <p:cNvSpPr/>
          <p:nvPr/>
        </p:nvSpPr>
        <p:spPr>
          <a:xfrm>
            <a:off x="5313238" y="4858654"/>
            <a:ext cx="1391444" cy="361950"/>
          </a:xfrm>
          <a:prstGeom prst="triangle">
            <a:avLst>
              <a:gd name="adj" fmla="val 57731"/>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Right Triangle 9"/>
          <p:cNvSpPr/>
          <p:nvPr/>
        </p:nvSpPr>
        <p:spPr>
          <a:xfrm>
            <a:off x="5451592" y="3468004"/>
            <a:ext cx="711200" cy="17526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Right Triangle 10"/>
          <p:cNvSpPr/>
          <p:nvPr/>
        </p:nvSpPr>
        <p:spPr>
          <a:xfrm flipH="1">
            <a:off x="4740392" y="3468004"/>
            <a:ext cx="711200" cy="17526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Isosceles Triangle 11"/>
          <p:cNvSpPr/>
          <p:nvPr/>
        </p:nvSpPr>
        <p:spPr>
          <a:xfrm>
            <a:off x="4060148" y="4858654"/>
            <a:ext cx="1391444" cy="361950"/>
          </a:xfrm>
          <a:prstGeom prst="triangle">
            <a:avLst>
              <a:gd name="adj" fmla="val 55677"/>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Right Triangle 12"/>
          <p:cNvSpPr/>
          <p:nvPr/>
        </p:nvSpPr>
        <p:spPr>
          <a:xfrm>
            <a:off x="4242030" y="2852960"/>
            <a:ext cx="711200" cy="2367643"/>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Right Triangle 13"/>
          <p:cNvSpPr/>
          <p:nvPr/>
        </p:nvSpPr>
        <p:spPr>
          <a:xfrm flipH="1">
            <a:off x="3530830" y="2852960"/>
            <a:ext cx="711200" cy="2367643"/>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Isosceles Triangle 14"/>
          <p:cNvSpPr/>
          <p:nvPr/>
        </p:nvSpPr>
        <p:spPr>
          <a:xfrm>
            <a:off x="2850586" y="4858654"/>
            <a:ext cx="1391444" cy="361950"/>
          </a:xfrm>
          <a:prstGeom prst="triangle">
            <a:avLst>
              <a:gd name="adj" fmla="val 55677"/>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6" name="Right Triangle 15"/>
          <p:cNvSpPr/>
          <p:nvPr/>
        </p:nvSpPr>
        <p:spPr>
          <a:xfrm>
            <a:off x="3032468" y="3468004"/>
            <a:ext cx="711200" cy="175260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Right Triangle 16"/>
          <p:cNvSpPr/>
          <p:nvPr/>
        </p:nvSpPr>
        <p:spPr>
          <a:xfrm flipH="1">
            <a:off x="2321268" y="3468004"/>
            <a:ext cx="711200" cy="17526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Isosceles Triangle 17"/>
          <p:cNvSpPr/>
          <p:nvPr/>
        </p:nvSpPr>
        <p:spPr>
          <a:xfrm>
            <a:off x="1641024" y="4858654"/>
            <a:ext cx="1391444" cy="361950"/>
          </a:xfrm>
          <a:prstGeom prst="triangle">
            <a:avLst>
              <a:gd name="adj" fmla="val 59442"/>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9" name="Right Triangle 18"/>
          <p:cNvSpPr/>
          <p:nvPr/>
        </p:nvSpPr>
        <p:spPr>
          <a:xfrm>
            <a:off x="1822906" y="3937904"/>
            <a:ext cx="711200" cy="12827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0" name="Right Triangle 19"/>
          <p:cNvSpPr/>
          <p:nvPr/>
        </p:nvSpPr>
        <p:spPr>
          <a:xfrm flipH="1">
            <a:off x="1111706" y="3937904"/>
            <a:ext cx="711200" cy="12827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Isosceles Triangle 20"/>
          <p:cNvSpPr/>
          <p:nvPr/>
        </p:nvSpPr>
        <p:spPr>
          <a:xfrm>
            <a:off x="431462" y="4858654"/>
            <a:ext cx="1391444" cy="361950"/>
          </a:xfrm>
          <a:prstGeom prst="triangle">
            <a:avLst>
              <a:gd name="adj" fmla="val 63207"/>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2" name="Rectangular Callout 21"/>
          <p:cNvSpPr/>
          <p:nvPr/>
        </p:nvSpPr>
        <p:spPr>
          <a:xfrm>
            <a:off x="1610068" y="3468004"/>
            <a:ext cx="731225" cy="354965"/>
          </a:xfrm>
          <a:prstGeom prst="wedgeRectCallout">
            <a:avLst>
              <a:gd name="adj1" fmla="val -20833"/>
              <a:gd name="adj2" fmla="val 7886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smtClean="0">
                <a:solidFill>
                  <a:schemeClr val="bg1"/>
                </a:solidFill>
              </a:rPr>
              <a:t>40%</a:t>
            </a:r>
            <a:endParaRPr lang="id-ID" dirty="0">
              <a:solidFill>
                <a:schemeClr val="bg1"/>
              </a:solidFill>
            </a:endParaRPr>
          </a:p>
        </p:txBody>
      </p:sp>
      <p:sp>
        <p:nvSpPr>
          <p:cNvPr id="23" name="Rectangular Callout 22"/>
          <p:cNvSpPr/>
          <p:nvPr/>
        </p:nvSpPr>
        <p:spPr>
          <a:xfrm>
            <a:off x="2819630" y="2970431"/>
            <a:ext cx="731225" cy="354965"/>
          </a:xfrm>
          <a:prstGeom prst="wedgeRectCallout">
            <a:avLst>
              <a:gd name="adj1" fmla="val -20833"/>
              <a:gd name="adj2" fmla="val 7886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smtClean="0">
                <a:solidFill>
                  <a:schemeClr val="bg1"/>
                </a:solidFill>
              </a:rPr>
              <a:t>60%</a:t>
            </a:r>
            <a:endParaRPr lang="id-ID" dirty="0">
              <a:solidFill>
                <a:schemeClr val="bg1"/>
              </a:solidFill>
            </a:endParaRPr>
          </a:p>
        </p:txBody>
      </p:sp>
      <p:sp>
        <p:nvSpPr>
          <p:cNvPr id="24" name="Rectangular Callout 23"/>
          <p:cNvSpPr/>
          <p:nvPr/>
        </p:nvSpPr>
        <p:spPr>
          <a:xfrm>
            <a:off x="4021940" y="2372307"/>
            <a:ext cx="731225" cy="354965"/>
          </a:xfrm>
          <a:prstGeom prst="wedgeRectCallout">
            <a:avLst>
              <a:gd name="adj1" fmla="val -20833"/>
              <a:gd name="adj2" fmla="val 7886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smtClean="0">
                <a:solidFill>
                  <a:schemeClr val="bg1"/>
                </a:solidFill>
              </a:rPr>
              <a:t>76%</a:t>
            </a:r>
            <a:endParaRPr lang="id-ID" dirty="0">
              <a:solidFill>
                <a:schemeClr val="bg1"/>
              </a:solidFill>
            </a:endParaRPr>
          </a:p>
        </p:txBody>
      </p:sp>
      <p:sp>
        <p:nvSpPr>
          <p:cNvPr id="25" name="Rectangular Callout 24"/>
          <p:cNvSpPr/>
          <p:nvPr/>
        </p:nvSpPr>
        <p:spPr>
          <a:xfrm>
            <a:off x="5235173" y="2961086"/>
            <a:ext cx="731225" cy="354965"/>
          </a:xfrm>
          <a:prstGeom prst="wedgeRectCallout">
            <a:avLst>
              <a:gd name="adj1" fmla="val -20833"/>
              <a:gd name="adj2" fmla="val 7886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smtClean="0">
                <a:solidFill>
                  <a:schemeClr val="bg1"/>
                </a:solidFill>
              </a:rPr>
              <a:t>62%</a:t>
            </a:r>
            <a:endParaRPr lang="id-ID" dirty="0">
              <a:solidFill>
                <a:schemeClr val="bg1"/>
              </a:solidFill>
            </a:endParaRPr>
          </a:p>
        </p:txBody>
      </p:sp>
      <p:sp>
        <p:nvSpPr>
          <p:cNvPr id="26" name="Rectangular Callout 25"/>
          <p:cNvSpPr/>
          <p:nvPr/>
        </p:nvSpPr>
        <p:spPr>
          <a:xfrm>
            <a:off x="6491844" y="2567386"/>
            <a:ext cx="731225" cy="354965"/>
          </a:xfrm>
          <a:prstGeom prst="wedgeRectCallout">
            <a:avLst>
              <a:gd name="adj1" fmla="val -20833"/>
              <a:gd name="adj2" fmla="val 7886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smtClean="0">
                <a:solidFill>
                  <a:schemeClr val="bg1"/>
                </a:solidFill>
              </a:rPr>
              <a:t>73%</a:t>
            </a:r>
            <a:endParaRPr lang="id-ID" dirty="0">
              <a:solidFill>
                <a:schemeClr val="bg1"/>
              </a:solidFill>
            </a:endParaRPr>
          </a:p>
        </p:txBody>
      </p:sp>
      <p:sp>
        <p:nvSpPr>
          <p:cNvPr id="27" name="Rectangular Callout 26"/>
          <p:cNvSpPr/>
          <p:nvPr/>
        </p:nvSpPr>
        <p:spPr>
          <a:xfrm>
            <a:off x="7701519" y="2077941"/>
            <a:ext cx="731225" cy="354965"/>
          </a:xfrm>
          <a:prstGeom prst="wedgeRectCallout">
            <a:avLst>
              <a:gd name="adj1" fmla="val -20833"/>
              <a:gd name="adj2" fmla="val 7886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smtClean="0"/>
              <a:t>85%</a:t>
            </a:r>
            <a:endParaRPr lang="id-ID" dirty="0"/>
          </a:p>
        </p:txBody>
      </p:sp>
      <p:sp>
        <p:nvSpPr>
          <p:cNvPr id="28" name="Rectangle 27"/>
          <p:cNvSpPr/>
          <p:nvPr/>
        </p:nvSpPr>
        <p:spPr>
          <a:xfrm>
            <a:off x="513658" y="5319034"/>
            <a:ext cx="165100" cy="1651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TextBox 28"/>
          <p:cNvSpPr txBox="1"/>
          <p:nvPr/>
        </p:nvSpPr>
        <p:spPr>
          <a:xfrm>
            <a:off x="678758" y="5274626"/>
            <a:ext cx="1062364" cy="253916"/>
          </a:xfrm>
          <a:prstGeom prst="rect">
            <a:avLst/>
          </a:prstGeom>
          <a:noFill/>
        </p:spPr>
        <p:txBody>
          <a:bodyPr wrap="square" rtlCol="0">
            <a:spAutoFit/>
          </a:bodyPr>
          <a:lstStyle/>
          <a:p>
            <a:r>
              <a:rPr lang="id-ID" sz="1050" dirty="0" smtClean="0">
                <a:solidFill>
                  <a:schemeClr val="bg1"/>
                </a:solidFill>
              </a:rPr>
              <a:t>Lorem ipsum</a:t>
            </a:r>
            <a:endParaRPr lang="id-ID" sz="1050" dirty="0">
              <a:solidFill>
                <a:schemeClr val="bg1"/>
              </a:solidFill>
            </a:endParaRPr>
          </a:p>
        </p:txBody>
      </p:sp>
      <p:sp>
        <p:nvSpPr>
          <p:cNvPr id="30" name="Rectangle 29"/>
          <p:cNvSpPr/>
          <p:nvPr/>
        </p:nvSpPr>
        <p:spPr>
          <a:xfrm>
            <a:off x="1906222" y="5319034"/>
            <a:ext cx="165100" cy="1651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TextBox 30"/>
          <p:cNvSpPr txBox="1"/>
          <p:nvPr/>
        </p:nvSpPr>
        <p:spPr>
          <a:xfrm>
            <a:off x="2071322" y="5274626"/>
            <a:ext cx="1062364" cy="253916"/>
          </a:xfrm>
          <a:prstGeom prst="rect">
            <a:avLst/>
          </a:prstGeom>
          <a:noFill/>
        </p:spPr>
        <p:txBody>
          <a:bodyPr wrap="square" rtlCol="0">
            <a:spAutoFit/>
          </a:bodyPr>
          <a:lstStyle/>
          <a:p>
            <a:r>
              <a:rPr lang="id-ID" sz="1050" dirty="0" smtClean="0">
                <a:solidFill>
                  <a:schemeClr val="bg1"/>
                </a:solidFill>
              </a:rPr>
              <a:t>Lorem ipsum</a:t>
            </a:r>
            <a:endParaRPr lang="id-ID" sz="1050" dirty="0">
              <a:solidFill>
                <a:schemeClr val="bg1"/>
              </a:solidFill>
            </a:endParaRPr>
          </a:p>
        </p:txBody>
      </p:sp>
      <p:sp>
        <p:nvSpPr>
          <p:cNvPr id="32" name="Rectangle 31"/>
          <p:cNvSpPr/>
          <p:nvPr/>
        </p:nvSpPr>
        <p:spPr>
          <a:xfrm>
            <a:off x="3354346" y="5319034"/>
            <a:ext cx="165100" cy="1651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TextBox 32"/>
          <p:cNvSpPr txBox="1"/>
          <p:nvPr/>
        </p:nvSpPr>
        <p:spPr>
          <a:xfrm>
            <a:off x="3519446" y="5274626"/>
            <a:ext cx="1062364" cy="253916"/>
          </a:xfrm>
          <a:prstGeom prst="rect">
            <a:avLst/>
          </a:prstGeom>
          <a:noFill/>
        </p:spPr>
        <p:txBody>
          <a:bodyPr wrap="square" rtlCol="0">
            <a:spAutoFit/>
          </a:bodyPr>
          <a:lstStyle/>
          <a:p>
            <a:r>
              <a:rPr lang="id-ID" sz="1050" dirty="0" smtClean="0">
                <a:solidFill>
                  <a:schemeClr val="bg1"/>
                </a:solidFill>
              </a:rPr>
              <a:t>Lorem ipsum</a:t>
            </a:r>
            <a:endParaRPr lang="id-ID" sz="1050" dirty="0">
              <a:solidFill>
                <a:schemeClr val="bg1"/>
              </a:solidFill>
            </a:endParaRPr>
          </a:p>
        </p:txBody>
      </p:sp>
      <p:sp>
        <p:nvSpPr>
          <p:cNvPr id="34" name="Rectangle 33"/>
          <p:cNvSpPr/>
          <p:nvPr/>
        </p:nvSpPr>
        <p:spPr>
          <a:xfrm>
            <a:off x="4746910" y="5319034"/>
            <a:ext cx="165100" cy="1651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TextBox 34"/>
          <p:cNvSpPr txBox="1"/>
          <p:nvPr/>
        </p:nvSpPr>
        <p:spPr>
          <a:xfrm>
            <a:off x="4912010" y="5274626"/>
            <a:ext cx="1062364" cy="253916"/>
          </a:xfrm>
          <a:prstGeom prst="rect">
            <a:avLst/>
          </a:prstGeom>
          <a:noFill/>
        </p:spPr>
        <p:txBody>
          <a:bodyPr wrap="square" rtlCol="0">
            <a:spAutoFit/>
          </a:bodyPr>
          <a:lstStyle/>
          <a:p>
            <a:r>
              <a:rPr lang="id-ID" sz="1050" dirty="0" smtClean="0">
                <a:solidFill>
                  <a:schemeClr val="bg1"/>
                </a:solidFill>
              </a:rPr>
              <a:t>Lorem ipsum</a:t>
            </a:r>
            <a:endParaRPr lang="id-ID" sz="1050" dirty="0">
              <a:solidFill>
                <a:schemeClr val="bg1"/>
              </a:solidFill>
            </a:endParaRPr>
          </a:p>
        </p:txBody>
      </p:sp>
      <p:sp>
        <p:nvSpPr>
          <p:cNvPr id="36" name="Rectangle 35"/>
          <p:cNvSpPr/>
          <p:nvPr/>
        </p:nvSpPr>
        <p:spPr>
          <a:xfrm>
            <a:off x="6356580" y="5319034"/>
            <a:ext cx="165100" cy="1651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TextBox 36"/>
          <p:cNvSpPr txBox="1"/>
          <p:nvPr/>
        </p:nvSpPr>
        <p:spPr>
          <a:xfrm>
            <a:off x="6521680" y="5274626"/>
            <a:ext cx="1062364" cy="253916"/>
          </a:xfrm>
          <a:prstGeom prst="rect">
            <a:avLst/>
          </a:prstGeom>
          <a:noFill/>
        </p:spPr>
        <p:txBody>
          <a:bodyPr wrap="square" rtlCol="0">
            <a:spAutoFit/>
          </a:bodyPr>
          <a:lstStyle/>
          <a:p>
            <a:r>
              <a:rPr lang="id-ID" sz="1050" dirty="0" smtClean="0">
                <a:solidFill>
                  <a:schemeClr val="bg1"/>
                </a:solidFill>
              </a:rPr>
              <a:t>Lorem ipsum</a:t>
            </a:r>
            <a:endParaRPr lang="id-ID" sz="1050" dirty="0">
              <a:solidFill>
                <a:schemeClr val="bg1"/>
              </a:solidFill>
            </a:endParaRPr>
          </a:p>
        </p:txBody>
      </p:sp>
      <p:sp>
        <p:nvSpPr>
          <p:cNvPr id="38" name="Rectangle 37"/>
          <p:cNvSpPr/>
          <p:nvPr/>
        </p:nvSpPr>
        <p:spPr>
          <a:xfrm>
            <a:off x="7749144" y="5319034"/>
            <a:ext cx="165100" cy="1651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Oval 38"/>
          <p:cNvSpPr/>
          <p:nvPr/>
        </p:nvSpPr>
        <p:spPr>
          <a:xfrm>
            <a:off x="9268828" y="2432906"/>
            <a:ext cx="1800000" cy="1800000"/>
          </a:xfrm>
          <a:prstGeom prst="ellipse">
            <a:avLst/>
          </a:prstGeom>
          <a:solidFill>
            <a:schemeClr val="tx2"/>
          </a:solidFill>
          <a:ln w="1143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solidFill>
                <a:schemeClr val="bg1"/>
              </a:solidFill>
            </a:endParaRPr>
          </a:p>
        </p:txBody>
      </p:sp>
      <p:sp>
        <p:nvSpPr>
          <p:cNvPr id="40" name="Oval 39"/>
          <p:cNvSpPr/>
          <p:nvPr/>
        </p:nvSpPr>
        <p:spPr>
          <a:xfrm>
            <a:off x="9423628" y="2586896"/>
            <a:ext cx="1490400" cy="1490400"/>
          </a:xfrm>
          <a:prstGeom prst="ellipse">
            <a:avLst/>
          </a:prstGeom>
          <a:solidFill>
            <a:schemeClr val="accent6"/>
          </a:solidFill>
          <a:ln w="889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solidFill>
                <a:schemeClr val="bg1"/>
              </a:solidFill>
            </a:endParaRPr>
          </a:p>
        </p:txBody>
      </p:sp>
      <p:sp>
        <p:nvSpPr>
          <p:cNvPr id="41" name="Pie 40"/>
          <p:cNvSpPr/>
          <p:nvPr/>
        </p:nvSpPr>
        <p:spPr>
          <a:xfrm rot="10800000">
            <a:off x="9425251" y="2586898"/>
            <a:ext cx="1488780" cy="855660"/>
          </a:xfrm>
          <a:prstGeom prst="pie">
            <a:avLst>
              <a:gd name="adj1" fmla="val 0"/>
              <a:gd name="adj2" fmla="val 10729048"/>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solidFill>
                <a:schemeClr val="bg1"/>
              </a:solidFill>
            </a:endParaRPr>
          </a:p>
        </p:txBody>
      </p:sp>
      <p:sp>
        <p:nvSpPr>
          <p:cNvPr id="42" name="TextBox 41"/>
          <p:cNvSpPr txBox="1"/>
          <p:nvPr/>
        </p:nvSpPr>
        <p:spPr>
          <a:xfrm>
            <a:off x="9754844" y="3236114"/>
            <a:ext cx="844061" cy="400110"/>
          </a:xfrm>
          <a:prstGeom prst="rect">
            <a:avLst/>
          </a:prstGeom>
          <a:noFill/>
        </p:spPr>
        <p:txBody>
          <a:bodyPr wrap="square" rtlCol="0">
            <a:spAutoFit/>
          </a:bodyPr>
          <a:lstStyle/>
          <a:p>
            <a:pPr algn="ctr"/>
            <a:r>
              <a:rPr lang="id-ID" sz="2000" dirty="0">
                <a:solidFill>
                  <a:schemeClr val="bg1"/>
                </a:solidFill>
                <a:latin typeface="Neris Thin" panose="00000300000000000000" pitchFamily="50" charset="0"/>
              </a:rPr>
              <a:t>75%</a:t>
            </a:r>
          </a:p>
        </p:txBody>
      </p:sp>
      <p:sp>
        <p:nvSpPr>
          <p:cNvPr id="43" name="Text Placeholder 17"/>
          <p:cNvSpPr txBox="1">
            <a:spLocks/>
          </p:cNvSpPr>
          <p:nvPr/>
        </p:nvSpPr>
        <p:spPr>
          <a:xfrm>
            <a:off x="9320676" y="4385724"/>
            <a:ext cx="1748152" cy="377391"/>
          </a:xfrm>
          <a:prstGeom prst="rect">
            <a:avLst/>
          </a:prstGeom>
        </p:spPr>
        <p:txBody>
          <a:bodyPr/>
          <a:lstStyle>
            <a:lvl1pPr marL="0" indent="0" algn="ctr" defTabSz="914400" rtl="0" eaLnBrk="1" latinLnBrk="0" hangingPunct="1">
              <a:lnSpc>
                <a:spcPct val="90000"/>
              </a:lnSpc>
              <a:spcBef>
                <a:spcPts val="1000"/>
              </a:spcBef>
              <a:buFont typeface="Arial" panose="020B0604020202020204" pitchFamily="34" charset="0"/>
              <a:buNone/>
              <a:defRPr sz="2000" b="1" kern="1200" baseline="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id-ID" sz="1800" dirty="0" smtClean="0"/>
              <a:t>Product Access</a:t>
            </a:r>
            <a:endParaRPr lang="id-ID" sz="1800" dirty="0"/>
          </a:p>
        </p:txBody>
      </p:sp>
      <p:sp>
        <p:nvSpPr>
          <p:cNvPr id="44" name="Text Placeholder 17"/>
          <p:cNvSpPr txBox="1">
            <a:spLocks/>
          </p:cNvSpPr>
          <p:nvPr/>
        </p:nvSpPr>
        <p:spPr>
          <a:xfrm>
            <a:off x="9141999" y="4735940"/>
            <a:ext cx="2099717" cy="916128"/>
          </a:xfrm>
          <a:prstGeom prst="rect">
            <a:avLst/>
          </a:prstGeom>
        </p:spPr>
        <p:txBody>
          <a:bodyPr/>
          <a:lstStyle>
            <a:lvl1pPr marL="0" indent="0" algn="ctr" defTabSz="914400" rtl="0" eaLnBrk="1" latinLnBrk="0" hangingPunct="1">
              <a:lnSpc>
                <a:spcPct val="90000"/>
              </a:lnSpc>
              <a:spcBef>
                <a:spcPts val="1000"/>
              </a:spcBef>
              <a:buFont typeface="Arial" panose="020B0604020202020204" pitchFamily="34" charset="0"/>
              <a:buNone/>
              <a:defRPr sz="1400" b="0" kern="1200" baseline="0">
                <a:solidFill>
                  <a:schemeClr val="bg1"/>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200" dirty="0" err="1">
                <a:latin typeface="Calibri" panose="020F0502020204030204" pitchFamily="34" charset="0"/>
              </a:rPr>
              <a:t>Curabitur</a:t>
            </a:r>
            <a:r>
              <a:rPr lang="en-US" sz="1200" dirty="0">
                <a:latin typeface="Calibri" panose="020F0502020204030204" pitchFamily="34" charset="0"/>
              </a:rPr>
              <a:t> </a:t>
            </a:r>
            <a:r>
              <a:rPr lang="en-US" sz="1200" dirty="0" err="1">
                <a:latin typeface="Calibri" panose="020F0502020204030204" pitchFamily="34" charset="0"/>
              </a:rPr>
              <a:t>quis</a:t>
            </a:r>
            <a:r>
              <a:rPr lang="en-US" sz="1200" dirty="0">
                <a:latin typeface="Calibri" panose="020F0502020204030204" pitchFamily="34" charset="0"/>
              </a:rPr>
              <a:t> </a:t>
            </a:r>
            <a:r>
              <a:rPr lang="en-US" sz="1200" dirty="0" err="1">
                <a:latin typeface="Calibri" panose="020F0502020204030204" pitchFamily="34" charset="0"/>
              </a:rPr>
              <a:t>velit</a:t>
            </a:r>
            <a:r>
              <a:rPr lang="en-US" sz="1200" dirty="0">
                <a:latin typeface="Calibri" panose="020F0502020204030204" pitchFamily="34" charset="0"/>
              </a:rPr>
              <a:t>. </a:t>
            </a:r>
            <a:r>
              <a:rPr lang="en-US" sz="1200" dirty="0" err="1">
                <a:latin typeface="Calibri" panose="020F0502020204030204" pitchFamily="34" charset="0"/>
              </a:rPr>
              <a:t>Donec</a:t>
            </a:r>
            <a:r>
              <a:rPr lang="id-ID" sz="1200" dirty="0">
                <a:latin typeface="Calibri" panose="020F0502020204030204" pitchFamily="34" charset="0"/>
              </a:rPr>
              <a:t>en </a:t>
            </a:r>
            <a:r>
              <a:rPr lang="en-US" sz="1200" dirty="0" err="1">
                <a:latin typeface="Calibri" panose="020F0502020204030204" pitchFamily="34" charset="0"/>
              </a:rPr>
              <a:t>elementum</a:t>
            </a:r>
            <a:r>
              <a:rPr lang="en-US" sz="1200" dirty="0">
                <a:latin typeface="Calibri" panose="020F0502020204030204" pitchFamily="34" charset="0"/>
              </a:rPr>
              <a:t> </a:t>
            </a:r>
            <a:r>
              <a:rPr lang="en-US" sz="1200" dirty="0" err="1">
                <a:latin typeface="Calibri" panose="020F0502020204030204" pitchFamily="34" charset="0"/>
              </a:rPr>
              <a:t>ultricies</a:t>
            </a:r>
            <a:r>
              <a:rPr lang="id-ID" sz="1200" dirty="0">
                <a:latin typeface="Calibri" panose="020F0502020204030204" pitchFamily="34" charset="0"/>
              </a:rPr>
              <a:t> </a:t>
            </a:r>
            <a:r>
              <a:rPr lang="en-US" sz="1200" dirty="0" err="1">
                <a:latin typeface="Calibri" panose="020F0502020204030204" pitchFamily="34" charset="0"/>
              </a:rPr>
              <a:t>elementum</a:t>
            </a:r>
            <a:endParaRPr lang="en-US" sz="1200" dirty="0">
              <a:latin typeface="Calibri" panose="020F0502020204030204" pitchFamily="34" charset="0"/>
            </a:endParaRPr>
          </a:p>
        </p:txBody>
      </p:sp>
      <p:sp>
        <p:nvSpPr>
          <p:cNvPr id="45" name="TextBox 44"/>
          <p:cNvSpPr txBox="1"/>
          <p:nvPr/>
        </p:nvSpPr>
        <p:spPr>
          <a:xfrm>
            <a:off x="7914244" y="5274626"/>
            <a:ext cx="1062364" cy="253916"/>
          </a:xfrm>
          <a:prstGeom prst="rect">
            <a:avLst/>
          </a:prstGeom>
          <a:noFill/>
        </p:spPr>
        <p:txBody>
          <a:bodyPr wrap="square" rtlCol="0">
            <a:spAutoFit/>
          </a:bodyPr>
          <a:lstStyle/>
          <a:p>
            <a:r>
              <a:rPr lang="id-ID" sz="1050" dirty="0" smtClean="0">
                <a:solidFill>
                  <a:schemeClr val="bg1"/>
                </a:solidFill>
              </a:rPr>
              <a:t>Lorem ipsum</a:t>
            </a:r>
            <a:endParaRPr lang="id-ID" sz="1050" dirty="0">
              <a:solidFill>
                <a:schemeClr val="bg1"/>
              </a:solidFill>
            </a:endParaRPr>
          </a:p>
        </p:txBody>
      </p:sp>
    </p:spTree>
    <p:extLst>
      <p:ext uri="{BB962C8B-B14F-4D97-AF65-F5344CB8AC3E}">
        <p14:creationId xmlns:p14="http://schemas.microsoft.com/office/powerpoint/2010/main" val="20408323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500" fill="hold"/>
                                        <p:tgtEl>
                                          <p:spTgt spid="19"/>
                                        </p:tgtEl>
                                        <p:attrNameLst>
                                          <p:attrName>ppt_x</p:attrName>
                                        </p:attrNameLst>
                                      </p:cBhvr>
                                      <p:tavLst>
                                        <p:tav tm="0">
                                          <p:val>
                                            <p:strVal val="#ppt_x"/>
                                          </p:val>
                                        </p:tav>
                                        <p:tav tm="100000">
                                          <p:val>
                                            <p:strVal val="#ppt_x"/>
                                          </p:val>
                                        </p:tav>
                                      </p:tavLst>
                                    </p:anim>
                                    <p:anim calcmode="lin" valueType="num">
                                      <p:cBhvr additive="base">
                                        <p:cTn id="16" dur="50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 fill="hold"/>
                                        <p:tgtEl>
                                          <p:spTgt spid="17"/>
                                        </p:tgtEl>
                                        <p:attrNameLst>
                                          <p:attrName>ppt_x</p:attrName>
                                        </p:attrNameLst>
                                      </p:cBhvr>
                                      <p:tavLst>
                                        <p:tav tm="0">
                                          <p:val>
                                            <p:strVal val="#ppt_x"/>
                                          </p:val>
                                        </p:tav>
                                        <p:tav tm="100000">
                                          <p:val>
                                            <p:strVal val="#ppt_x"/>
                                          </p:val>
                                        </p:tav>
                                      </p:tavLst>
                                    </p:anim>
                                    <p:anim calcmode="lin" valueType="num">
                                      <p:cBhvr additive="base">
                                        <p:cTn id="24" dur="500" fill="hold"/>
                                        <p:tgtEl>
                                          <p:spTgt spid="17"/>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500" fill="hold"/>
                                        <p:tgtEl>
                                          <p:spTgt spid="16"/>
                                        </p:tgtEl>
                                        <p:attrNameLst>
                                          <p:attrName>ppt_x</p:attrName>
                                        </p:attrNameLst>
                                      </p:cBhvr>
                                      <p:tavLst>
                                        <p:tav tm="0">
                                          <p:val>
                                            <p:strVal val="#ppt_x"/>
                                          </p:val>
                                        </p:tav>
                                        <p:tav tm="100000">
                                          <p:val>
                                            <p:strVal val="#ppt_x"/>
                                          </p:val>
                                        </p:tav>
                                      </p:tavLst>
                                    </p:anim>
                                    <p:anim calcmode="lin" valueType="num">
                                      <p:cBhvr additive="base">
                                        <p:cTn id="28" dur="5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500" fill="hold"/>
                                        <p:tgtEl>
                                          <p:spTgt spid="15"/>
                                        </p:tgtEl>
                                        <p:attrNameLst>
                                          <p:attrName>ppt_x</p:attrName>
                                        </p:attrNameLst>
                                      </p:cBhvr>
                                      <p:tavLst>
                                        <p:tav tm="0">
                                          <p:val>
                                            <p:strVal val="#ppt_x"/>
                                          </p:val>
                                        </p:tav>
                                        <p:tav tm="100000">
                                          <p:val>
                                            <p:strVal val="#ppt_x"/>
                                          </p:val>
                                        </p:tav>
                                      </p:tavLst>
                                    </p:anim>
                                    <p:anim calcmode="lin" valueType="num">
                                      <p:cBhvr additive="base">
                                        <p:cTn id="32" dur="5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additive="base">
                                        <p:cTn id="35" dur="500" fill="hold"/>
                                        <p:tgtEl>
                                          <p:spTgt spid="14"/>
                                        </p:tgtEl>
                                        <p:attrNameLst>
                                          <p:attrName>ppt_x</p:attrName>
                                        </p:attrNameLst>
                                      </p:cBhvr>
                                      <p:tavLst>
                                        <p:tav tm="0">
                                          <p:val>
                                            <p:strVal val="#ppt_x"/>
                                          </p:val>
                                        </p:tav>
                                        <p:tav tm="100000">
                                          <p:val>
                                            <p:strVal val="#ppt_x"/>
                                          </p:val>
                                        </p:tav>
                                      </p:tavLst>
                                    </p:anim>
                                    <p:anim calcmode="lin" valueType="num">
                                      <p:cBhvr additive="base">
                                        <p:cTn id="36" dur="500" fill="hold"/>
                                        <p:tgtEl>
                                          <p:spTgt spid="1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500" fill="hold"/>
                                        <p:tgtEl>
                                          <p:spTgt spid="13"/>
                                        </p:tgtEl>
                                        <p:attrNameLst>
                                          <p:attrName>ppt_x</p:attrName>
                                        </p:attrNameLst>
                                      </p:cBhvr>
                                      <p:tavLst>
                                        <p:tav tm="0">
                                          <p:val>
                                            <p:strVal val="#ppt_x"/>
                                          </p:val>
                                        </p:tav>
                                        <p:tav tm="100000">
                                          <p:val>
                                            <p:strVal val="#ppt_x"/>
                                          </p:val>
                                        </p:tav>
                                      </p:tavLst>
                                    </p:anim>
                                    <p:anim calcmode="lin" valueType="num">
                                      <p:cBhvr additive="base">
                                        <p:cTn id="40" dur="500" fill="hold"/>
                                        <p:tgtEl>
                                          <p:spTgt spid="1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500" fill="hold"/>
                                        <p:tgtEl>
                                          <p:spTgt spid="12"/>
                                        </p:tgtEl>
                                        <p:attrNameLst>
                                          <p:attrName>ppt_x</p:attrName>
                                        </p:attrNameLst>
                                      </p:cBhvr>
                                      <p:tavLst>
                                        <p:tav tm="0">
                                          <p:val>
                                            <p:strVal val="#ppt_x"/>
                                          </p:val>
                                        </p:tav>
                                        <p:tav tm="100000">
                                          <p:val>
                                            <p:strVal val="#ppt_x"/>
                                          </p:val>
                                        </p:tav>
                                      </p:tavLst>
                                    </p:anim>
                                    <p:anim calcmode="lin" valueType="num">
                                      <p:cBhvr additive="base">
                                        <p:cTn id="44" dur="500" fill="hold"/>
                                        <p:tgtEl>
                                          <p:spTgt spid="12"/>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additive="base">
                                        <p:cTn id="47" dur="500" fill="hold"/>
                                        <p:tgtEl>
                                          <p:spTgt spid="11"/>
                                        </p:tgtEl>
                                        <p:attrNameLst>
                                          <p:attrName>ppt_x</p:attrName>
                                        </p:attrNameLst>
                                      </p:cBhvr>
                                      <p:tavLst>
                                        <p:tav tm="0">
                                          <p:val>
                                            <p:strVal val="#ppt_x"/>
                                          </p:val>
                                        </p:tav>
                                        <p:tav tm="100000">
                                          <p:val>
                                            <p:strVal val="#ppt_x"/>
                                          </p:val>
                                        </p:tav>
                                      </p:tavLst>
                                    </p:anim>
                                    <p:anim calcmode="lin" valueType="num">
                                      <p:cBhvr additive="base">
                                        <p:cTn id="48" dur="500" fill="hold"/>
                                        <p:tgtEl>
                                          <p:spTgt spid="1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9"/>
                                        </p:tgtEl>
                                        <p:attrNameLst>
                                          <p:attrName>style.visibility</p:attrName>
                                        </p:attrNameLst>
                                      </p:cBhvr>
                                      <p:to>
                                        <p:strVal val="visible"/>
                                      </p:to>
                                    </p:set>
                                    <p:anim calcmode="lin" valueType="num">
                                      <p:cBhvr additive="base">
                                        <p:cTn id="55" dur="500" fill="hold"/>
                                        <p:tgtEl>
                                          <p:spTgt spid="9"/>
                                        </p:tgtEl>
                                        <p:attrNameLst>
                                          <p:attrName>ppt_x</p:attrName>
                                        </p:attrNameLst>
                                      </p:cBhvr>
                                      <p:tavLst>
                                        <p:tav tm="0">
                                          <p:val>
                                            <p:strVal val="#ppt_x"/>
                                          </p:val>
                                        </p:tav>
                                        <p:tav tm="100000">
                                          <p:val>
                                            <p:strVal val="#ppt_x"/>
                                          </p:val>
                                        </p:tav>
                                      </p:tavLst>
                                    </p:anim>
                                    <p:anim calcmode="lin" valueType="num">
                                      <p:cBhvr additive="base">
                                        <p:cTn id="56" dur="500" fill="hold"/>
                                        <p:tgtEl>
                                          <p:spTgt spid="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additive="base">
                                        <p:cTn id="59" dur="500" fill="hold"/>
                                        <p:tgtEl>
                                          <p:spTgt spid="8"/>
                                        </p:tgtEl>
                                        <p:attrNameLst>
                                          <p:attrName>ppt_x</p:attrName>
                                        </p:attrNameLst>
                                      </p:cBhvr>
                                      <p:tavLst>
                                        <p:tav tm="0">
                                          <p:val>
                                            <p:strVal val="#ppt_x"/>
                                          </p:val>
                                        </p:tav>
                                        <p:tav tm="100000">
                                          <p:val>
                                            <p:strVal val="#ppt_x"/>
                                          </p:val>
                                        </p:tav>
                                      </p:tavLst>
                                    </p:anim>
                                    <p:anim calcmode="lin" valueType="num">
                                      <p:cBhvr additive="base">
                                        <p:cTn id="60" dur="500" fill="hold"/>
                                        <p:tgtEl>
                                          <p:spTgt spid="8"/>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7"/>
                                        </p:tgtEl>
                                        <p:attrNameLst>
                                          <p:attrName>style.visibility</p:attrName>
                                        </p:attrNameLst>
                                      </p:cBhvr>
                                      <p:to>
                                        <p:strVal val="visible"/>
                                      </p:to>
                                    </p:set>
                                    <p:anim calcmode="lin" valueType="num">
                                      <p:cBhvr additive="base">
                                        <p:cTn id="63" dur="500" fill="hold"/>
                                        <p:tgtEl>
                                          <p:spTgt spid="7"/>
                                        </p:tgtEl>
                                        <p:attrNameLst>
                                          <p:attrName>ppt_x</p:attrName>
                                        </p:attrNameLst>
                                      </p:cBhvr>
                                      <p:tavLst>
                                        <p:tav tm="0">
                                          <p:val>
                                            <p:strVal val="#ppt_x"/>
                                          </p:val>
                                        </p:tav>
                                        <p:tav tm="100000">
                                          <p:val>
                                            <p:strVal val="#ppt_x"/>
                                          </p:val>
                                        </p:tav>
                                      </p:tavLst>
                                    </p:anim>
                                    <p:anim calcmode="lin" valueType="num">
                                      <p:cBhvr additive="base">
                                        <p:cTn id="64" dur="500" fill="hold"/>
                                        <p:tgtEl>
                                          <p:spTgt spid="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6"/>
                                        </p:tgtEl>
                                        <p:attrNameLst>
                                          <p:attrName>style.visibility</p:attrName>
                                        </p:attrNameLst>
                                      </p:cBhvr>
                                      <p:to>
                                        <p:strVal val="visible"/>
                                      </p:to>
                                    </p:set>
                                    <p:anim calcmode="lin" valueType="num">
                                      <p:cBhvr additive="base">
                                        <p:cTn id="67" dur="500" fill="hold"/>
                                        <p:tgtEl>
                                          <p:spTgt spid="6"/>
                                        </p:tgtEl>
                                        <p:attrNameLst>
                                          <p:attrName>ppt_x</p:attrName>
                                        </p:attrNameLst>
                                      </p:cBhvr>
                                      <p:tavLst>
                                        <p:tav tm="0">
                                          <p:val>
                                            <p:strVal val="#ppt_x"/>
                                          </p:val>
                                        </p:tav>
                                        <p:tav tm="100000">
                                          <p:val>
                                            <p:strVal val="#ppt_x"/>
                                          </p:val>
                                        </p:tav>
                                      </p:tavLst>
                                    </p:anim>
                                    <p:anim calcmode="lin" valueType="num">
                                      <p:cBhvr additive="base">
                                        <p:cTn id="68" dur="500" fill="hold"/>
                                        <p:tgtEl>
                                          <p:spTgt spid="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5"/>
                                        </p:tgtEl>
                                        <p:attrNameLst>
                                          <p:attrName>style.visibility</p:attrName>
                                        </p:attrNameLst>
                                      </p:cBhvr>
                                      <p:to>
                                        <p:strVal val="visible"/>
                                      </p:to>
                                    </p:set>
                                    <p:anim calcmode="lin" valueType="num">
                                      <p:cBhvr additive="base">
                                        <p:cTn id="71" dur="500" fill="hold"/>
                                        <p:tgtEl>
                                          <p:spTgt spid="5"/>
                                        </p:tgtEl>
                                        <p:attrNameLst>
                                          <p:attrName>ppt_x</p:attrName>
                                        </p:attrNameLst>
                                      </p:cBhvr>
                                      <p:tavLst>
                                        <p:tav tm="0">
                                          <p:val>
                                            <p:strVal val="#ppt_x"/>
                                          </p:val>
                                        </p:tav>
                                        <p:tav tm="100000">
                                          <p:val>
                                            <p:strVal val="#ppt_x"/>
                                          </p:val>
                                        </p:tav>
                                      </p:tavLst>
                                    </p:anim>
                                    <p:anim calcmode="lin" valueType="num">
                                      <p:cBhvr additive="base">
                                        <p:cTn id="72" dur="500" fill="hold"/>
                                        <p:tgtEl>
                                          <p:spTgt spid="5"/>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4"/>
                                        </p:tgtEl>
                                        <p:attrNameLst>
                                          <p:attrName>style.visibility</p:attrName>
                                        </p:attrNameLst>
                                      </p:cBhvr>
                                      <p:to>
                                        <p:strVal val="visible"/>
                                      </p:to>
                                    </p:set>
                                    <p:anim calcmode="lin" valueType="num">
                                      <p:cBhvr additive="base">
                                        <p:cTn id="75" dur="500" fill="hold"/>
                                        <p:tgtEl>
                                          <p:spTgt spid="4"/>
                                        </p:tgtEl>
                                        <p:attrNameLst>
                                          <p:attrName>ppt_x</p:attrName>
                                        </p:attrNameLst>
                                      </p:cBhvr>
                                      <p:tavLst>
                                        <p:tav tm="0">
                                          <p:val>
                                            <p:strVal val="#ppt_x"/>
                                          </p:val>
                                        </p:tav>
                                        <p:tav tm="100000">
                                          <p:val>
                                            <p:strVal val="#ppt_x"/>
                                          </p:val>
                                        </p:tav>
                                      </p:tavLst>
                                    </p:anim>
                                    <p:anim calcmode="lin" valueType="num">
                                      <p:cBhvr additive="base">
                                        <p:cTn id="76" dur="500" fill="hold"/>
                                        <p:tgtEl>
                                          <p:spTgt spid="4"/>
                                        </p:tgtEl>
                                        <p:attrNameLst>
                                          <p:attrName>ppt_y</p:attrName>
                                        </p:attrNameLst>
                                      </p:cBhvr>
                                      <p:tavLst>
                                        <p:tav tm="0">
                                          <p:val>
                                            <p:strVal val="1+#ppt_h/2"/>
                                          </p:val>
                                        </p:tav>
                                        <p:tav tm="100000">
                                          <p:val>
                                            <p:strVal val="#ppt_y"/>
                                          </p:val>
                                        </p:tav>
                                      </p:tavLst>
                                    </p:anim>
                                  </p:childTnLst>
                                </p:cTn>
                              </p:par>
                            </p:childTnLst>
                          </p:cTn>
                        </p:par>
                        <p:par>
                          <p:cTn id="77" fill="hold">
                            <p:stCondLst>
                              <p:cond delay="500"/>
                            </p:stCondLst>
                            <p:childTnLst>
                              <p:par>
                                <p:cTn id="78" presetID="47" presetClass="entr" presetSubtype="0" fill="hold" grpId="0" nodeType="afterEffect">
                                  <p:stCondLst>
                                    <p:cond delay="0"/>
                                  </p:stCondLst>
                                  <p:childTnLst>
                                    <p:set>
                                      <p:cBhvr>
                                        <p:cTn id="79" dur="1" fill="hold">
                                          <p:stCondLst>
                                            <p:cond delay="0"/>
                                          </p:stCondLst>
                                        </p:cTn>
                                        <p:tgtEl>
                                          <p:spTgt spid="22"/>
                                        </p:tgtEl>
                                        <p:attrNameLst>
                                          <p:attrName>style.visibility</p:attrName>
                                        </p:attrNameLst>
                                      </p:cBhvr>
                                      <p:to>
                                        <p:strVal val="visible"/>
                                      </p:to>
                                    </p:set>
                                    <p:animEffect transition="in" filter="fade">
                                      <p:cBhvr>
                                        <p:cTn id="80" dur="500"/>
                                        <p:tgtEl>
                                          <p:spTgt spid="22"/>
                                        </p:tgtEl>
                                      </p:cBhvr>
                                    </p:animEffect>
                                    <p:anim calcmode="lin" valueType="num">
                                      <p:cBhvr>
                                        <p:cTn id="81" dur="500" fill="hold"/>
                                        <p:tgtEl>
                                          <p:spTgt spid="22"/>
                                        </p:tgtEl>
                                        <p:attrNameLst>
                                          <p:attrName>ppt_x</p:attrName>
                                        </p:attrNameLst>
                                      </p:cBhvr>
                                      <p:tavLst>
                                        <p:tav tm="0">
                                          <p:val>
                                            <p:strVal val="#ppt_x"/>
                                          </p:val>
                                        </p:tav>
                                        <p:tav tm="100000">
                                          <p:val>
                                            <p:strVal val="#ppt_x"/>
                                          </p:val>
                                        </p:tav>
                                      </p:tavLst>
                                    </p:anim>
                                    <p:anim calcmode="lin" valueType="num">
                                      <p:cBhvr>
                                        <p:cTn id="82" dur="500" fill="hold"/>
                                        <p:tgtEl>
                                          <p:spTgt spid="22"/>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23"/>
                                        </p:tgtEl>
                                        <p:attrNameLst>
                                          <p:attrName>style.visibility</p:attrName>
                                        </p:attrNameLst>
                                      </p:cBhvr>
                                      <p:to>
                                        <p:strVal val="visible"/>
                                      </p:to>
                                    </p:set>
                                    <p:animEffect transition="in" filter="fade">
                                      <p:cBhvr>
                                        <p:cTn id="85" dur="500"/>
                                        <p:tgtEl>
                                          <p:spTgt spid="23"/>
                                        </p:tgtEl>
                                      </p:cBhvr>
                                    </p:animEffect>
                                    <p:anim calcmode="lin" valueType="num">
                                      <p:cBhvr>
                                        <p:cTn id="86" dur="500" fill="hold"/>
                                        <p:tgtEl>
                                          <p:spTgt spid="23"/>
                                        </p:tgtEl>
                                        <p:attrNameLst>
                                          <p:attrName>ppt_x</p:attrName>
                                        </p:attrNameLst>
                                      </p:cBhvr>
                                      <p:tavLst>
                                        <p:tav tm="0">
                                          <p:val>
                                            <p:strVal val="#ppt_x"/>
                                          </p:val>
                                        </p:tav>
                                        <p:tav tm="100000">
                                          <p:val>
                                            <p:strVal val="#ppt_x"/>
                                          </p:val>
                                        </p:tav>
                                      </p:tavLst>
                                    </p:anim>
                                    <p:anim calcmode="lin" valueType="num">
                                      <p:cBhvr>
                                        <p:cTn id="87" dur="500" fill="hold"/>
                                        <p:tgtEl>
                                          <p:spTgt spid="23"/>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24"/>
                                        </p:tgtEl>
                                        <p:attrNameLst>
                                          <p:attrName>style.visibility</p:attrName>
                                        </p:attrNameLst>
                                      </p:cBhvr>
                                      <p:to>
                                        <p:strVal val="visible"/>
                                      </p:to>
                                    </p:set>
                                    <p:animEffect transition="in" filter="fade">
                                      <p:cBhvr>
                                        <p:cTn id="90" dur="500"/>
                                        <p:tgtEl>
                                          <p:spTgt spid="24"/>
                                        </p:tgtEl>
                                      </p:cBhvr>
                                    </p:animEffect>
                                    <p:anim calcmode="lin" valueType="num">
                                      <p:cBhvr>
                                        <p:cTn id="91" dur="500" fill="hold"/>
                                        <p:tgtEl>
                                          <p:spTgt spid="24"/>
                                        </p:tgtEl>
                                        <p:attrNameLst>
                                          <p:attrName>ppt_x</p:attrName>
                                        </p:attrNameLst>
                                      </p:cBhvr>
                                      <p:tavLst>
                                        <p:tav tm="0">
                                          <p:val>
                                            <p:strVal val="#ppt_x"/>
                                          </p:val>
                                        </p:tav>
                                        <p:tav tm="100000">
                                          <p:val>
                                            <p:strVal val="#ppt_x"/>
                                          </p:val>
                                        </p:tav>
                                      </p:tavLst>
                                    </p:anim>
                                    <p:anim calcmode="lin" valueType="num">
                                      <p:cBhvr>
                                        <p:cTn id="92" dur="500" fill="hold"/>
                                        <p:tgtEl>
                                          <p:spTgt spid="24"/>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25"/>
                                        </p:tgtEl>
                                        <p:attrNameLst>
                                          <p:attrName>style.visibility</p:attrName>
                                        </p:attrNameLst>
                                      </p:cBhvr>
                                      <p:to>
                                        <p:strVal val="visible"/>
                                      </p:to>
                                    </p:set>
                                    <p:animEffect transition="in" filter="fade">
                                      <p:cBhvr>
                                        <p:cTn id="95" dur="500"/>
                                        <p:tgtEl>
                                          <p:spTgt spid="25"/>
                                        </p:tgtEl>
                                      </p:cBhvr>
                                    </p:animEffect>
                                    <p:anim calcmode="lin" valueType="num">
                                      <p:cBhvr>
                                        <p:cTn id="96" dur="500" fill="hold"/>
                                        <p:tgtEl>
                                          <p:spTgt spid="25"/>
                                        </p:tgtEl>
                                        <p:attrNameLst>
                                          <p:attrName>ppt_x</p:attrName>
                                        </p:attrNameLst>
                                      </p:cBhvr>
                                      <p:tavLst>
                                        <p:tav tm="0">
                                          <p:val>
                                            <p:strVal val="#ppt_x"/>
                                          </p:val>
                                        </p:tav>
                                        <p:tav tm="100000">
                                          <p:val>
                                            <p:strVal val="#ppt_x"/>
                                          </p:val>
                                        </p:tav>
                                      </p:tavLst>
                                    </p:anim>
                                    <p:anim calcmode="lin" valueType="num">
                                      <p:cBhvr>
                                        <p:cTn id="97" dur="500" fill="hold"/>
                                        <p:tgtEl>
                                          <p:spTgt spid="25"/>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26"/>
                                        </p:tgtEl>
                                        <p:attrNameLst>
                                          <p:attrName>style.visibility</p:attrName>
                                        </p:attrNameLst>
                                      </p:cBhvr>
                                      <p:to>
                                        <p:strVal val="visible"/>
                                      </p:to>
                                    </p:set>
                                    <p:animEffect transition="in" filter="fade">
                                      <p:cBhvr>
                                        <p:cTn id="100" dur="500"/>
                                        <p:tgtEl>
                                          <p:spTgt spid="26"/>
                                        </p:tgtEl>
                                      </p:cBhvr>
                                    </p:animEffect>
                                    <p:anim calcmode="lin" valueType="num">
                                      <p:cBhvr>
                                        <p:cTn id="101" dur="500" fill="hold"/>
                                        <p:tgtEl>
                                          <p:spTgt spid="26"/>
                                        </p:tgtEl>
                                        <p:attrNameLst>
                                          <p:attrName>ppt_x</p:attrName>
                                        </p:attrNameLst>
                                      </p:cBhvr>
                                      <p:tavLst>
                                        <p:tav tm="0">
                                          <p:val>
                                            <p:strVal val="#ppt_x"/>
                                          </p:val>
                                        </p:tav>
                                        <p:tav tm="100000">
                                          <p:val>
                                            <p:strVal val="#ppt_x"/>
                                          </p:val>
                                        </p:tav>
                                      </p:tavLst>
                                    </p:anim>
                                    <p:anim calcmode="lin" valueType="num">
                                      <p:cBhvr>
                                        <p:cTn id="102" dur="500" fill="hold"/>
                                        <p:tgtEl>
                                          <p:spTgt spid="26"/>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27"/>
                                        </p:tgtEl>
                                        <p:attrNameLst>
                                          <p:attrName>style.visibility</p:attrName>
                                        </p:attrNameLst>
                                      </p:cBhvr>
                                      <p:to>
                                        <p:strVal val="visible"/>
                                      </p:to>
                                    </p:set>
                                    <p:animEffect transition="in" filter="fade">
                                      <p:cBhvr>
                                        <p:cTn id="105" dur="500"/>
                                        <p:tgtEl>
                                          <p:spTgt spid="27"/>
                                        </p:tgtEl>
                                      </p:cBhvr>
                                    </p:animEffect>
                                    <p:anim calcmode="lin" valueType="num">
                                      <p:cBhvr>
                                        <p:cTn id="106" dur="500" fill="hold"/>
                                        <p:tgtEl>
                                          <p:spTgt spid="27"/>
                                        </p:tgtEl>
                                        <p:attrNameLst>
                                          <p:attrName>ppt_x</p:attrName>
                                        </p:attrNameLst>
                                      </p:cBhvr>
                                      <p:tavLst>
                                        <p:tav tm="0">
                                          <p:val>
                                            <p:strVal val="#ppt_x"/>
                                          </p:val>
                                        </p:tav>
                                        <p:tav tm="100000">
                                          <p:val>
                                            <p:strVal val="#ppt_x"/>
                                          </p:val>
                                        </p:tav>
                                      </p:tavLst>
                                    </p:anim>
                                    <p:anim calcmode="lin" valueType="num">
                                      <p:cBhvr>
                                        <p:cTn id="107" dur="500" fill="hold"/>
                                        <p:tgtEl>
                                          <p:spTgt spid="27"/>
                                        </p:tgtEl>
                                        <p:attrNameLst>
                                          <p:attrName>ppt_y</p:attrName>
                                        </p:attrNameLst>
                                      </p:cBhvr>
                                      <p:tavLst>
                                        <p:tav tm="0">
                                          <p:val>
                                            <p:strVal val="#ppt_y-.1"/>
                                          </p:val>
                                        </p:tav>
                                        <p:tav tm="100000">
                                          <p:val>
                                            <p:strVal val="#ppt_y"/>
                                          </p:val>
                                        </p:tav>
                                      </p:tavLst>
                                    </p:anim>
                                  </p:childTnLst>
                                </p:cTn>
                              </p:par>
                            </p:childTnLst>
                          </p:cTn>
                        </p:par>
                        <p:par>
                          <p:cTn id="108" fill="hold">
                            <p:stCondLst>
                              <p:cond delay="1000"/>
                            </p:stCondLst>
                            <p:childTnLst>
                              <p:par>
                                <p:cTn id="109" presetID="10" presetClass="entr" presetSubtype="0" fill="hold" grpId="0" nodeType="afterEffect">
                                  <p:stCondLst>
                                    <p:cond delay="0"/>
                                  </p:stCondLst>
                                  <p:childTnLst>
                                    <p:set>
                                      <p:cBhvr>
                                        <p:cTn id="110" dur="1" fill="hold">
                                          <p:stCondLst>
                                            <p:cond delay="0"/>
                                          </p:stCondLst>
                                        </p:cTn>
                                        <p:tgtEl>
                                          <p:spTgt spid="28"/>
                                        </p:tgtEl>
                                        <p:attrNameLst>
                                          <p:attrName>style.visibility</p:attrName>
                                        </p:attrNameLst>
                                      </p:cBhvr>
                                      <p:to>
                                        <p:strVal val="visible"/>
                                      </p:to>
                                    </p:set>
                                    <p:animEffect transition="in" filter="fade">
                                      <p:cBhvr>
                                        <p:cTn id="111" dur="500"/>
                                        <p:tgtEl>
                                          <p:spTgt spid="28"/>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29"/>
                                        </p:tgtEl>
                                        <p:attrNameLst>
                                          <p:attrName>style.visibility</p:attrName>
                                        </p:attrNameLst>
                                      </p:cBhvr>
                                      <p:to>
                                        <p:strVal val="visible"/>
                                      </p:to>
                                    </p:set>
                                    <p:animEffect transition="in" filter="fade">
                                      <p:cBhvr>
                                        <p:cTn id="114" dur="500"/>
                                        <p:tgtEl>
                                          <p:spTgt spid="29"/>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fade">
                                      <p:cBhvr>
                                        <p:cTn id="117" dur="500"/>
                                        <p:tgtEl>
                                          <p:spTgt spid="30"/>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31"/>
                                        </p:tgtEl>
                                        <p:attrNameLst>
                                          <p:attrName>style.visibility</p:attrName>
                                        </p:attrNameLst>
                                      </p:cBhvr>
                                      <p:to>
                                        <p:strVal val="visible"/>
                                      </p:to>
                                    </p:set>
                                    <p:animEffect transition="in" filter="fade">
                                      <p:cBhvr>
                                        <p:cTn id="120" dur="500"/>
                                        <p:tgtEl>
                                          <p:spTgt spid="31"/>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32"/>
                                        </p:tgtEl>
                                        <p:attrNameLst>
                                          <p:attrName>style.visibility</p:attrName>
                                        </p:attrNameLst>
                                      </p:cBhvr>
                                      <p:to>
                                        <p:strVal val="visible"/>
                                      </p:to>
                                    </p:set>
                                    <p:animEffect transition="in" filter="fade">
                                      <p:cBhvr>
                                        <p:cTn id="123" dur="500"/>
                                        <p:tgtEl>
                                          <p:spTgt spid="32"/>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33"/>
                                        </p:tgtEl>
                                        <p:attrNameLst>
                                          <p:attrName>style.visibility</p:attrName>
                                        </p:attrNameLst>
                                      </p:cBhvr>
                                      <p:to>
                                        <p:strVal val="visible"/>
                                      </p:to>
                                    </p:set>
                                    <p:animEffect transition="in" filter="fade">
                                      <p:cBhvr>
                                        <p:cTn id="126" dur="500"/>
                                        <p:tgtEl>
                                          <p:spTgt spid="33"/>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34"/>
                                        </p:tgtEl>
                                        <p:attrNameLst>
                                          <p:attrName>style.visibility</p:attrName>
                                        </p:attrNameLst>
                                      </p:cBhvr>
                                      <p:to>
                                        <p:strVal val="visible"/>
                                      </p:to>
                                    </p:set>
                                    <p:animEffect transition="in" filter="fade">
                                      <p:cBhvr>
                                        <p:cTn id="129" dur="500"/>
                                        <p:tgtEl>
                                          <p:spTgt spid="34"/>
                                        </p:tgtEl>
                                      </p:cBhvr>
                                    </p:animEffect>
                                  </p:childTnLst>
                                </p:cTn>
                              </p:par>
                              <p:par>
                                <p:cTn id="130" presetID="10" presetClass="entr" presetSubtype="0" fill="hold" grpId="0" nodeType="withEffect">
                                  <p:stCondLst>
                                    <p:cond delay="0"/>
                                  </p:stCondLst>
                                  <p:childTnLst>
                                    <p:set>
                                      <p:cBhvr>
                                        <p:cTn id="131" dur="1" fill="hold">
                                          <p:stCondLst>
                                            <p:cond delay="0"/>
                                          </p:stCondLst>
                                        </p:cTn>
                                        <p:tgtEl>
                                          <p:spTgt spid="35"/>
                                        </p:tgtEl>
                                        <p:attrNameLst>
                                          <p:attrName>style.visibility</p:attrName>
                                        </p:attrNameLst>
                                      </p:cBhvr>
                                      <p:to>
                                        <p:strVal val="visible"/>
                                      </p:to>
                                    </p:set>
                                    <p:animEffect transition="in" filter="fade">
                                      <p:cBhvr>
                                        <p:cTn id="132" dur="500"/>
                                        <p:tgtEl>
                                          <p:spTgt spid="35"/>
                                        </p:tgtEl>
                                      </p:cBhvr>
                                    </p:animEffect>
                                  </p:childTnLst>
                                </p:cTn>
                              </p:par>
                              <p:par>
                                <p:cTn id="133" presetID="10" presetClass="entr" presetSubtype="0" fill="hold" grpId="0" nodeType="withEffect">
                                  <p:stCondLst>
                                    <p:cond delay="0"/>
                                  </p:stCondLst>
                                  <p:childTnLst>
                                    <p:set>
                                      <p:cBhvr>
                                        <p:cTn id="134" dur="1" fill="hold">
                                          <p:stCondLst>
                                            <p:cond delay="0"/>
                                          </p:stCondLst>
                                        </p:cTn>
                                        <p:tgtEl>
                                          <p:spTgt spid="36"/>
                                        </p:tgtEl>
                                        <p:attrNameLst>
                                          <p:attrName>style.visibility</p:attrName>
                                        </p:attrNameLst>
                                      </p:cBhvr>
                                      <p:to>
                                        <p:strVal val="visible"/>
                                      </p:to>
                                    </p:set>
                                    <p:animEffect transition="in" filter="fade">
                                      <p:cBhvr>
                                        <p:cTn id="135" dur="500"/>
                                        <p:tgtEl>
                                          <p:spTgt spid="36"/>
                                        </p:tgtEl>
                                      </p:cBhvr>
                                    </p:animEffect>
                                  </p:childTnLst>
                                </p:cTn>
                              </p:par>
                              <p:par>
                                <p:cTn id="136" presetID="10" presetClass="entr" presetSubtype="0" fill="hold" grpId="0" nodeType="withEffect">
                                  <p:stCondLst>
                                    <p:cond delay="0"/>
                                  </p:stCondLst>
                                  <p:childTnLst>
                                    <p:set>
                                      <p:cBhvr>
                                        <p:cTn id="137" dur="1" fill="hold">
                                          <p:stCondLst>
                                            <p:cond delay="0"/>
                                          </p:stCondLst>
                                        </p:cTn>
                                        <p:tgtEl>
                                          <p:spTgt spid="37"/>
                                        </p:tgtEl>
                                        <p:attrNameLst>
                                          <p:attrName>style.visibility</p:attrName>
                                        </p:attrNameLst>
                                      </p:cBhvr>
                                      <p:to>
                                        <p:strVal val="visible"/>
                                      </p:to>
                                    </p:set>
                                    <p:animEffect transition="in" filter="fade">
                                      <p:cBhvr>
                                        <p:cTn id="138" dur="500"/>
                                        <p:tgtEl>
                                          <p:spTgt spid="37"/>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38"/>
                                        </p:tgtEl>
                                        <p:attrNameLst>
                                          <p:attrName>style.visibility</p:attrName>
                                        </p:attrNameLst>
                                      </p:cBhvr>
                                      <p:to>
                                        <p:strVal val="visible"/>
                                      </p:to>
                                    </p:set>
                                    <p:animEffect transition="in" filter="fade">
                                      <p:cBhvr>
                                        <p:cTn id="141" dur="500"/>
                                        <p:tgtEl>
                                          <p:spTgt spid="38"/>
                                        </p:tgtEl>
                                      </p:cBhvr>
                                    </p:animEffect>
                                  </p:childTnLst>
                                </p:cTn>
                              </p:par>
                              <p:par>
                                <p:cTn id="142" presetID="22" presetClass="entr" presetSubtype="4" fill="hold" grpId="0" nodeType="withEffect">
                                  <p:stCondLst>
                                    <p:cond delay="0"/>
                                  </p:stCondLst>
                                  <p:childTnLst>
                                    <p:set>
                                      <p:cBhvr>
                                        <p:cTn id="143" dur="1" fill="hold">
                                          <p:stCondLst>
                                            <p:cond delay="0"/>
                                          </p:stCondLst>
                                        </p:cTn>
                                        <p:tgtEl>
                                          <p:spTgt spid="39"/>
                                        </p:tgtEl>
                                        <p:attrNameLst>
                                          <p:attrName>style.visibility</p:attrName>
                                        </p:attrNameLst>
                                      </p:cBhvr>
                                      <p:to>
                                        <p:strVal val="visible"/>
                                      </p:to>
                                    </p:set>
                                    <p:animEffect transition="in" filter="wipe(down)">
                                      <p:cBhvr>
                                        <p:cTn id="144" dur="500"/>
                                        <p:tgtEl>
                                          <p:spTgt spid="39"/>
                                        </p:tgtEl>
                                      </p:cBhvr>
                                    </p:animEffect>
                                  </p:childTnLst>
                                </p:cTn>
                              </p:par>
                              <p:par>
                                <p:cTn id="145" presetID="22" presetClass="entr" presetSubtype="4" fill="hold" grpId="0" nodeType="withEffect">
                                  <p:stCondLst>
                                    <p:cond delay="0"/>
                                  </p:stCondLst>
                                  <p:childTnLst>
                                    <p:set>
                                      <p:cBhvr>
                                        <p:cTn id="146" dur="1" fill="hold">
                                          <p:stCondLst>
                                            <p:cond delay="0"/>
                                          </p:stCondLst>
                                        </p:cTn>
                                        <p:tgtEl>
                                          <p:spTgt spid="40"/>
                                        </p:tgtEl>
                                        <p:attrNameLst>
                                          <p:attrName>style.visibility</p:attrName>
                                        </p:attrNameLst>
                                      </p:cBhvr>
                                      <p:to>
                                        <p:strVal val="visible"/>
                                      </p:to>
                                    </p:set>
                                    <p:animEffect transition="in" filter="wipe(down)">
                                      <p:cBhvr>
                                        <p:cTn id="147" dur="500"/>
                                        <p:tgtEl>
                                          <p:spTgt spid="40"/>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42"/>
                                        </p:tgtEl>
                                        <p:attrNameLst>
                                          <p:attrName>style.visibility</p:attrName>
                                        </p:attrNameLst>
                                      </p:cBhvr>
                                      <p:to>
                                        <p:strVal val="visible"/>
                                      </p:to>
                                    </p:set>
                                    <p:anim calcmode="lin" valueType="num">
                                      <p:cBhvr>
                                        <p:cTn id="150" dur="500" fill="hold"/>
                                        <p:tgtEl>
                                          <p:spTgt spid="42"/>
                                        </p:tgtEl>
                                        <p:attrNameLst>
                                          <p:attrName>ppt_w</p:attrName>
                                        </p:attrNameLst>
                                      </p:cBhvr>
                                      <p:tavLst>
                                        <p:tav tm="0">
                                          <p:val>
                                            <p:fltVal val="0"/>
                                          </p:val>
                                        </p:tav>
                                        <p:tav tm="100000">
                                          <p:val>
                                            <p:strVal val="#ppt_w"/>
                                          </p:val>
                                        </p:tav>
                                      </p:tavLst>
                                    </p:anim>
                                    <p:anim calcmode="lin" valueType="num">
                                      <p:cBhvr>
                                        <p:cTn id="151" dur="500" fill="hold"/>
                                        <p:tgtEl>
                                          <p:spTgt spid="42"/>
                                        </p:tgtEl>
                                        <p:attrNameLst>
                                          <p:attrName>ppt_h</p:attrName>
                                        </p:attrNameLst>
                                      </p:cBhvr>
                                      <p:tavLst>
                                        <p:tav tm="0">
                                          <p:val>
                                            <p:fltVal val="0"/>
                                          </p:val>
                                        </p:tav>
                                        <p:tav tm="100000">
                                          <p:val>
                                            <p:strVal val="#ppt_h"/>
                                          </p:val>
                                        </p:tav>
                                      </p:tavLst>
                                    </p:anim>
                                    <p:animEffect transition="in" filter="fade">
                                      <p:cBhvr>
                                        <p:cTn id="152" dur="500"/>
                                        <p:tgtEl>
                                          <p:spTgt spid="42"/>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43"/>
                                        </p:tgtEl>
                                        <p:attrNameLst>
                                          <p:attrName>style.visibility</p:attrName>
                                        </p:attrNameLst>
                                      </p:cBhvr>
                                      <p:to>
                                        <p:strVal val="visible"/>
                                      </p:to>
                                    </p:set>
                                    <p:animEffect transition="in" filter="fade">
                                      <p:cBhvr>
                                        <p:cTn id="155" dur="500"/>
                                        <p:tgtEl>
                                          <p:spTgt spid="43"/>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44"/>
                                        </p:tgtEl>
                                        <p:attrNameLst>
                                          <p:attrName>style.visibility</p:attrName>
                                        </p:attrNameLst>
                                      </p:cBhvr>
                                      <p:to>
                                        <p:strVal val="visible"/>
                                      </p:to>
                                    </p:set>
                                    <p:animEffect transition="in" filter="fade">
                                      <p:cBhvr>
                                        <p:cTn id="158" dur="500"/>
                                        <p:tgtEl>
                                          <p:spTgt spid="44"/>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45"/>
                                        </p:tgtEl>
                                        <p:attrNameLst>
                                          <p:attrName>style.visibility</p:attrName>
                                        </p:attrNameLst>
                                      </p:cBhvr>
                                      <p:to>
                                        <p:strVal val="visible"/>
                                      </p:to>
                                    </p:set>
                                    <p:animEffect transition="in" filter="fade">
                                      <p:cBhvr>
                                        <p:cTn id="161"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p:bldP spid="30" grpId="0" animBg="1"/>
      <p:bldP spid="31" grpId="0"/>
      <p:bldP spid="32" grpId="0" animBg="1"/>
      <p:bldP spid="33" grpId="0"/>
      <p:bldP spid="34" grpId="0" animBg="1"/>
      <p:bldP spid="35" grpId="0"/>
      <p:bldP spid="36" grpId="0" animBg="1"/>
      <p:bldP spid="37" grpId="0"/>
      <p:bldP spid="38" grpId="0" animBg="1"/>
      <p:bldP spid="39" grpId="0" animBg="1"/>
      <p:bldP spid="40" grpId="0" animBg="1"/>
      <p:bldP spid="42" grpId="0"/>
      <p:bldP spid="43" grpId="0"/>
      <p:bldP spid="44" grpId="0"/>
      <p:bldP spid="45"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smtClean="0"/>
              <a:t>Interfacing Project</a:t>
            </a:r>
            <a:endParaRPr lang="id-ID" dirty="0"/>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grpSp>
        <p:nvGrpSpPr>
          <p:cNvPr id="4" name="Group 3"/>
          <p:cNvGrpSpPr/>
          <p:nvPr/>
        </p:nvGrpSpPr>
        <p:grpSpPr>
          <a:xfrm>
            <a:off x="1932214" y="1666876"/>
            <a:ext cx="9100969" cy="1200150"/>
            <a:chOff x="1511300" y="1768475"/>
            <a:chExt cx="9100969" cy="1200150"/>
          </a:xfrm>
        </p:grpSpPr>
        <p:sp>
          <p:nvSpPr>
            <p:cNvPr id="5" name="Freeform 8"/>
            <p:cNvSpPr>
              <a:spLocks/>
            </p:cNvSpPr>
            <p:nvPr/>
          </p:nvSpPr>
          <p:spPr bwMode="auto">
            <a:xfrm>
              <a:off x="7632700" y="1768475"/>
              <a:ext cx="2979569" cy="1200150"/>
            </a:xfrm>
            <a:custGeom>
              <a:avLst/>
              <a:gdLst>
                <a:gd name="T0" fmla="*/ 13571 w 13588"/>
                <a:gd name="T1" fmla="*/ 4495 h 4536"/>
                <a:gd name="T2" fmla="*/ 13534 w 13588"/>
                <a:gd name="T3" fmla="*/ 4413 h 4536"/>
                <a:gd name="T4" fmla="*/ 13499 w 13588"/>
                <a:gd name="T5" fmla="*/ 4331 h 4536"/>
                <a:gd name="T6" fmla="*/ 13463 w 13588"/>
                <a:gd name="T7" fmla="*/ 4250 h 4536"/>
                <a:gd name="T8" fmla="*/ 13404 w 13588"/>
                <a:gd name="T9" fmla="*/ 4115 h 4536"/>
                <a:gd name="T10" fmla="*/ 13317 w 13588"/>
                <a:gd name="T11" fmla="*/ 3891 h 4536"/>
                <a:gd name="T12" fmla="*/ 13212 w 13588"/>
                <a:gd name="T13" fmla="*/ 3623 h 4536"/>
                <a:gd name="T14" fmla="*/ 13084 w 13588"/>
                <a:gd name="T15" fmla="*/ 3319 h 4536"/>
                <a:gd name="T16" fmla="*/ 12923 w 13588"/>
                <a:gd name="T17" fmla="*/ 2989 h 4536"/>
                <a:gd name="T18" fmla="*/ 12721 w 13588"/>
                <a:gd name="T19" fmla="*/ 2640 h 4536"/>
                <a:gd name="T20" fmla="*/ 12471 w 13588"/>
                <a:gd name="T21" fmla="*/ 2282 h 4536"/>
                <a:gd name="T22" fmla="*/ 12164 w 13588"/>
                <a:gd name="T23" fmla="*/ 1923 h 4536"/>
                <a:gd name="T24" fmla="*/ 11794 w 13588"/>
                <a:gd name="T25" fmla="*/ 1569 h 4536"/>
                <a:gd name="T26" fmla="*/ 11350 w 13588"/>
                <a:gd name="T27" fmla="*/ 1232 h 4536"/>
                <a:gd name="T28" fmla="*/ 10826 w 13588"/>
                <a:gd name="T29" fmla="*/ 919 h 4536"/>
                <a:gd name="T30" fmla="*/ 10215 w 13588"/>
                <a:gd name="T31" fmla="*/ 638 h 4536"/>
                <a:gd name="T32" fmla="*/ 9506 w 13588"/>
                <a:gd name="T33" fmla="*/ 397 h 4536"/>
                <a:gd name="T34" fmla="*/ 8694 w 13588"/>
                <a:gd name="T35" fmla="*/ 207 h 4536"/>
                <a:gd name="T36" fmla="*/ 7769 w 13588"/>
                <a:gd name="T37" fmla="*/ 73 h 4536"/>
                <a:gd name="T38" fmla="*/ 6725 w 13588"/>
                <a:gd name="T39" fmla="*/ 7 h 4536"/>
                <a:gd name="T40" fmla="*/ 5785 w 13588"/>
                <a:gd name="T41" fmla="*/ 9 h 4536"/>
                <a:gd name="T42" fmla="*/ 5084 w 13588"/>
                <a:gd name="T43" fmla="*/ 65 h 4536"/>
                <a:gd name="T44" fmla="*/ 4434 w 13588"/>
                <a:gd name="T45" fmla="*/ 166 h 4536"/>
                <a:gd name="T46" fmla="*/ 3834 w 13588"/>
                <a:gd name="T47" fmla="*/ 312 h 4536"/>
                <a:gd name="T48" fmla="*/ 3283 w 13588"/>
                <a:gd name="T49" fmla="*/ 499 h 4536"/>
                <a:gd name="T50" fmla="*/ 2778 w 13588"/>
                <a:gd name="T51" fmla="*/ 723 h 4536"/>
                <a:gd name="T52" fmla="*/ 2320 w 13588"/>
                <a:gd name="T53" fmla="*/ 983 h 4536"/>
                <a:gd name="T54" fmla="*/ 1908 w 13588"/>
                <a:gd name="T55" fmla="*/ 1273 h 4536"/>
                <a:gd name="T56" fmla="*/ 1537 w 13588"/>
                <a:gd name="T57" fmla="*/ 1590 h 4536"/>
                <a:gd name="T58" fmla="*/ 1208 w 13588"/>
                <a:gd name="T59" fmla="*/ 1932 h 4536"/>
                <a:gd name="T60" fmla="*/ 920 w 13588"/>
                <a:gd name="T61" fmla="*/ 2296 h 4536"/>
                <a:gd name="T62" fmla="*/ 670 w 13588"/>
                <a:gd name="T63" fmla="*/ 2679 h 4536"/>
                <a:gd name="T64" fmla="*/ 459 w 13588"/>
                <a:gd name="T65" fmla="*/ 3075 h 4536"/>
                <a:gd name="T66" fmla="*/ 285 w 13588"/>
                <a:gd name="T67" fmla="*/ 3484 h 4536"/>
                <a:gd name="T68" fmla="*/ 145 w 13588"/>
                <a:gd name="T69" fmla="*/ 3901 h 4536"/>
                <a:gd name="T70" fmla="*/ 40 w 13588"/>
                <a:gd name="T71" fmla="*/ 4323 h 4536"/>
                <a:gd name="T72" fmla="*/ 13588 w 13588"/>
                <a:gd name="T73" fmla="*/ 4536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588" h="4536">
                  <a:moveTo>
                    <a:pt x="13588" y="4536"/>
                  </a:moveTo>
                  <a:lnTo>
                    <a:pt x="13571" y="4495"/>
                  </a:lnTo>
                  <a:lnTo>
                    <a:pt x="13552" y="4454"/>
                  </a:lnTo>
                  <a:lnTo>
                    <a:pt x="13534" y="4413"/>
                  </a:lnTo>
                  <a:lnTo>
                    <a:pt x="13517" y="4373"/>
                  </a:lnTo>
                  <a:lnTo>
                    <a:pt x="13499" y="4331"/>
                  </a:lnTo>
                  <a:lnTo>
                    <a:pt x="13481" y="4291"/>
                  </a:lnTo>
                  <a:lnTo>
                    <a:pt x="13463" y="4250"/>
                  </a:lnTo>
                  <a:lnTo>
                    <a:pt x="13444" y="4210"/>
                  </a:lnTo>
                  <a:lnTo>
                    <a:pt x="13404" y="4115"/>
                  </a:lnTo>
                  <a:lnTo>
                    <a:pt x="13362" y="4009"/>
                  </a:lnTo>
                  <a:lnTo>
                    <a:pt x="13317" y="3891"/>
                  </a:lnTo>
                  <a:lnTo>
                    <a:pt x="13267" y="3762"/>
                  </a:lnTo>
                  <a:lnTo>
                    <a:pt x="13212" y="3623"/>
                  </a:lnTo>
                  <a:lnTo>
                    <a:pt x="13152" y="3475"/>
                  </a:lnTo>
                  <a:lnTo>
                    <a:pt x="13084" y="3319"/>
                  </a:lnTo>
                  <a:lnTo>
                    <a:pt x="13008" y="3157"/>
                  </a:lnTo>
                  <a:lnTo>
                    <a:pt x="12923" y="2989"/>
                  </a:lnTo>
                  <a:lnTo>
                    <a:pt x="12828" y="2817"/>
                  </a:lnTo>
                  <a:lnTo>
                    <a:pt x="12721" y="2640"/>
                  </a:lnTo>
                  <a:lnTo>
                    <a:pt x="12602" y="2462"/>
                  </a:lnTo>
                  <a:lnTo>
                    <a:pt x="12471" y="2282"/>
                  </a:lnTo>
                  <a:lnTo>
                    <a:pt x="12325" y="2102"/>
                  </a:lnTo>
                  <a:lnTo>
                    <a:pt x="12164" y="1923"/>
                  </a:lnTo>
                  <a:lnTo>
                    <a:pt x="11988" y="1744"/>
                  </a:lnTo>
                  <a:lnTo>
                    <a:pt x="11794" y="1569"/>
                  </a:lnTo>
                  <a:lnTo>
                    <a:pt x="11582" y="1398"/>
                  </a:lnTo>
                  <a:lnTo>
                    <a:pt x="11350" y="1232"/>
                  </a:lnTo>
                  <a:lnTo>
                    <a:pt x="11098" y="1072"/>
                  </a:lnTo>
                  <a:lnTo>
                    <a:pt x="10826" y="919"/>
                  </a:lnTo>
                  <a:lnTo>
                    <a:pt x="10533" y="774"/>
                  </a:lnTo>
                  <a:lnTo>
                    <a:pt x="10215" y="638"/>
                  </a:lnTo>
                  <a:lnTo>
                    <a:pt x="9873" y="512"/>
                  </a:lnTo>
                  <a:lnTo>
                    <a:pt x="9506" y="397"/>
                  </a:lnTo>
                  <a:lnTo>
                    <a:pt x="9114" y="295"/>
                  </a:lnTo>
                  <a:lnTo>
                    <a:pt x="8694" y="207"/>
                  </a:lnTo>
                  <a:lnTo>
                    <a:pt x="8247" y="132"/>
                  </a:lnTo>
                  <a:lnTo>
                    <a:pt x="7769" y="73"/>
                  </a:lnTo>
                  <a:lnTo>
                    <a:pt x="7262" y="31"/>
                  </a:lnTo>
                  <a:lnTo>
                    <a:pt x="6725" y="7"/>
                  </a:lnTo>
                  <a:lnTo>
                    <a:pt x="6154" y="0"/>
                  </a:lnTo>
                  <a:lnTo>
                    <a:pt x="5785" y="9"/>
                  </a:lnTo>
                  <a:lnTo>
                    <a:pt x="5427" y="31"/>
                  </a:lnTo>
                  <a:lnTo>
                    <a:pt x="5084" y="65"/>
                  </a:lnTo>
                  <a:lnTo>
                    <a:pt x="4753" y="109"/>
                  </a:lnTo>
                  <a:lnTo>
                    <a:pt x="4434" y="166"/>
                  </a:lnTo>
                  <a:lnTo>
                    <a:pt x="4128" y="234"/>
                  </a:lnTo>
                  <a:lnTo>
                    <a:pt x="3834" y="312"/>
                  </a:lnTo>
                  <a:lnTo>
                    <a:pt x="3553" y="400"/>
                  </a:lnTo>
                  <a:lnTo>
                    <a:pt x="3283" y="499"/>
                  </a:lnTo>
                  <a:lnTo>
                    <a:pt x="3026" y="607"/>
                  </a:lnTo>
                  <a:lnTo>
                    <a:pt x="2778" y="723"/>
                  </a:lnTo>
                  <a:lnTo>
                    <a:pt x="2544" y="849"/>
                  </a:lnTo>
                  <a:lnTo>
                    <a:pt x="2320" y="983"/>
                  </a:lnTo>
                  <a:lnTo>
                    <a:pt x="2108" y="1124"/>
                  </a:lnTo>
                  <a:lnTo>
                    <a:pt x="1908" y="1273"/>
                  </a:lnTo>
                  <a:lnTo>
                    <a:pt x="1716" y="1428"/>
                  </a:lnTo>
                  <a:lnTo>
                    <a:pt x="1537" y="1590"/>
                  </a:lnTo>
                  <a:lnTo>
                    <a:pt x="1367" y="1758"/>
                  </a:lnTo>
                  <a:lnTo>
                    <a:pt x="1208" y="1932"/>
                  </a:lnTo>
                  <a:lnTo>
                    <a:pt x="1059" y="2112"/>
                  </a:lnTo>
                  <a:lnTo>
                    <a:pt x="920" y="2296"/>
                  </a:lnTo>
                  <a:lnTo>
                    <a:pt x="791" y="2485"/>
                  </a:lnTo>
                  <a:lnTo>
                    <a:pt x="670" y="2679"/>
                  </a:lnTo>
                  <a:lnTo>
                    <a:pt x="560" y="2875"/>
                  </a:lnTo>
                  <a:lnTo>
                    <a:pt x="459" y="3075"/>
                  </a:lnTo>
                  <a:lnTo>
                    <a:pt x="368" y="3278"/>
                  </a:lnTo>
                  <a:lnTo>
                    <a:pt x="285" y="3484"/>
                  </a:lnTo>
                  <a:lnTo>
                    <a:pt x="211" y="3692"/>
                  </a:lnTo>
                  <a:lnTo>
                    <a:pt x="145" y="3901"/>
                  </a:lnTo>
                  <a:lnTo>
                    <a:pt x="89" y="4112"/>
                  </a:lnTo>
                  <a:lnTo>
                    <a:pt x="40" y="4323"/>
                  </a:lnTo>
                  <a:lnTo>
                    <a:pt x="0" y="4536"/>
                  </a:lnTo>
                  <a:lnTo>
                    <a:pt x="13588" y="453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Rectangle 5"/>
            <p:cNvSpPr/>
            <p:nvPr/>
          </p:nvSpPr>
          <p:spPr>
            <a:xfrm>
              <a:off x="1511300" y="1768475"/>
              <a:ext cx="7632700" cy="1200150"/>
            </a:xfrm>
            <a:prstGeom prst="rect">
              <a:avLst/>
            </a:prstGeom>
            <a:gradFill flip="none" rotWithShape="1">
              <a:gsLst>
                <a:gs pos="56000">
                  <a:schemeClr val="accent1">
                    <a:lumMod val="5000"/>
                    <a:lumOff val="95000"/>
                    <a:alpha val="0"/>
                  </a:schemeClr>
                </a:gs>
                <a:gs pos="80000">
                  <a:schemeClr val="accent1">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 name="Group 6"/>
          <p:cNvGrpSpPr/>
          <p:nvPr/>
        </p:nvGrpSpPr>
        <p:grpSpPr>
          <a:xfrm>
            <a:off x="1932214" y="1649710"/>
            <a:ext cx="9388087" cy="2370829"/>
            <a:chOff x="1511300" y="1754868"/>
            <a:chExt cx="9388087" cy="2357439"/>
          </a:xfrm>
        </p:grpSpPr>
        <p:sp>
          <p:nvSpPr>
            <p:cNvPr id="8" name="Freeform 7"/>
            <p:cNvSpPr>
              <a:spLocks noEditPoints="1"/>
            </p:cNvSpPr>
            <p:nvPr/>
          </p:nvSpPr>
          <p:spPr bwMode="auto">
            <a:xfrm>
              <a:off x="7611269" y="1754868"/>
              <a:ext cx="3288118" cy="2357439"/>
            </a:xfrm>
            <a:custGeom>
              <a:avLst/>
              <a:gdLst>
                <a:gd name="T0" fmla="*/ 14751 w 14994"/>
                <a:gd name="T1" fmla="*/ 8538 h 8835"/>
                <a:gd name="T2" fmla="*/ 14116 w 14994"/>
                <a:gd name="T3" fmla="*/ 7834 h 8835"/>
                <a:gd name="T4" fmla="*/ 13763 w 14994"/>
                <a:gd name="T5" fmla="*/ 7390 h 8835"/>
                <a:gd name="T6" fmla="*/ 13627 w 14994"/>
                <a:gd name="T7" fmla="*/ 7003 h 8835"/>
                <a:gd name="T8" fmla="*/ 13789 w 14994"/>
                <a:gd name="T9" fmla="*/ 6645 h 8835"/>
                <a:gd name="T10" fmla="*/ 13997 w 14994"/>
                <a:gd name="T11" fmla="*/ 6287 h 8835"/>
                <a:gd name="T12" fmla="*/ 14043 w 14994"/>
                <a:gd name="T13" fmla="*/ 5853 h 8835"/>
                <a:gd name="T14" fmla="*/ 13965 w 14994"/>
                <a:gd name="T15" fmla="*/ 5362 h 8835"/>
                <a:gd name="T16" fmla="*/ 13797 w 14994"/>
                <a:gd name="T17" fmla="*/ 4838 h 8835"/>
                <a:gd name="T18" fmla="*/ 92 w 14994"/>
                <a:gd name="T19" fmla="*/ 4498 h 8835"/>
                <a:gd name="T20" fmla="*/ 19 w 14994"/>
                <a:gd name="T21" fmla="*/ 5066 h 8835"/>
                <a:gd name="T22" fmla="*/ 10 w 14994"/>
                <a:gd name="T23" fmla="*/ 5892 h 8835"/>
                <a:gd name="T24" fmla="*/ 109 w 14994"/>
                <a:gd name="T25" fmla="*/ 6680 h 8835"/>
                <a:gd name="T26" fmla="*/ 306 w 14994"/>
                <a:gd name="T27" fmla="*/ 7402 h 8835"/>
                <a:gd name="T28" fmla="*/ 576 w 14994"/>
                <a:gd name="T29" fmla="*/ 8010 h 8835"/>
                <a:gd name="T30" fmla="*/ 786 w 14994"/>
                <a:gd name="T31" fmla="*/ 8408 h 8835"/>
                <a:gd name="T32" fmla="*/ 985 w 14994"/>
                <a:gd name="T33" fmla="*/ 8784 h 8835"/>
                <a:gd name="T34" fmla="*/ 5924 w 14994"/>
                <a:gd name="T35" fmla="*/ 3 h 8835"/>
                <a:gd name="T36" fmla="*/ 5647 w 14994"/>
                <a:gd name="T37" fmla="*/ 16 h 8835"/>
                <a:gd name="T38" fmla="*/ 5377 w 14994"/>
                <a:gd name="T39" fmla="*/ 38 h 8835"/>
                <a:gd name="T40" fmla="*/ 5124 w 14994"/>
                <a:gd name="T41" fmla="*/ 65 h 8835"/>
                <a:gd name="T42" fmla="*/ 4902 w 14994"/>
                <a:gd name="T43" fmla="*/ 95 h 8835"/>
                <a:gd name="T44" fmla="*/ 4892 w 14994"/>
                <a:gd name="T45" fmla="*/ 97 h 8835"/>
                <a:gd name="T46" fmla="*/ 4606 w 14994"/>
                <a:gd name="T47" fmla="*/ 145 h 8835"/>
                <a:gd name="T48" fmla="*/ 4389 w 14994"/>
                <a:gd name="T49" fmla="*/ 189 h 8835"/>
                <a:gd name="T50" fmla="*/ 4133 w 14994"/>
                <a:gd name="T51" fmla="*/ 250 h 8835"/>
                <a:gd name="T52" fmla="*/ 3689 w 14994"/>
                <a:gd name="T53" fmla="*/ 379 h 8835"/>
                <a:gd name="T54" fmla="*/ 3480 w 14994"/>
                <a:gd name="T55" fmla="*/ 452 h 8835"/>
                <a:gd name="T56" fmla="*/ 3275 w 14994"/>
                <a:gd name="T57" fmla="*/ 532 h 8835"/>
                <a:gd name="T58" fmla="*/ 3084 w 14994"/>
                <a:gd name="T59" fmla="*/ 614 h 8835"/>
                <a:gd name="T60" fmla="*/ 3094 w 14994"/>
                <a:gd name="T61" fmla="*/ 610 h 8835"/>
                <a:gd name="T62" fmla="*/ 2711 w 14994"/>
                <a:gd name="T63" fmla="*/ 799 h 8835"/>
                <a:gd name="T64" fmla="*/ 2720 w 14994"/>
                <a:gd name="T65" fmla="*/ 794 h 8835"/>
                <a:gd name="T66" fmla="*/ 2365 w 14994"/>
                <a:gd name="T67" fmla="*/ 1004 h 8835"/>
                <a:gd name="T68" fmla="*/ 2376 w 14994"/>
                <a:gd name="T69" fmla="*/ 997 h 8835"/>
                <a:gd name="T70" fmla="*/ 2037 w 14994"/>
                <a:gd name="T71" fmla="*/ 1234 h 8835"/>
                <a:gd name="T72" fmla="*/ 1890 w 14994"/>
                <a:gd name="T73" fmla="*/ 1350 h 8835"/>
                <a:gd name="T74" fmla="*/ 1744 w 14994"/>
                <a:gd name="T75" fmla="*/ 1474 h 8835"/>
                <a:gd name="T76" fmla="*/ 1611 w 14994"/>
                <a:gd name="T77" fmla="*/ 1596 h 8835"/>
                <a:gd name="T78" fmla="*/ 1349 w 14994"/>
                <a:gd name="T79" fmla="*/ 1866 h 8835"/>
                <a:gd name="T80" fmla="*/ 1357 w 14994"/>
                <a:gd name="T81" fmla="*/ 1856 h 8835"/>
                <a:gd name="T82" fmla="*/ 1118 w 14994"/>
                <a:gd name="T83" fmla="*/ 2141 h 8835"/>
                <a:gd name="T84" fmla="*/ 1127 w 14994"/>
                <a:gd name="T85" fmla="*/ 2130 h 8835"/>
                <a:gd name="T86" fmla="*/ 1001 w 14994"/>
                <a:gd name="T87" fmla="*/ 2297 h 8835"/>
                <a:gd name="T88" fmla="*/ 889 w 14994"/>
                <a:gd name="T89" fmla="*/ 2461 h 8835"/>
                <a:gd name="T90" fmla="*/ 802 w 14994"/>
                <a:gd name="T91" fmla="*/ 2599 h 8835"/>
                <a:gd name="T92" fmla="*/ 735 w 14994"/>
                <a:gd name="T93" fmla="*/ 2712 h 8835"/>
                <a:gd name="T94" fmla="*/ 728 w 14994"/>
                <a:gd name="T95" fmla="*/ 2724 h 8835"/>
                <a:gd name="T96" fmla="*/ 623 w 14994"/>
                <a:gd name="T97" fmla="*/ 2916 h 8835"/>
                <a:gd name="T98" fmla="*/ 553 w 14994"/>
                <a:gd name="T99" fmla="*/ 3053 h 8835"/>
                <a:gd name="T100" fmla="*/ 486 w 14994"/>
                <a:gd name="T101" fmla="*/ 3200 h 8835"/>
                <a:gd name="T102" fmla="*/ 492 w 14994"/>
                <a:gd name="T103" fmla="*/ 3185 h 8835"/>
                <a:gd name="T104" fmla="*/ 416 w 14994"/>
                <a:gd name="T105" fmla="*/ 3363 h 8835"/>
                <a:gd name="T106" fmla="*/ 341 w 14994"/>
                <a:gd name="T107" fmla="*/ 3560 h 8835"/>
                <a:gd name="T108" fmla="*/ 295 w 14994"/>
                <a:gd name="T109" fmla="*/ 3692 h 8835"/>
                <a:gd name="T110" fmla="*/ 255 w 14994"/>
                <a:gd name="T111" fmla="*/ 3818 h 8835"/>
                <a:gd name="T112" fmla="*/ 251 w 14994"/>
                <a:gd name="T113" fmla="*/ 3835 h 8835"/>
                <a:gd name="T114" fmla="*/ 192 w 14994"/>
                <a:gd name="T115" fmla="*/ 4045 h 8835"/>
                <a:gd name="T116" fmla="*/ 155 w 14994"/>
                <a:gd name="T117" fmla="*/ 4189 h 8835"/>
                <a:gd name="T118" fmla="*/ 122 w 14994"/>
                <a:gd name="T119" fmla="*/ 4340 h 8835"/>
                <a:gd name="T120" fmla="*/ 126 w 14994"/>
                <a:gd name="T121" fmla="*/ 4324 h 8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994" h="8835">
                  <a:moveTo>
                    <a:pt x="14994" y="8835"/>
                  </a:moveTo>
                  <a:lnTo>
                    <a:pt x="14973" y="8807"/>
                  </a:lnTo>
                  <a:lnTo>
                    <a:pt x="14950" y="8779"/>
                  </a:lnTo>
                  <a:lnTo>
                    <a:pt x="14928" y="8750"/>
                  </a:lnTo>
                  <a:lnTo>
                    <a:pt x="14904" y="8721"/>
                  </a:lnTo>
                  <a:lnTo>
                    <a:pt x="14828" y="8628"/>
                  </a:lnTo>
                  <a:lnTo>
                    <a:pt x="14751" y="8538"/>
                  </a:lnTo>
                  <a:lnTo>
                    <a:pt x="14676" y="8451"/>
                  </a:lnTo>
                  <a:lnTo>
                    <a:pt x="14600" y="8366"/>
                  </a:lnTo>
                  <a:lnTo>
                    <a:pt x="14454" y="8204"/>
                  </a:lnTo>
                  <a:lnTo>
                    <a:pt x="14312" y="8050"/>
                  </a:lnTo>
                  <a:lnTo>
                    <a:pt x="14245" y="7976"/>
                  </a:lnTo>
                  <a:lnTo>
                    <a:pt x="14179" y="7904"/>
                  </a:lnTo>
                  <a:lnTo>
                    <a:pt x="14116" y="7834"/>
                  </a:lnTo>
                  <a:lnTo>
                    <a:pt x="14056" y="7766"/>
                  </a:lnTo>
                  <a:lnTo>
                    <a:pt x="13998" y="7700"/>
                  </a:lnTo>
                  <a:lnTo>
                    <a:pt x="13945" y="7635"/>
                  </a:lnTo>
                  <a:lnTo>
                    <a:pt x="13894" y="7572"/>
                  </a:lnTo>
                  <a:lnTo>
                    <a:pt x="13846" y="7509"/>
                  </a:lnTo>
                  <a:lnTo>
                    <a:pt x="13803" y="7449"/>
                  </a:lnTo>
                  <a:lnTo>
                    <a:pt x="13763" y="7390"/>
                  </a:lnTo>
                  <a:lnTo>
                    <a:pt x="13729" y="7332"/>
                  </a:lnTo>
                  <a:lnTo>
                    <a:pt x="13699" y="7274"/>
                  </a:lnTo>
                  <a:lnTo>
                    <a:pt x="13674" y="7218"/>
                  </a:lnTo>
                  <a:lnTo>
                    <a:pt x="13653" y="7163"/>
                  </a:lnTo>
                  <a:lnTo>
                    <a:pt x="13638" y="7109"/>
                  </a:lnTo>
                  <a:lnTo>
                    <a:pt x="13629" y="7055"/>
                  </a:lnTo>
                  <a:lnTo>
                    <a:pt x="13627" y="7003"/>
                  </a:lnTo>
                  <a:lnTo>
                    <a:pt x="13629" y="6950"/>
                  </a:lnTo>
                  <a:lnTo>
                    <a:pt x="13638" y="6899"/>
                  </a:lnTo>
                  <a:lnTo>
                    <a:pt x="13654" y="6847"/>
                  </a:lnTo>
                  <a:lnTo>
                    <a:pt x="13677" y="6797"/>
                  </a:lnTo>
                  <a:lnTo>
                    <a:pt x="13708" y="6745"/>
                  </a:lnTo>
                  <a:lnTo>
                    <a:pt x="13744" y="6695"/>
                  </a:lnTo>
                  <a:lnTo>
                    <a:pt x="13789" y="6645"/>
                  </a:lnTo>
                  <a:lnTo>
                    <a:pt x="13830" y="6599"/>
                  </a:lnTo>
                  <a:lnTo>
                    <a:pt x="13866" y="6552"/>
                  </a:lnTo>
                  <a:lnTo>
                    <a:pt x="13900" y="6503"/>
                  </a:lnTo>
                  <a:lnTo>
                    <a:pt x="13930" y="6451"/>
                  </a:lnTo>
                  <a:lnTo>
                    <a:pt x="13955" y="6399"/>
                  </a:lnTo>
                  <a:lnTo>
                    <a:pt x="13977" y="6344"/>
                  </a:lnTo>
                  <a:lnTo>
                    <a:pt x="13997" y="6287"/>
                  </a:lnTo>
                  <a:lnTo>
                    <a:pt x="14013" y="6229"/>
                  </a:lnTo>
                  <a:lnTo>
                    <a:pt x="14025" y="6170"/>
                  </a:lnTo>
                  <a:lnTo>
                    <a:pt x="14034" y="6110"/>
                  </a:lnTo>
                  <a:lnTo>
                    <a:pt x="14041" y="6047"/>
                  </a:lnTo>
                  <a:lnTo>
                    <a:pt x="14044" y="5984"/>
                  </a:lnTo>
                  <a:lnTo>
                    <a:pt x="14046" y="5918"/>
                  </a:lnTo>
                  <a:lnTo>
                    <a:pt x="14043" y="5853"/>
                  </a:lnTo>
                  <a:lnTo>
                    <a:pt x="14040" y="5786"/>
                  </a:lnTo>
                  <a:lnTo>
                    <a:pt x="14033" y="5717"/>
                  </a:lnTo>
                  <a:lnTo>
                    <a:pt x="14024" y="5648"/>
                  </a:lnTo>
                  <a:lnTo>
                    <a:pt x="14011" y="5578"/>
                  </a:lnTo>
                  <a:lnTo>
                    <a:pt x="13999" y="5507"/>
                  </a:lnTo>
                  <a:lnTo>
                    <a:pt x="13983" y="5435"/>
                  </a:lnTo>
                  <a:lnTo>
                    <a:pt x="13965" y="5362"/>
                  </a:lnTo>
                  <a:lnTo>
                    <a:pt x="13946" y="5289"/>
                  </a:lnTo>
                  <a:lnTo>
                    <a:pt x="13925" y="5215"/>
                  </a:lnTo>
                  <a:lnTo>
                    <a:pt x="13903" y="5140"/>
                  </a:lnTo>
                  <a:lnTo>
                    <a:pt x="13878" y="5066"/>
                  </a:lnTo>
                  <a:lnTo>
                    <a:pt x="13852" y="4990"/>
                  </a:lnTo>
                  <a:lnTo>
                    <a:pt x="13826" y="4914"/>
                  </a:lnTo>
                  <a:lnTo>
                    <a:pt x="13797" y="4838"/>
                  </a:lnTo>
                  <a:lnTo>
                    <a:pt x="13768" y="4762"/>
                  </a:lnTo>
                  <a:lnTo>
                    <a:pt x="13737" y="4685"/>
                  </a:lnTo>
                  <a:lnTo>
                    <a:pt x="13705" y="4607"/>
                  </a:lnTo>
                  <a:lnTo>
                    <a:pt x="13674" y="4531"/>
                  </a:lnTo>
                  <a:lnTo>
                    <a:pt x="86" y="4531"/>
                  </a:lnTo>
                  <a:lnTo>
                    <a:pt x="88" y="4514"/>
                  </a:lnTo>
                  <a:lnTo>
                    <a:pt x="92" y="4498"/>
                  </a:lnTo>
                  <a:lnTo>
                    <a:pt x="95" y="4481"/>
                  </a:lnTo>
                  <a:lnTo>
                    <a:pt x="98" y="4465"/>
                  </a:lnTo>
                  <a:lnTo>
                    <a:pt x="77" y="4585"/>
                  </a:lnTo>
                  <a:lnTo>
                    <a:pt x="59" y="4706"/>
                  </a:lnTo>
                  <a:lnTo>
                    <a:pt x="43" y="4826"/>
                  </a:lnTo>
                  <a:lnTo>
                    <a:pt x="29" y="4945"/>
                  </a:lnTo>
                  <a:lnTo>
                    <a:pt x="19" y="5066"/>
                  </a:lnTo>
                  <a:lnTo>
                    <a:pt x="11" y="5185"/>
                  </a:lnTo>
                  <a:lnTo>
                    <a:pt x="5" y="5304"/>
                  </a:lnTo>
                  <a:lnTo>
                    <a:pt x="1" y="5424"/>
                  </a:lnTo>
                  <a:lnTo>
                    <a:pt x="0" y="5542"/>
                  </a:lnTo>
                  <a:lnTo>
                    <a:pt x="1" y="5659"/>
                  </a:lnTo>
                  <a:lnTo>
                    <a:pt x="5" y="5776"/>
                  </a:lnTo>
                  <a:lnTo>
                    <a:pt x="10" y="5892"/>
                  </a:lnTo>
                  <a:lnTo>
                    <a:pt x="18" y="6008"/>
                  </a:lnTo>
                  <a:lnTo>
                    <a:pt x="27" y="6122"/>
                  </a:lnTo>
                  <a:lnTo>
                    <a:pt x="40" y="6236"/>
                  </a:lnTo>
                  <a:lnTo>
                    <a:pt x="53" y="6348"/>
                  </a:lnTo>
                  <a:lnTo>
                    <a:pt x="70" y="6460"/>
                  </a:lnTo>
                  <a:lnTo>
                    <a:pt x="88" y="6570"/>
                  </a:lnTo>
                  <a:lnTo>
                    <a:pt x="109" y="6680"/>
                  </a:lnTo>
                  <a:lnTo>
                    <a:pt x="132" y="6787"/>
                  </a:lnTo>
                  <a:lnTo>
                    <a:pt x="155" y="6893"/>
                  </a:lnTo>
                  <a:lnTo>
                    <a:pt x="181" y="6998"/>
                  </a:lnTo>
                  <a:lnTo>
                    <a:pt x="210" y="7102"/>
                  </a:lnTo>
                  <a:lnTo>
                    <a:pt x="240" y="7204"/>
                  </a:lnTo>
                  <a:lnTo>
                    <a:pt x="272" y="7303"/>
                  </a:lnTo>
                  <a:lnTo>
                    <a:pt x="306" y="7402"/>
                  </a:lnTo>
                  <a:lnTo>
                    <a:pt x="341" y="7499"/>
                  </a:lnTo>
                  <a:lnTo>
                    <a:pt x="379" y="7593"/>
                  </a:lnTo>
                  <a:lnTo>
                    <a:pt x="417" y="7686"/>
                  </a:lnTo>
                  <a:lnTo>
                    <a:pt x="458" y="7777"/>
                  </a:lnTo>
                  <a:lnTo>
                    <a:pt x="501" y="7865"/>
                  </a:lnTo>
                  <a:lnTo>
                    <a:pt x="544" y="7951"/>
                  </a:lnTo>
                  <a:lnTo>
                    <a:pt x="576" y="8010"/>
                  </a:lnTo>
                  <a:lnTo>
                    <a:pt x="607" y="8068"/>
                  </a:lnTo>
                  <a:lnTo>
                    <a:pt x="637" y="8126"/>
                  </a:lnTo>
                  <a:lnTo>
                    <a:pt x="667" y="8183"/>
                  </a:lnTo>
                  <a:lnTo>
                    <a:pt x="697" y="8240"/>
                  </a:lnTo>
                  <a:lnTo>
                    <a:pt x="727" y="8297"/>
                  </a:lnTo>
                  <a:lnTo>
                    <a:pt x="756" y="8353"/>
                  </a:lnTo>
                  <a:lnTo>
                    <a:pt x="786" y="8408"/>
                  </a:lnTo>
                  <a:lnTo>
                    <a:pt x="815" y="8462"/>
                  </a:lnTo>
                  <a:lnTo>
                    <a:pt x="844" y="8517"/>
                  </a:lnTo>
                  <a:lnTo>
                    <a:pt x="873" y="8572"/>
                  </a:lnTo>
                  <a:lnTo>
                    <a:pt x="902" y="8625"/>
                  </a:lnTo>
                  <a:lnTo>
                    <a:pt x="930" y="8678"/>
                  </a:lnTo>
                  <a:lnTo>
                    <a:pt x="958" y="8731"/>
                  </a:lnTo>
                  <a:lnTo>
                    <a:pt x="985" y="8784"/>
                  </a:lnTo>
                  <a:lnTo>
                    <a:pt x="1014" y="8835"/>
                  </a:lnTo>
                  <a:lnTo>
                    <a:pt x="14994" y="8835"/>
                  </a:lnTo>
                  <a:close/>
                  <a:moveTo>
                    <a:pt x="5983" y="0"/>
                  </a:moveTo>
                  <a:lnTo>
                    <a:pt x="5968" y="0"/>
                  </a:lnTo>
                  <a:lnTo>
                    <a:pt x="5953" y="2"/>
                  </a:lnTo>
                  <a:lnTo>
                    <a:pt x="5939" y="2"/>
                  </a:lnTo>
                  <a:lnTo>
                    <a:pt x="5924" y="3"/>
                  </a:lnTo>
                  <a:lnTo>
                    <a:pt x="5939" y="2"/>
                  </a:lnTo>
                  <a:lnTo>
                    <a:pt x="5953" y="2"/>
                  </a:lnTo>
                  <a:lnTo>
                    <a:pt x="5968" y="0"/>
                  </a:lnTo>
                  <a:lnTo>
                    <a:pt x="5983" y="0"/>
                  </a:lnTo>
                  <a:close/>
                  <a:moveTo>
                    <a:pt x="5679" y="14"/>
                  </a:moveTo>
                  <a:lnTo>
                    <a:pt x="5663" y="15"/>
                  </a:lnTo>
                  <a:lnTo>
                    <a:pt x="5647" y="16"/>
                  </a:lnTo>
                  <a:lnTo>
                    <a:pt x="5663" y="15"/>
                  </a:lnTo>
                  <a:lnTo>
                    <a:pt x="5679" y="14"/>
                  </a:lnTo>
                  <a:close/>
                  <a:moveTo>
                    <a:pt x="5428" y="33"/>
                  </a:moveTo>
                  <a:lnTo>
                    <a:pt x="5416" y="34"/>
                  </a:lnTo>
                  <a:lnTo>
                    <a:pt x="5402" y="35"/>
                  </a:lnTo>
                  <a:lnTo>
                    <a:pt x="5390" y="37"/>
                  </a:lnTo>
                  <a:lnTo>
                    <a:pt x="5377" y="38"/>
                  </a:lnTo>
                  <a:lnTo>
                    <a:pt x="5390" y="37"/>
                  </a:lnTo>
                  <a:lnTo>
                    <a:pt x="5402" y="35"/>
                  </a:lnTo>
                  <a:lnTo>
                    <a:pt x="5416" y="34"/>
                  </a:lnTo>
                  <a:lnTo>
                    <a:pt x="5428" y="33"/>
                  </a:lnTo>
                  <a:close/>
                  <a:moveTo>
                    <a:pt x="5146" y="62"/>
                  </a:moveTo>
                  <a:lnTo>
                    <a:pt x="5135" y="64"/>
                  </a:lnTo>
                  <a:lnTo>
                    <a:pt x="5124" y="65"/>
                  </a:lnTo>
                  <a:lnTo>
                    <a:pt x="5114" y="66"/>
                  </a:lnTo>
                  <a:lnTo>
                    <a:pt x="5103" y="67"/>
                  </a:lnTo>
                  <a:lnTo>
                    <a:pt x="5114" y="66"/>
                  </a:lnTo>
                  <a:lnTo>
                    <a:pt x="5124" y="65"/>
                  </a:lnTo>
                  <a:lnTo>
                    <a:pt x="5135" y="64"/>
                  </a:lnTo>
                  <a:lnTo>
                    <a:pt x="5146" y="62"/>
                  </a:lnTo>
                  <a:close/>
                  <a:moveTo>
                    <a:pt x="4902" y="95"/>
                  </a:moveTo>
                  <a:lnTo>
                    <a:pt x="4892" y="97"/>
                  </a:lnTo>
                  <a:lnTo>
                    <a:pt x="4882" y="98"/>
                  </a:lnTo>
                  <a:lnTo>
                    <a:pt x="4872" y="100"/>
                  </a:lnTo>
                  <a:lnTo>
                    <a:pt x="4860" y="101"/>
                  </a:lnTo>
                  <a:lnTo>
                    <a:pt x="4872" y="100"/>
                  </a:lnTo>
                  <a:lnTo>
                    <a:pt x="4882" y="98"/>
                  </a:lnTo>
                  <a:lnTo>
                    <a:pt x="4892" y="97"/>
                  </a:lnTo>
                  <a:lnTo>
                    <a:pt x="4902" y="95"/>
                  </a:lnTo>
                  <a:close/>
                  <a:moveTo>
                    <a:pt x="4644" y="137"/>
                  </a:moveTo>
                  <a:lnTo>
                    <a:pt x="4631" y="141"/>
                  </a:lnTo>
                  <a:lnTo>
                    <a:pt x="4619" y="143"/>
                  </a:lnTo>
                  <a:lnTo>
                    <a:pt x="4606" y="145"/>
                  </a:lnTo>
                  <a:lnTo>
                    <a:pt x="4594" y="147"/>
                  </a:lnTo>
                  <a:lnTo>
                    <a:pt x="4606" y="145"/>
                  </a:lnTo>
                  <a:lnTo>
                    <a:pt x="4619" y="143"/>
                  </a:lnTo>
                  <a:lnTo>
                    <a:pt x="4631" y="141"/>
                  </a:lnTo>
                  <a:lnTo>
                    <a:pt x="4644" y="137"/>
                  </a:lnTo>
                  <a:close/>
                  <a:moveTo>
                    <a:pt x="4401" y="186"/>
                  </a:moveTo>
                  <a:lnTo>
                    <a:pt x="4389" y="189"/>
                  </a:lnTo>
                  <a:lnTo>
                    <a:pt x="4375" y="192"/>
                  </a:lnTo>
                  <a:lnTo>
                    <a:pt x="4389" y="189"/>
                  </a:lnTo>
                  <a:lnTo>
                    <a:pt x="4401" y="186"/>
                  </a:lnTo>
                  <a:close/>
                  <a:moveTo>
                    <a:pt x="4170" y="240"/>
                  </a:moveTo>
                  <a:lnTo>
                    <a:pt x="4157" y="243"/>
                  </a:lnTo>
                  <a:lnTo>
                    <a:pt x="4145" y="247"/>
                  </a:lnTo>
                  <a:lnTo>
                    <a:pt x="4133" y="250"/>
                  </a:lnTo>
                  <a:lnTo>
                    <a:pt x="4121" y="253"/>
                  </a:lnTo>
                  <a:lnTo>
                    <a:pt x="4133" y="250"/>
                  </a:lnTo>
                  <a:lnTo>
                    <a:pt x="4145" y="247"/>
                  </a:lnTo>
                  <a:lnTo>
                    <a:pt x="4157" y="243"/>
                  </a:lnTo>
                  <a:lnTo>
                    <a:pt x="4170" y="240"/>
                  </a:lnTo>
                  <a:close/>
                  <a:moveTo>
                    <a:pt x="3724" y="368"/>
                  </a:moveTo>
                  <a:lnTo>
                    <a:pt x="3713" y="371"/>
                  </a:lnTo>
                  <a:lnTo>
                    <a:pt x="3701" y="376"/>
                  </a:lnTo>
                  <a:lnTo>
                    <a:pt x="3689" y="379"/>
                  </a:lnTo>
                  <a:lnTo>
                    <a:pt x="3678" y="383"/>
                  </a:lnTo>
                  <a:lnTo>
                    <a:pt x="3689" y="379"/>
                  </a:lnTo>
                  <a:lnTo>
                    <a:pt x="3701" y="376"/>
                  </a:lnTo>
                  <a:lnTo>
                    <a:pt x="3713" y="371"/>
                  </a:lnTo>
                  <a:lnTo>
                    <a:pt x="3724" y="368"/>
                  </a:lnTo>
                  <a:close/>
                  <a:moveTo>
                    <a:pt x="3493" y="448"/>
                  </a:moveTo>
                  <a:lnTo>
                    <a:pt x="3480" y="452"/>
                  </a:lnTo>
                  <a:lnTo>
                    <a:pt x="3467" y="458"/>
                  </a:lnTo>
                  <a:lnTo>
                    <a:pt x="3480" y="452"/>
                  </a:lnTo>
                  <a:lnTo>
                    <a:pt x="3493" y="448"/>
                  </a:lnTo>
                  <a:close/>
                  <a:moveTo>
                    <a:pt x="3304" y="520"/>
                  </a:moveTo>
                  <a:lnTo>
                    <a:pt x="3295" y="525"/>
                  </a:lnTo>
                  <a:lnTo>
                    <a:pt x="3285" y="528"/>
                  </a:lnTo>
                  <a:lnTo>
                    <a:pt x="3275" y="532"/>
                  </a:lnTo>
                  <a:lnTo>
                    <a:pt x="3265" y="537"/>
                  </a:lnTo>
                  <a:lnTo>
                    <a:pt x="3275" y="532"/>
                  </a:lnTo>
                  <a:lnTo>
                    <a:pt x="3285" y="528"/>
                  </a:lnTo>
                  <a:lnTo>
                    <a:pt x="3295" y="525"/>
                  </a:lnTo>
                  <a:lnTo>
                    <a:pt x="3304" y="520"/>
                  </a:lnTo>
                  <a:close/>
                  <a:moveTo>
                    <a:pt x="3094" y="610"/>
                  </a:moveTo>
                  <a:lnTo>
                    <a:pt x="3084" y="614"/>
                  </a:lnTo>
                  <a:lnTo>
                    <a:pt x="3075" y="619"/>
                  </a:lnTo>
                  <a:lnTo>
                    <a:pt x="3067" y="622"/>
                  </a:lnTo>
                  <a:lnTo>
                    <a:pt x="3058" y="626"/>
                  </a:lnTo>
                  <a:lnTo>
                    <a:pt x="3067" y="622"/>
                  </a:lnTo>
                  <a:lnTo>
                    <a:pt x="3075" y="619"/>
                  </a:lnTo>
                  <a:lnTo>
                    <a:pt x="3084" y="614"/>
                  </a:lnTo>
                  <a:lnTo>
                    <a:pt x="3094" y="610"/>
                  </a:lnTo>
                  <a:close/>
                  <a:moveTo>
                    <a:pt x="2912" y="695"/>
                  </a:moveTo>
                  <a:lnTo>
                    <a:pt x="2896" y="703"/>
                  </a:lnTo>
                  <a:lnTo>
                    <a:pt x="2880" y="712"/>
                  </a:lnTo>
                  <a:lnTo>
                    <a:pt x="2896" y="703"/>
                  </a:lnTo>
                  <a:lnTo>
                    <a:pt x="2912" y="695"/>
                  </a:lnTo>
                  <a:close/>
                  <a:moveTo>
                    <a:pt x="2720" y="794"/>
                  </a:moveTo>
                  <a:lnTo>
                    <a:pt x="2711" y="799"/>
                  </a:lnTo>
                  <a:lnTo>
                    <a:pt x="2702" y="805"/>
                  </a:lnTo>
                  <a:lnTo>
                    <a:pt x="2692" y="810"/>
                  </a:lnTo>
                  <a:lnTo>
                    <a:pt x="2683" y="816"/>
                  </a:lnTo>
                  <a:lnTo>
                    <a:pt x="2692" y="810"/>
                  </a:lnTo>
                  <a:lnTo>
                    <a:pt x="2702" y="805"/>
                  </a:lnTo>
                  <a:lnTo>
                    <a:pt x="2711" y="799"/>
                  </a:lnTo>
                  <a:lnTo>
                    <a:pt x="2720" y="794"/>
                  </a:lnTo>
                  <a:close/>
                  <a:moveTo>
                    <a:pt x="2545" y="893"/>
                  </a:moveTo>
                  <a:lnTo>
                    <a:pt x="2533" y="900"/>
                  </a:lnTo>
                  <a:lnTo>
                    <a:pt x="2522" y="907"/>
                  </a:lnTo>
                  <a:lnTo>
                    <a:pt x="2533" y="900"/>
                  </a:lnTo>
                  <a:lnTo>
                    <a:pt x="2545" y="893"/>
                  </a:lnTo>
                  <a:close/>
                  <a:moveTo>
                    <a:pt x="2376" y="997"/>
                  </a:moveTo>
                  <a:lnTo>
                    <a:pt x="2365" y="1004"/>
                  </a:lnTo>
                  <a:lnTo>
                    <a:pt x="2356" y="1010"/>
                  </a:lnTo>
                  <a:lnTo>
                    <a:pt x="2346" y="1017"/>
                  </a:lnTo>
                  <a:lnTo>
                    <a:pt x="2337" y="1023"/>
                  </a:lnTo>
                  <a:lnTo>
                    <a:pt x="2346" y="1017"/>
                  </a:lnTo>
                  <a:lnTo>
                    <a:pt x="2356" y="1010"/>
                  </a:lnTo>
                  <a:lnTo>
                    <a:pt x="2365" y="1004"/>
                  </a:lnTo>
                  <a:lnTo>
                    <a:pt x="2376" y="997"/>
                  </a:lnTo>
                  <a:close/>
                  <a:moveTo>
                    <a:pt x="2055" y="1221"/>
                  </a:moveTo>
                  <a:lnTo>
                    <a:pt x="2046" y="1227"/>
                  </a:lnTo>
                  <a:lnTo>
                    <a:pt x="2037" y="1234"/>
                  </a:lnTo>
                  <a:lnTo>
                    <a:pt x="2028" y="1241"/>
                  </a:lnTo>
                  <a:lnTo>
                    <a:pt x="2018" y="1248"/>
                  </a:lnTo>
                  <a:lnTo>
                    <a:pt x="2028" y="1241"/>
                  </a:lnTo>
                  <a:lnTo>
                    <a:pt x="2037" y="1234"/>
                  </a:lnTo>
                  <a:lnTo>
                    <a:pt x="2046" y="1227"/>
                  </a:lnTo>
                  <a:lnTo>
                    <a:pt x="2055" y="1221"/>
                  </a:lnTo>
                  <a:close/>
                  <a:moveTo>
                    <a:pt x="1890" y="1350"/>
                  </a:moveTo>
                  <a:lnTo>
                    <a:pt x="1878" y="1360"/>
                  </a:lnTo>
                  <a:lnTo>
                    <a:pt x="1865" y="1370"/>
                  </a:lnTo>
                  <a:lnTo>
                    <a:pt x="1878" y="1360"/>
                  </a:lnTo>
                  <a:lnTo>
                    <a:pt x="1890" y="1350"/>
                  </a:lnTo>
                  <a:close/>
                  <a:moveTo>
                    <a:pt x="1761" y="1459"/>
                  </a:moveTo>
                  <a:lnTo>
                    <a:pt x="1752" y="1467"/>
                  </a:lnTo>
                  <a:lnTo>
                    <a:pt x="1744" y="1474"/>
                  </a:lnTo>
                  <a:lnTo>
                    <a:pt x="1735" y="1482"/>
                  </a:lnTo>
                  <a:lnTo>
                    <a:pt x="1726" y="1490"/>
                  </a:lnTo>
                  <a:lnTo>
                    <a:pt x="1735" y="1482"/>
                  </a:lnTo>
                  <a:lnTo>
                    <a:pt x="1744" y="1474"/>
                  </a:lnTo>
                  <a:lnTo>
                    <a:pt x="1752" y="1467"/>
                  </a:lnTo>
                  <a:lnTo>
                    <a:pt x="1761" y="1459"/>
                  </a:lnTo>
                  <a:close/>
                  <a:moveTo>
                    <a:pt x="1611" y="1596"/>
                  </a:moveTo>
                  <a:lnTo>
                    <a:pt x="1597" y="1610"/>
                  </a:lnTo>
                  <a:lnTo>
                    <a:pt x="1581" y="1625"/>
                  </a:lnTo>
                  <a:lnTo>
                    <a:pt x="1597" y="1610"/>
                  </a:lnTo>
                  <a:lnTo>
                    <a:pt x="1611" y="1596"/>
                  </a:lnTo>
                  <a:close/>
                  <a:moveTo>
                    <a:pt x="1489" y="1717"/>
                  </a:moveTo>
                  <a:lnTo>
                    <a:pt x="1475" y="1732"/>
                  </a:lnTo>
                  <a:lnTo>
                    <a:pt x="1461" y="1746"/>
                  </a:lnTo>
                  <a:lnTo>
                    <a:pt x="1475" y="1732"/>
                  </a:lnTo>
                  <a:lnTo>
                    <a:pt x="1489" y="1717"/>
                  </a:lnTo>
                  <a:close/>
                  <a:moveTo>
                    <a:pt x="1357" y="1856"/>
                  </a:moveTo>
                  <a:lnTo>
                    <a:pt x="1349" y="1866"/>
                  </a:lnTo>
                  <a:lnTo>
                    <a:pt x="1340" y="1875"/>
                  </a:lnTo>
                  <a:lnTo>
                    <a:pt x="1332" y="1884"/>
                  </a:lnTo>
                  <a:lnTo>
                    <a:pt x="1324" y="1892"/>
                  </a:lnTo>
                  <a:lnTo>
                    <a:pt x="1332" y="1884"/>
                  </a:lnTo>
                  <a:lnTo>
                    <a:pt x="1340" y="1875"/>
                  </a:lnTo>
                  <a:lnTo>
                    <a:pt x="1349" y="1866"/>
                  </a:lnTo>
                  <a:lnTo>
                    <a:pt x="1357" y="1856"/>
                  </a:lnTo>
                  <a:close/>
                  <a:moveTo>
                    <a:pt x="1242" y="1989"/>
                  </a:moveTo>
                  <a:lnTo>
                    <a:pt x="1230" y="2002"/>
                  </a:lnTo>
                  <a:lnTo>
                    <a:pt x="1219" y="2015"/>
                  </a:lnTo>
                  <a:lnTo>
                    <a:pt x="1230" y="2002"/>
                  </a:lnTo>
                  <a:lnTo>
                    <a:pt x="1242" y="1989"/>
                  </a:lnTo>
                  <a:close/>
                  <a:moveTo>
                    <a:pt x="1127" y="2130"/>
                  </a:moveTo>
                  <a:lnTo>
                    <a:pt x="1118" y="2141"/>
                  </a:lnTo>
                  <a:lnTo>
                    <a:pt x="1110" y="2151"/>
                  </a:lnTo>
                  <a:lnTo>
                    <a:pt x="1102" y="2162"/>
                  </a:lnTo>
                  <a:lnTo>
                    <a:pt x="1094" y="2171"/>
                  </a:lnTo>
                  <a:lnTo>
                    <a:pt x="1102" y="2162"/>
                  </a:lnTo>
                  <a:lnTo>
                    <a:pt x="1110" y="2151"/>
                  </a:lnTo>
                  <a:lnTo>
                    <a:pt x="1118" y="2141"/>
                  </a:lnTo>
                  <a:lnTo>
                    <a:pt x="1127" y="2130"/>
                  </a:lnTo>
                  <a:close/>
                  <a:moveTo>
                    <a:pt x="1015" y="2279"/>
                  </a:moveTo>
                  <a:lnTo>
                    <a:pt x="1008" y="2289"/>
                  </a:lnTo>
                  <a:lnTo>
                    <a:pt x="1001" y="2297"/>
                  </a:lnTo>
                  <a:lnTo>
                    <a:pt x="996" y="2306"/>
                  </a:lnTo>
                  <a:lnTo>
                    <a:pt x="989" y="2316"/>
                  </a:lnTo>
                  <a:lnTo>
                    <a:pt x="996" y="2306"/>
                  </a:lnTo>
                  <a:lnTo>
                    <a:pt x="1001" y="2297"/>
                  </a:lnTo>
                  <a:lnTo>
                    <a:pt x="1008" y="2289"/>
                  </a:lnTo>
                  <a:lnTo>
                    <a:pt x="1015" y="2279"/>
                  </a:lnTo>
                  <a:close/>
                  <a:moveTo>
                    <a:pt x="920" y="2415"/>
                  </a:moveTo>
                  <a:lnTo>
                    <a:pt x="912" y="2428"/>
                  </a:lnTo>
                  <a:lnTo>
                    <a:pt x="904" y="2438"/>
                  </a:lnTo>
                  <a:lnTo>
                    <a:pt x="897" y="2449"/>
                  </a:lnTo>
                  <a:lnTo>
                    <a:pt x="889" y="2461"/>
                  </a:lnTo>
                  <a:lnTo>
                    <a:pt x="897" y="2449"/>
                  </a:lnTo>
                  <a:lnTo>
                    <a:pt x="904" y="2438"/>
                  </a:lnTo>
                  <a:lnTo>
                    <a:pt x="912" y="2428"/>
                  </a:lnTo>
                  <a:lnTo>
                    <a:pt x="920" y="2415"/>
                  </a:lnTo>
                  <a:close/>
                  <a:moveTo>
                    <a:pt x="813" y="2580"/>
                  </a:moveTo>
                  <a:lnTo>
                    <a:pt x="807" y="2589"/>
                  </a:lnTo>
                  <a:lnTo>
                    <a:pt x="802" y="2599"/>
                  </a:lnTo>
                  <a:lnTo>
                    <a:pt x="795" y="2610"/>
                  </a:lnTo>
                  <a:lnTo>
                    <a:pt x="789" y="2620"/>
                  </a:lnTo>
                  <a:lnTo>
                    <a:pt x="795" y="2610"/>
                  </a:lnTo>
                  <a:lnTo>
                    <a:pt x="802" y="2599"/>
                  </a:lnTo>
                  <a:lnTo>
                    <a:pt x="807" y="2589"/>
                  </a:lnTo>
                  <a:lnTo>
                    <a:pt x="813" y="2580"/>
                  </a:lnTo>
                  <a:close/>
                  <a:moveTo>
                    <a:pt x="735" y="2712"/>
                  </a:moveTo>
                  <a:lnTo>
                    <a:pt x="728" y="2724"/>
                  </a:lnTo>
                  <a:lnTo>
                    <a:pt x="721" y="2736"/>
                  </a:lnTo>
                  <a:lnTo>
                    <a:pt x="714" y="2747"/>
                  </a:lnTo>
                  <a:lnTo>
                    <a:pt x="708" y="2759"/>
                  </a:lnTo>
                  <a:lnTo>
                    <a:pt x="714" y="2747"/>
                  </a:lnTo>
                  <a:lnTo>
                    <a:pt x="721" y="2736"/>
                  </a:lnTo>
                  <a:lnTo>
                    <a:pt x="728" y="2724"/>
                  </a:lnTo>
                  <a:lnTo>
                    <a:pt x="735" y="2712"/>
                  </a:lnTo>
                  <a:close/>
                  <a:moveTo>
                    <a:pt x="642" y="2878"/>
                  </a:moveTo>
                  <a:lnTo>
                    <a:pt x="636" y="2890"/>
                  </a:lnTo>
                  <a:lnTo>
                    <a:pt x="629" y="2904"/>
                  </a:lnTo>
                  <a:lnTo>
                    <a:pt x="623" y="2916"/>
                  </a:lnTo>
                  <a:lnTo>
                    <a:pt x="616" y="2929"/>
                  </a:lnTo>
                  <a:lnTo>
                    <a:pt x="623" y="2916"/>
                  </a:lnTo>
                  <a:lnTo>
                    <a:pt x="629" y="2904"/>
                  </a:lnTo>
                  <a:lnTo>
                    <a:pt x="636" y="2890"/>
                  </a:lnTo>
                  <a:lnTo>
                    <a:pt x="642" y="2878"/>
                  </a:lnTo>
                  <a:close/>
                  <a:moveTo>
                    <a:pt x="572" y="3017"/>
                  </a:moveTo>
                  <a:lnTo>
                    <a:pt x="566" y="3029"/>
                  </a:lnTo>
                  <a:lnTo>
                    <a:pt x="560" y="3041"/>
                  </a:lnTo>
                  <a:lnTo>
                    <a:pt x="553" y="3053"/>
                  </a:lnTo>
                  <a:lnTo>
                    <a:pt x="548" y="3065"/>
                  </a:lnTo>
                  <a:lnTo>
                    <a:pt x="553" y="3053"/>
                  </a:lnTo>
                  <a:lnTo>
                    <a:pt x="560" y="3041"/>
                  </a:lnTo>
                  <a:lnTo>
                    <a:pt x="566" y="3029"/>
                  </a:lnTo>
                  <a:lnTo>
                    <a:pt x="572" y="3017"/>
                  </a:lnTo>
                  <a:close/>
                  <a:moveTo>
                    <a:pt x="492" y="3185"/>
                  </a:moveTo>
                  <a:lnTo>
                    <a:pt x="486" y="3200"/>
                  </a:lnTo>
                  <a:lnTo>
                    <a:pt x="480" y="3214"/>
                  </a:lnTo>
                  <a:lnTo>
                    <a:pt x="474" y="3229"/>
                  </a:lnTo>
                  <a:lnTo>
                    <a:pt x="467" y="3243"/>
                  </a:lnTo>
                  <a:lnTo>
                    <a:pt x="474" y="3229"/>
                  </a:lnTo>
                  <a:lnTo>
                    <a:pt x="480" y="3214"/>
                  </a:lnTo>
                  <a:lnTo>
                    <a:pt x="486" y="3200"/>
                  </a:lnTo>
                  <a:lnTo>
                    <a:pt x="492" y="3185"/>
                  </a:lnTo>
                  <a:close/>
                  <a:moveTo>
                    <a:pt x="431" y="3330"/>
                  </a:moveTo>
                  <a:lnTo>
                    <a:pt x="424" y="3347"/>
                  </a:lnTo>
                  <a:lnTo>
                    <a:pt x="416" y="3363"/>
                  </a:lnTo>
                  <a:lnTo>
                    <a:pt x="409" y="3381"/>
                  </a:lnTo>
                  <a:lnTo>
                    <a:pt x="403" y="3397"/>
                  </a:lnTo>
                  <a:lnTo>
                    <a:pt x="409" y="3381"/>
                  </a:lnTo>
                  <a:lnTo>
                    <a:pt x="416" y="3363"/>
                  </a:lnTo>
                  <a:lnTo>
                    <a:pt x="424" y="3347"/>
                  </a:lnTo>
                  <a:lnTo>
                    <a:pt x="431" y="3330"/>
                  </a:lnTo>
                  <a:close/>
                  <a:moveTo>
                    <a:pt x="364" y="3500"/>
                  </a:moveTo>
                  <a:lnTo>
                    <a:pt x="358" y="3514"/>
                  </a:lnTo>
                  <a:lnTo>
                    <a:pt x="353" y="3529"/>
                  </a:lnTo>
                  <a:lnTo>
                    <a:pt x="347" y="3545"/>
                  </a:lnTo>
                  <a:lnTo>
                    <a:pt x="341" y="3560"/>
                  </a:lnTo>
                  <a:lnTo>
                    <a:pt x="347" y="3545"/>
                  </a:lnTo>
                  <a:lnTo>
                    <a:pt x="353" y="3529"/>
                  </a:lnTo>
                  <a:lnTo>
                    <a:pt x="358" y="3514"/>
                  </a:lnTo>
                  <a:lnTo>
                    <a:pt x="364" y="3500"/>
                  </a:lnTo>
                  <a:close/>
                  <a:moveTo>
                    <a:pt x="308" y="3654"/>
                  </a:moveTo>
                  <a:lnTo>
                    <a:pt x="302" y="3674"/>
                  </a:lnTo>
                  <a:lnTo>
                    <a:pt x="295" y="3692"/>
                  </a:lnTo>
                  <a:lnTo>
                    <a:pt x="289" y="3712"/>
                  </a:lnTo>
                  <a:lnTo>
                    <a:pt x="282" y="3732"/>
                  </a:lnTo>
                  <a:lnTo>
                    <a:pt x="289" y="3712"/>
                  </a:lnTo>
                  <a:lnTo>
                    <a:pt x="295" y="3692"/>
                  </a:lnTo>
                  <a:lnTo>
                    <a:pt x="302" y="3674"/>
                  </a:lnTo>
                  <a:lnTo>
                    <a:pt x="308" y="3654"/>
                  </a:lnTo>
                  <a:close/>
                  <a:moveTo>
                    <a:pt x="255" y="3818"/>
                  </a:moveTo>
                  <a:lnTo>
                    <a:pt x="251" y="3835"/>
                  </a:lnTo>
                  <a:lnTo>
                    <a:pt x="246" y="3850"/>
                  </a:lnTo>
                  <a:lnTo>
                    <a:pt x="240" y="3865"/>
                  </a:lnTo>
                  <a:lnTo>
                    <a:pt x="236" y="3882"/>
                  </a:lnTo>
                  <a:lnTo>
                    <a:pt x="240" y="3865"/>
                  </a:lnTo>
                  <a:lnTo>
                    <a:pt x="246" y="3850"/>
                  </a:lnTo>
                  <a:lnTo>
                    <a:pt x="251" y="3835"/>
                  </a:lnTo>
                  <a:lnTo>
                    <a:pt x="255" y="3818"/>
                  </a:lnTo>
                  <a:close/>
                  <a:moveTo>
                    <a:pt x="205" y="3990"/>
                  </a:moveTo>
                  <a:lnTo>
                    <a:pt x="201" y="4009"/>
                  </a:lnTo>
                  <a:lnTo>
                    <a:pt x="196" y="4026"/>
                  </a:lnTo>
                  <a:lnTo>
                    <a:pt x="192" y="4045"/>
                  </a:lnTo>
                  <a:lnTo>
                    <a:pt x="186" y="4062"/>
                  </a:lnTo>
                  <a:lnTo>
                    <a:pt x="192" y="4045"/>
                  </a:lnTo>
                  <a:lnTo>
                    <a:pt x="196" y="4026"/>
                  </a:lnTo>
                  <a:lnTo>
                    <a:pt x="201" y="4009"/>
                  </a:lnTo>
                  <a:lnTo>
                    <a:pt x="205" y="3990"/>
                  </a:lnTo>
                  <a:close/>
                  <a:moveTo>
                    <a:pt x="167" y="4141"/>
                  </a:moveTo>
                  <a:lnTo>
                    <a:pt x="163" y="4158"/>
                  </a:lnTo>
                  <a:lnTo>
                    <a:pt x="159" y="4173"/>
                  </a:lnTo>
                  <a:lnTo>
                    <a:pt x="155" y="4189"/>
                  </a:lnTo>
                  <a:lnTo>
                    <a:pt x="152" y="4206"/>
                  </a:lnTo>
                  <a:lnTo>
                    <a:pt x="155" y="4189"/>
                  </a:lnTo>
                  <a:lnTo>
                    <a:pt x="159" y="4173"/>
                  </a:lnTo>
                  <a:lnTo>
                    <a:pt x="163" y="4158"/>
                  </a:lnTo>
                  <a:lnTo>
                    <a:pt x="167" y="4141"/>
                  </a:lnTo>
                  <a:close/>
                  <a:moveTo>
                    <a:pt x="126" y="4324"/>
                  </a:moveTo>
                  <a:lnTo>
                    <a:pt x="122" y="4340"/>
                  </a:lnTo>
                  <a:lnTo>
                    <a:pt x="119" y="4358"/>
                  </a:lnTo>
                  <a:lnTo>
                    <a:pt x="116" y="4374"/>
                  </a:lnTo>
                  <a:lnTo>
                    <a:pt x="112" y="4391"/>
                  </a:lnTo>
                  <a:lnTo>
                    <a:pt x="116" y="4374"/>
                  </a:lnTo>
                  <a:lnTo>
                    <a:pt x="119" y="4358"/>
                  </a:lnTo>
                  <a:lnTo>
                    <a:pt x="122" y="4340"/>
                  </a:lnTo>
                  <a:lnTo>
                    <a:pt x="126" y="432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Rectangle 8"/>
            <p:cNvSpPr/>
            <p:nvPr/>
          </p:nvSpPr>
          <p:spPr>
            <a:xfrm>
              <a:off x="1511300" y="2960688"/>
              <a:ext cx="7632700" cy="1146175"/>
            </a:xfrm>
            <a:prstGeom prst="rect">
              <a:avLst/>
            </a:prstGeom>
            <a:gradFill flip="none" rotWithShape="1">
              <a:gsLst>
                <a:gs pos="56000">
                  <a:schemeClr val="accent1">
                    <a:lumMod val="5000"/>
                    <a:lumOff val="95000"/>
                    <a:alpha val="0"/>
                  </a:schemeClr>
                </a:gs>
                <a:gs pos="80000">
                  <a:schemeClr val="accent3">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 name="Group 9"/>
          <p:cNvGrpSpPr/>
          <p:nvPr/>
        </p:nvGrpSpPr>
        <p:grpSpPr>
          <a:xfrm>
            <a:off x="1932214" y="1731964"/>
            <a:ext cx="9448800" cy="3463924"/>
            <a:chOff x="1511300" y="1833563"/>
            <a:chExt cx="9448800" cy="3463924"/>
          </a:xfrm>
        </p:grpSpPr>
        <p:sp>
          <p:nvSpPr>
            <p:cNvPr id="11" name="Freeform 6"/>
            <p:cNvSpPr>
              <a:spLocks noEditPoints="1"/>
            </p:cNvSpPr>
            <p:nvPr/>
          </p:nvSpPr>
          <p:spPr bwMode="auto">
            <a:xfrm>
              <a:off x="7613650" y="1833563"/>
              <a:ext cx="3346450" cy="3454400"/>
            </a:xfrm>
            <a:custGeom>
              <a:avLst/>
              <a:gdLst>
                <a:gd name="T0" fmla="*/ 14250 w 15260"/>
                <a:gd name="T1" fmla="*/ 12788 h 13055"/>
                <a:gd name="T2" fmla="*/ 14084 w 15260"/>
                <a:gd name="T3" fmla="*/ 12560 h 13055"/>
                <a:gd name="T4" fmla="*/ 13877 w 15260"/>
                <a:gd name="T5" fmla="*/ 12351 h 13055"/>
                <a:gd name="T6" fmla="*/ 14128 w 15260"/>
                <a:gd name="T7" fmla="*/ 12152 h 13055"/>
                <a:gd name="T8" fmla="*/ 14246 w 15260"/>
                <a:gd name="T9" fmla="*/ 11982 h 13055"/>
                <a:gd name="T10" fmla="*/ 14259 w 15260"/>
                <a:gd name="T11" fmla="*/ 11804 h 13055"/>
                <a:gd name="T12" fmla="*/ 14202 w 15260"/>
                <a:gd name="T13" fmla="*/ 11648 h 13055"/>
                <a:gd name="T14" fmla="*/ 14140 w 15260"/>
                <a:gd name="T15" fmla="*/ 11572 h 13055"/>
                <a:gd name="T16" fmla="*/ 14259 w 15260"/>
                <a:gd name="T17" fmla="*/ 11439 h 13055"/>
                <a:gd name="T18" fmla="*/ 14295 w 15260"/>
                <a:gd name="T19" fmla="*/ 11271 h 13055"/>
                <a:gd name="T20" fmla="*/ 14203 w 15260"/>
                <a:gd name="T21" fmla="*/ 10998 h 13055"/>
                <a:gd name="T22" fmla="*/ 14047 w 15260"/>
                <a:gd name="T23" fmla="*/ 10642 h 13055"/>
                <a:gd name="T24" fmla="*/ 14052 w 15260"/>
                <a:gd name="T25" fmla="*/ 10393 h 13055"/>
                <a:gd name="T26" fmla="*/ 14247 w 15260"/>
                <a:gd name="T27" fmla="*/ 10153 h 13055"/>
                <a:gd name="T28" fmla="*/ 14754 w 15260"/>
                <a:gd name="T29" fmla="*/ 9869 h 13055"/>
                <a:gd name="T30" fmla="*/ 15111 w 15260"/>
                <a:gd name="T31" fmla="*/ 9600 h 13055"/>
                <a:gd name="T32" fmla="*/ 15260 w 15260"/>
                <a:gd name="T33" fmla="*/ 9224 h 13055"/>
                <a:gd name="T34" fmla="*/ 15052 w 15260"/>
                <a:gd name="T35" fmla="*/ 8679 h 13055"/>
                <a:gd name="T36" fmla="*/ 920 w 15260"/>
                <a:gd name="T37" fmla="*/ 8418 h 13055"/>
                <a:gd name="T38" fmla="*/ 1551 w 15260"/>
                <a:gd name="T39" fmla="*/ 9639 h 13055"/>
                <a:gd name="T40" fmla="*/ 2035 w 15260"/>
                <a:gd name="T41" fmla="*/ 10763 h 13055"/>
                <a:gd name="T42" fmla="*/ 2312 w 15260"/>
                <a:gd name="T43" fmla="*/ 11860 h 13055"/>
                <a:gd name="T44" fmla="*/ 2356 w 15260"/>
                <a:gd name="T45" fmla="*/ 13055 h 13055"/>
                <a:gd name="T46" fmla="*/ 13826 w 15260"/>
                <a:gd name="T47" fmla="*/ 6364 h 13055"/>
                <a:gd name="T48" fmla="*/ 13840 w 15260"/>
                <a:gd name="T49" fmla="*/ 6347 h 13055"/>
                <a:gd name="T50" fmla="*/ 13890 w 15260"/>
                <a:gd name="T51" fmla="*/ 6278 h 13055"/>
                <a:gd name="T52" fmla="*/ 13914 w 15260"/>
                <a:gd name="T53" fmla="*/ 6240 h 13055"/>
                <a:gd name="T54" fmla="*/ 13937 w 15260"/>
                <a:gd name="T55" fmla="*/ 6198 h 13055"/>
                <a:gd name="T56" fmla="*/ 13965 w 15260"/>
                <a:gd name="T57" fmla="*/ 6136 h 13055"/>
                <a:gd name="T58" fmla="*/ 13973 w 15260"/>
                <a:gd name="T59" fmla="*/ 6114 h 13055"/>
                <a:gd name="T60" fmla="*/ 14000 w 15260"/>
                <a:gd name="T61" fmla="*/ 6036 h 13055"/>
                <a:gd name="T62" fmla="*/ 14011 w 15260"/>
                <a:gd name="T63" fmla="*/ 5991 h 13055"/>
                <a:gd name="T64" fmla="*/ 14022 w 15260"/>
                <a:gd name="T65" fmla="*/ 5944 h 13055"/>
                <a:gd name="T66" fmla="*/ 14044 w 15260"/>
                <a:gd name="T67" fmla="*/ 5735 h 13055"/>
                <a:gd name="T68" fmla="*/ 73 w 15260"/>
                <a:gd name="T69" fmla="*/ 4377 h 13055"/>
                <a:gd name="T70" fmla="*/ 50 w 15260"/>
                <a:gd name="T71" fmla="*/ 4534 h 13055"/>
                <a:gd name="T72" fmla="*/ 33 w 15260"/>
                <a:gd name="T73" fmla="*/ 4681 h 13055"/>
                <a:gd name="T74" fmla="*/ 18 w 15260"/>
                <a:gd name="T75" fmla="*/ 4833 h 13055"/>
                <a:gd name="T76" fmla="*/ 9 w 15260"/>
                <a:gd name="T77" fmla="*/ 4981 h 13055"/>
                <a:gd name="T78" fmla="*/ 9 w 15260"/>
                <a:gd name="T79" fmla="*/ 4981 h 13055"/>
                <a:gd name="T80" fmla="*/ 2 w 15260"/>
                <a:gd name="T81" fmla="*/ 5156 h 13055"/>
                <a:gd name="T82" fmla="*/ 0 w 15260"/>
                <a:gd name="T83" fmla="*/ 5338 h 13055"/>
                <a:gd name="T84" fmla="*/ 5 w 15260"/>
                <a:gd name="T85" fmla="*/ 5526 h 13055"/>
                <a:gd name="T86" fmla="*/ 14 w 15260"/>
                <a:gd name="T87" fmla="*/ 5714 h 13055"/>
                <a:gd name="T88" fmla="*/ 24 w 15260"/>
                <a:gd name="T89" fmla="*/ 5847 h 13055"/>
                <a:gd name="T90" fmla="*/ 37 w 15260"/>
                <a:gd name="T91" fmla="*/ 5976 h 13055"/>
                <a:gd name="T92" fmla="*/ 53 w 15260"/>
                <a:gd name="T93" fmla="*/ 6104 h 13055"/>
                <a:gd name="T94" fmla="*/ 70 w 15260"/>
                <a:gd name="T95" fmla="*/ 6222 h 13055"/>
                <a:gd name="T96" fmla="*/ 70 w 15260"/>
                <a:gd name="T97" fmla="*/ 6222 h 13055"/>
                <a:gd name="T98" fmla="*/ 102 w 15260"/>
                <a:gd name="T99" fmla="*/ 6405 h 13055"/>
                <a:gd name="T100" fmla="*/ 139 w 15260"/>
                <a:gd name="T101" fmla="*/ 6583 h 13055"/>
                <a:gd name="T102" fmla="*/ 181 w 15260"/>
                <a:gd name="T103" fmla="*/ 6757 h 13055"/>
                <a:gd name="T104" fmla="*/ 229 w 15260"/>
                <a:gd name="T105" fmla="*/ 6929 h 13055"/>
                <a:gd name="T106" fmla="*/ 264 w 15260"/>
                <a:gd name="T107" fmla="*/ 7041 h 13055"/>
                <a:gd name="T108" fmla="*/ 301 w 15260"/>
                <a:gd name="T109" fmla="*/ 7147 h 13055"/>
                <a:gd name="T110" fmla="*/ 336 w 15260"/>
                <a:gd name="T111" fmla="*/ 7245 h 13055"/>
                <a:gd name="T112" fmla="*/ 375 w 15260"/>
                <a:gd name="T113" fmla="*/ 7346 h 13055"/>
                <a:gd name="T114" fmla="*/ 375 w 15260"/>
                <a:gd name="T115" fmla="*/ 7346 h 13055"/>
                <a:gd name="T116" fmla="*/ 443 w 15260"/>
                <a:gd name="T117" fmla="*/ 7503 h 13055"/>
                <a:gd name="T118" fmla="*/ 515 w 15260"/>
                <a:gd name="T119" fmla="*/ 7654 h 13055"/>
                <a:gd name="T120" fmla="*/ 4169 w 15260"/>
                <a:gd name="T121" fmla="*/ 0 h 13055"/>
                <a:gd name="T122" fmla="*/ 4122 w 15260"/>
                <a:gd name="T123" fmla="*/ 12 h 13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260" h="13055">
                  <a:moveTo>
                    <a:pt x="14361" y="13055"/>
                  </a:moveTo>
                  <a:lnTo>
                    <a:pt x="14348" y="13012"/>
                  </a:lnTo>
                  <a:lnTo>
                    <a:pt x="14335" y="12971"/>
                  </a:lnTo>
                  <a:lnTo>
                    <a:pt x="14320" y="12932"/>
                  </a:lnTo>
                  <a:lnTo>
                    <a:pt x="14304" y="12894"/>
                  </a:lnTo>
                  <a:lnTo>
                    <a:pt x="14286" y="12858"/>
                  </a:lnTo>
                  <a:lnTo>
                    <a:pt x="14268" y="12821"/>
                  </a:lnTo>
                  <a:lnTo>
                    <a:pt x="14250" y="12788"/>
                  </a:lnTo>
                  <a:lnTo>
                    <a:pt x="14229" y="12755"/>
                  </a:lnTo>
                  <a:lnTo>
                    <a:pt x="14210" y="12723"/>
                  </a:lnTo>
                  <a:lnTo>
                    <a:pt x="14190" y="12692"/>
                  </a:lnTo>
                  <a:lnTo>
                    <a:pt x="14168" y="12663"/>
                  </a:lnTo>
                  <a:lnTo>
                    <a:pt x="14148" y="12635"/>
                  </a:lnTo>
                  <a:lnTo>
                    <a:pt x="14126" y="12609"/>
                  </a:lnTo>
                  <a:lnTo>
                    <a:pt x="14104" y="12584"/>
                  </a:lnTo>
                  <a:lnTo>
                    <a:pt x="14084" y="12560"/>
                  </a:lnTo>
                  <a:lnTo>
                    <a:pt x="14063" y="12538"/>
                  </a:lnTo>
                  <a:lnTo>
                    <a:pt x="14023" y="12496"/>
                  </a:lnTo>
                  <a:lnTo>
                    <a:pt x="13984" y="12461"/>
                  </a:lnTo>
                  <a:lnTo>
                    <a:pt x="13950" y="12431"/>
                  </a:lnTo>
                  <a:lnTo>
                    <a:pt x="13920" y="12407"/>
                  </a:lnTo>
                  <a:lnTo>
                    <a:pt x="13875" y="12374"/>
                  </a:lnTo>
                  <a:lnTo>
                    <a:pt x="13858" y="12363"/>
                  </a:lnTo>
                  <a:lnTo>
                    <a:pt x="13877" y="12351"/>
                  </a:lnTo>
                  <a:lnTo>
                    <a:pt x="13925" y="12319"/>
                  </a:lnTo>
                  <a:lnTo>
                    <a:pt x="13957" y="12297"/>
                  </a:lnTo>
                  <a:lnTo>
                    <a:pt x="13993" y="12270"/>
                  </a:lnTo>
                  <a:lnTo>
                    <a:pt x="14031" y="12240"/>
                  </a:lnTo>
                  <a:lnTo>
                    <a:pt x="14070" y="12206"/>
                  </a:lnTo>
                  <a:lnTo>
                    <a:pt x="14090" y="12189"/>
                  </a:lnTo>
                  <a:lnTo>
                    <a:pt x="14109" y="12170"/>
                  </a:lnTo>
                  <a:lnTo>
                    <a:pt x="14128" y="12152"/>
                  </a:lnTo>
                  <a:lnTo>
                    <a:pt x="14146" y="12132"/>
                  </a:lnTo>
                  <a:lnTo>
                    <a:pt x="14165" y="12111"/>
                  </a:lnTo>
                  <a:lnTo>
                    <a:pt x="14180" y="12090"/>
                  </a:lnTo>
                  <a:lnTo>
                    <a:pt x="14196" y="12070"/>
                  </a:lnTo>
                  <a:lnTo>
                    <a:pt x="14211" y="12048"/>
                  </a:lnTo>
                  <a:lnTo>
                    <a:pt x="14225" y="12026"/>
                  </a:lnTo>
                  <a:lnTo>
                    <a:pt x="14236" y="12004"/>
                  </a:lnTo>
                  <a:lnTo>
                    <a:pt x="14246" y="11982"/>
                  </a:lnTo>
                  <a:lnTo>
                    <a:pt x="14255" y="11959"/>
                  </a:lnTo>
                  <a:lnTo>
                    <a:pt x="14261" y="11936"/>
                  </a:lnTo>
                  <a:lnTo>
                    <a:pt x="14265" y="11913"/>
                  </a:lnTo>
                  <a:lnTo>
                    <a:pt x="14268" y="11890"/>
                  </a:lnTo>
                  <a:lnTo>
                    <a:pt x="14267" y="11867"/>
                  </a:lnTo>
                  <a:lnTo>
                    <a:pt x="14264" y="11845"/>
                  </a:lnTo>
                  <a:lnTo>
                    <a:pt x="14262" y="11823"/>
                  </a:lnTo>
                  <a:lnTo>
                    <a:pt x="14259" y="11804"/>
                  </a:lnTo>
                  <a:lnTo>
                    <a:pt x="14255" y="11785"/>
                  </a:lnTo>
                  <a:lnTo>
                    <a:pt x="14251" y="11767"/>
                  </a:lnTo>
                  <a:lnTo>
                    <a:pt x="14246" y="11750"/>
                  </a:lnTo>
                  <a:lnTo>
                    <a:pt x="14242" y="11734"/>
                  </a:lnTo>
                  <a:lnTo>
                    <a:pt x="14237" y="11720"/>
                  </a:lnTo>
                  <a:lnTo>
                    <a:pt x="14226" y="11692"/>
                  </a:lnTo>
                  <a:lnTo>
                    <a:pt x="14214" y="11669"/>
                  </a:lnTo>
                  <a:lnTo>
                    <a:pt x="14202" y="11648"/>
                  </a:lnTo>
                  <a:lnTo>
                    <a:pt x="14190" y="11632"/>
                  </a:lnTo>
                  <a:lnTo>
                    <a:pt x="14178" y="11618"/>
                  </a:lnTo>
                  <a:lnTo>
                    <a:pt x="14166" y="11606"/>
                  </a:lnTo>
                  <a:lnTo>
                    <a:pt x="14156" y="11597"/>
                  </a:lnTo>
                  <a:lnTo>
                    <a:pt x="14146" y="11590"/>
                  </a:lnTo>
                  <a:lnTo>
                    <a:pt x="14133" y="11582"/>
                  </a:lnTo>
                  <a:lnTo>
                    <a:pt x="14127" y="11579"/>
                  </a:lnTo>
                  <a:lnTo>
                    <a:pt x="14140" y="11572"/>
                  </a:lnTo>
                  <a:lnTo>
                    <a:pt x="14170" y="11549"/>
                  </a:lnTo>
                  <a:lnTo>
                    <a:pt x="14188" y="11531"/>
                  </a:lnTo>
                  <a:lnTo>
                    <a:pt x="14209" y="11511"/>
                  </a:lnTo>
                  <a:lnTo>
                    <a:pt x="14220" y="11498"/>
                  </a:lnTo>
                  <a:lnTo>
                    <a:pt x="14230" y="11485"/>
                  </a:lnTo>
                  <a:lnTo>
                    <a:pt x="14239" y="11471"/>
                  </a:lnTo>
                  <a:lnTo>
                    <a:pt x="14250" y="11456"/>
                  </a:lnTo>
                  <a:lnTo>
                    <a:pt x="14259" y="11439"/>
                  </a:lnTo>
                  <a:lnTo>
                    <a:pt x="14267" y="11422"/>
                  </a:lnTo>
                  <a:lnTo>
                    <a:pt x="14275" y="11403"/>
                  </a:lnTo>
                  <a:lnTo>
                    <a:pt x="14281" y="11384"/>
                  </a:lnTo>
                  <a:lnTo>
                    <a:pt x="14287" y="11364"/>
                  </a:lnTo>
                  <a:lnTo>
                    <a:pt x="14290" y="11342"/>
                  </a:lnTo>
                  <a:lnTo>
                    <a:pt x="14294" y="11319"/>
                  </a:lnTo>
                  <a:lnTo>
                    <a:pt x="14295" y="11296"/>
                  </a:lnTo>
                  <a:lnTo>
                    <a:pt x="14295" y="11271"/>
                  </a:lnTo>
                  <a:lnTo>
                    <a:pt x="14294" y="11245"/>
                  </a:lnTo>
                  <a:lnTo>
                    <a:pt x="14289" y="11217"/>
                  </a:lnTo>
                  <a:lnTo>
                    <a:pt x="14284" y="11189"/>
                  </a:lnTo>
                  <a:lnTo>
                    <a:pt x="14276" y="11160"/>
                  </a:lnTo>
                  <a:lnTo>
                    <a:pt x="14265" y="11130"/>
                  </a:lnTo>
                  <a:lnTo>
                    <a:pt x="14252" y="11098"/>
                  </a:lnTo>
                  <a:lnTo>
                    <a:pt x="14237" y="11065"/>
                  </a:lnTo>
                  <a:lnTo>
                    <a:pt x="14203" y="10998"/>
                  </a:lnTo>
                  <a:lnTo>
                    <a:pt x="14169" y="10933"/>
                  </a:lnTo>
                  <a:lnTo>
                    <a:pt x="14135" y="10867"/>
                  </a:lnTo>
                  <a:lnTo>
                    <a:pt x="14104" y="10803"/>
                  </a:lnTo>
                  <a:lnTo>
                    <a:pt x="14091" y="10770"/>
                  </a:lnTo>
                  <a:lnTo>
                    <a:pt x="14078" y="10738"/>
                  </a:lnTo>
                  <a:lnTo>
                    <a:pt x="14066" y="10706"/>
                  </a:lnTo>
                  <a:lnTo>
                    <a:pt x="14056" y="10673"/>
                  </a:lnTo>
                  <a:lnTo>
                    <a:pt x="14047" y="10642"/>
                  </a:lnTo>
                  <a:lnTo>
                    <a:pt x="14040" y="10610"/>
                  </a:lnTo>
                  <a:lnTo>
                    <a:pt x="14035" y="10579"/>
                  </a:lnTo>
                  <a:lnTo>
                    <a:pt x="14032" y="10548"/>
                  </a:lnTo>
                  <a:lnTo>
                    <a:pt x="14031" y="10516"/>
                  </a:lnTo>
                  <a:lnTo>
                    <a:pt x="14032" y="10485"/>
                  </a:lnTo>
                  <a:lnTo>
                    <a:pt x="14035" y="10455"/>
                  </a:lnTo>
                  <a:lnTo>
                    <a:pt x="14042" y="10424"/>
                  </a:lnTo>
                  <a:lnTo>
                    <a:pt x="14052" y="10393"/>
                  </a:lnTo>
                  <a:lnTo>
                    <a:pt x="14064" y="10363"/>
                  </a:lnTo>
                  <a:lnTo>
                    <a:pt x="14080" y="10332"/>
                  </a:lnTo>
                  <a:lnTo>
                    <a:pt x="14099" y="10301"/>
                  </a:lnTo>
                  <a:lnTo>
                    <a:pt x="14120" y="10272"/>
                  </a:lnTo>
                  <a:lnTo>
                    <a:pt x="14146" y="10242"/>
                  </a:lnTo>
                  <a:lnTo>
                    <a:pt x="14176" y="10212"/>
                  </a:lnTo>
                  <a:lnTo>
                    <a:pt x="14210" y="10182"/>
                  </a:lnTo>
                  <a:lnTo>
                    <a:pt x="14247" y="10153"/>
                  </a:lnTo>
                  <a:lnTo>
                    <a:pt x="14289" y="10124"/>
                  </a:lnTo>
                  <a:lnTo>
                    <a:pt x="14336" y="10095"/>
                  </a:lnTo>
                  <a:lnTo>
                    <a:pt x="14387" y="10066"/>
                  </a:lnTo>
                  <a:lnTo>
                    <a:pt x="14490" y="10010"/>
                  </a:lnTo>
                  <a:lnTo>
                    <a:pt x="14597" y="9955"/>
                  </a:lnTo>
                  <a:lnTo>
                    <a:pt x="14649" y="9927"/>
                  </a:lnTo>
                  <a:lnTo>
                    <a:pt x="14702" y="9898"/>
                  </a:lnTo>
                  <a:lnTo>
                    <a:pt x="14754" y="9869"/>
                  </a:lnTo>
                  <a:lnTo>
                    <a:pt x="14805" y="9839"/>
                  </a:lnTo>
                  <a:lnTo>
                    <a:pt x="14855" y="9808"/>
                  </a:lnTo>
                  <a:lnTo>
                    <a:pt x="14903" y="9776"/>
                  </a:lnTo>
                  <a:lnTo>
                    <a:pt x="14949" y="9743"/>
                  </a:lnTo>
                  <a:lnTo>
                    <a:pt x="14994" y="9709"/>
                  </a:lnTo>
                  <a:lnTo>
                    <a:pt x="15035" y="9674"/>
                  </a:lnTo>
                  <a:lnTo>
                    <a:pt x="15075" y="9638"/>
                  </a:lnTo>
                  <a:lnTo>
                    <a:pt x="15111" y="9600"/>
                  </a:lnTo>
                  <a:lnTo>
                    <a:pt x="15144" y="9559"/>
                  </a:lnTo>
                  <a:lnTo>
                    <a:pt x="15174" y="9518"/>
                  </a:lnTo>
                  <a:lnTo>
                    <a:pt x="15200" y="9474"/>
                  </a:lnTo>
                  <a:lnTo>
                    <a:pt x="15221" y="9429"/>
                  </a:lnTo>
                  <a:lnTo>
                    <a:pt x="15238" y="9381"/>
                  </a:lnTo>
                  <a:lnTo>
                    <a:pt x="15251" y="9331"/>
                  </a:lnTo>
                  <a:lnTo>
                    <a:pt x="15258" y="9278"/>
                  </a:lnTo>
                  <a:lnTo>
                    <a:pt x="15260" y="9224"/>
                  </a:lnTo>
                  <a:lnTo>
                    <a:pt x="15257" y="9167"/>
                  </a:lnTo>
                  <a:lnTo>
                    <a:pt x="15248" y="9105"/>
                  </a:lnTo>
                  <a:lnTo>
                    <a:pt x="15232" y="9043"/>
                  </a:lnTo>
                  <a:lnTo>
                    <a:pt x="15210" y="8976"/>
                  </a:lnTo>
                  <a:lnTo>
                    <a:pt x="15182" y="8907"/>
                  </a:lnTo>
                  <a:lnTo>
                    <a:pt x="15145" y="8834"/>
                  </a:lnTo>
                  <a:lnTo>
                    <a:pt x="15102" y="8758"/>
                  </a:lnTo>
                  <a:lnTo>
                    <a:pt x="15052" y="8679"/>
                  </a:lnTo>
                  <a:lnTo>
                    <a:pt x="14994" y="8595"/>
                  </a:lnTo>
                  <a:lnTo>
                    <a:pt x="1014" y="8595"/>
                  </a:lnTo>
                  <a:lnTo>
                    <a:pt x="998" y="8566"/>
                  </a:lnTo>
                  <a:lnTo>
                    <a:pt x="982" y="8537"/>
                  </a:lnTo>
                  <a:lnTo>
                    <a:pt x="966" y="8508"/>
                  </a:lnTo>
                  <a:lnTo>
                    <a:pt x="951" y="8478"/>
                  </a:lnTo>
                  <a:lnTo>
                    <a:pt x="936" y="8448"/>
                  </a:lnTo>
                  <a:lnTo>
                    <a:pt x="920" y="8418"/>
                  </a:lnTo>
                  <a:lnTo>
                    <a:pt x="904" y="8389"/>
                  </a:lnTo>
                  <a:lnTo>
                    <a:pt x="887" y="8358"/>
                  </a:lnTo>
                  <a:lnTo>
                    <a:pt x="1068" y="8700"/>
                  </a:lnTo>
                  <a:lnTo>
                    <a:pt x="1239" y="9027"/>
                  </a:lnTo>
                  <a:lnTo>
                    <a:pt x="1322" y="9184"/>
                  </a:lnTo>
                  <a:lnTo>
                    <a:pt x="1400" y="9338"/>
                  </a:lnTo>
                  <a:lnTo>
                    <a:pt x="1478" y="9489"/>
                  </a:lnTo>
                  <a:lnTo>
                    <a:pt x="1551" y="9639"/>
                  </a:lnTo>
                  <a:lnTo>
                    <a:pt x="1622" y="9785"/>
                  </a:lnTo>
                  <a:lnTo>
                    <a:pt x="1690" y="9929"/>
                  </a:lnTo>
                  <a:lnTo>
                    <a:pt x="1755" y="10072"/>
                  </a:lnTo>
                  <a:lnTo>
                    <a:pt x="1818" y="10213"/>
                  </a:lnTo>
                  <a:lnTo>
                    <a:pt x="1877" y="10352"/>
                  </a:lnTo>
                  <a:lnTo>
                    <a:pt x="1932" y="10490"/>
                  </a:lnTo>
                  <a:lnTo>
                    <a:pt x="1986" y="10627"/>
                  </a:lnTo>
                  <a:lnTo>
                    <a:pt x="2035" y="10763"/>
                  </a:lnTo>
                  <a:lnTo>
                    <a:pt x="2082" y="10899"/>
                  </a:lnTo>
                  <a:lnTo>
                    <a:pt x="2125" y="11035"/>
                  </a:lnTo>
                  <a:lnTo>
                    <a:pt x="2165" y="11170"/>
                  </a:lnTo>
                  <a:lnTo>
                    <a:pt x="2201" y="11307"/>
                  </a:lnTo>
                  <a:lnTo>
                    <a:pt x="2234" y="11444"/>
                  </a:lnTo>
                  <a:lnTo>
                    <a:pt x="2265" y="11581"/>
                  </a:lnTo>
                  <a:lnTo>
                    <a:pt x="2291" y="11720"/>
                  </a:lnTo>
                  <a:lnTo>
                    <a:pt x="2312" y="11860"/>
                  </a:lnTo>
                  <a:lnTo>
                    <a:pt x="2331" y="12001"/>
                  </a:lnTo>
                  <a:lnTo>
                    <a:pt x="2346" y="12144"/>
                  </a:lnTo>
                  <a:lnTo>
                    <a:pt x="2358" y="12289"/>
                  </a:lnTo>
                  <a:lnTo>
                    <a:pt x="2365" y="12436"/>
                  </a:lnTo>
                  <a:lnTo>
                    <a:pt x="2369" y="12586"/>
                  </a:lnTo>
                  <a:lnTo>
                    <a:pt x="2369" y="12739"/>
                  </a:lnTo>
                  <a:lnTo>
                    <a:pt x="2364" y="12895"/>
                  </a:lnTo>
                  <a:lnTo>
                    <a:pt x="2356" y="13055"/>
                  </a:lnTo>
                  <a:lnTo>
                    <a:pt x="14361" y="13055"/>
                  </a:lnTo>
                  <a:close/>
                  <a:moveTo>
                    <a:pt x="13789" y="6405"/>
                  </a:moveTo>
                  <a:lnTo>
                    <a:pt x="13801" y="6393"/>
                  </a:lnTo>
                  <a:lnTo>
                    <a:pt x="13811" y="6381"/>
                  </a:lnTo>
                  <a:lnTo>
                    <a:pt x="13801" y="6393"/>
                  </a:lnTo>
                  <a:lnTo>
                    <a:pt x="13789" y="6405"/>
                  </a:lnTo>
                  <a:close/>
                  <a:moveTo>
                    <a:pt x="13819" y="6372"/>
                  </a:moveTo>
                  <a:lnTo>
                    <a:pt x="13826" y="6364"/>
                  </a:lnTo>
                  <a:lnTo>
                    <a:pt x="13832" y="6356"/>
                  </a:lnTo>
                  <a:lnTo>
                    <a:pt x="13826" y="6364"/>
                  </a:lnTo>
                  <a:lnTo>
                    <a:pt x="13819" y="6372"/>
                  </a:lnTo>
                  <a:close/>
                  <a:moveTo>
                    <a:pt x="13840" y="6347"/>
                  </a:moveTo>
                  <a:lnTo>
                    <a:pt x="13847" y="6338"/>
                  </a:lnTo>
                  <a:lnTo>
                    <a:pt x="13853" y="6330"/>
                  </a:lnTo>
                  <a:lnTo>
                    <a:pt x="13847" y="6338"/>
                  </a:lnTo>
                  <a:lnTo>
                    <a:pt x="13840" y="6347"/>
                  </a:lnTo>
                  <a:close/>
                  <a:moveTo>
                    <a:pt x="13861" y="6321"/>
                  </a:moveTo>
                  <a:lnTo>
                    <a:pt x="13866" y="6313"/>
                  </a:lnTo>
                  <a:lnTo>
                    <a:pt x="13872" y="6304"/>
                  </a:lnTo>
                  <a:lnTo>
                    <a:pt x="13866" y="6313"/>
                  </a:lnTo>
                  <a:lnTo>
                    <a:pt x="13861" y="6321"/>
                  </a:lnTo>
                  <a:close/>
                  <a:moveTo>
                    <a:pt x="13879" y="6294"/>
                  </a:moveTo>
                  <a:lnTo>
                    <a:pt x="13884" y="6285"/>
                  </a:lnTo>
                  <a:lnTo>
                    <a:pt x="13890" y="6278"/>
                  </a:lnTo>
                  <a:lnTo>
                    <a:pt x="13884" y="6285"/>
                  </a:lnTo>
                  <a:lnTo>
                    <a:pt x="13879" y="6294"/>
                  </a:lnTo>
                  <a:close/>
                  <a:moveTo>
                    <a:pt x="13897" y="6267"/>
                  </a:moveTo>
                  <a:lnTo>
                    <a:pt x="13903" y="6258"/>
                  </a:lnTo>
                  <a:lnTo>
                    <a:pt x="13907" y="6250"/>
                  </a:lnTo>
                  <a:lnTo>
                    <a:pt x="13903" y="6258"/>
                  </a:lnTo>
                  <a:lnTo>
                    <a:pt x="13897" y="6267"/>
                  </a:lnTo>
                  <a:close/>
                  <a:moveTo>
                    <a:pt x="13914" y="6240"/>
                  </a:moveTo>
                  <a:lnTo>
                    <a:pt x="13918" y="6231"/>
                  </a:lnTo>
                  <a:lnTo>
                    <a:pt x="13924" y="6221"/>
                  </a:lnTo>
                  <a:lnTo>
                    <a:pt x="13918" y="6231"/>
                  </a:lnTo>
                  <a:lnTo>
                    <a:pt x="13914" y="6240"/>
                  </a:lnTo>
                  <a:close/>
                  <a:moveTo>
                    <a:pt x="13929" y="6212"/>
                  </a:moveTo>
                  <a:lnTo>
                    <a:pt x="13937" y="6198"/>
                  </a:lnTo>
                  <a:lnTo>
                    <a:pt x="13943" y="6184"/>
                  </a:lnTo>
                  <a:lnTo>
                    <a:pt x="13937" y="6198"/>
                  </a:lnTo>
                  <a:lnTo>
                    <a:pt x="13929" y="6212"/>
                  </a:lnTo>
                  <a:close/>
                  <a:moveTo>
                    <a:pt x="13946" y="6178"/>
                  </a:moveTo>
                  <a:lnTo>
                    <a:pt x="13951" y="6166"/>
                  </a:lnTo>
                  <a:lnTo>
                    <a:pt x="13956" y="6155"/>
                  </a:lnTo>
                  <a:lnTo>
                    <a:pt x="13951" y="6166"/>
                  </a:lnTo>
                  <a:lnTo>
                    <a:pt x="13946" y="6178"/>
                  </a:lnTo>
                  <a:close/>
                  <a:moveTo>
                    <a:pt x="13960" y="6144"/>
                  </a:moveTo>
                  <a:lnTo>
                    <a:pt x="13965" y="6136"/>
                  </a:lnTo>
                  <a:lnTo>
                    <a:pt x="13968" y="6126"/>
                  </a:lnTo>
                  <a:lnTo>
                    <a:pt x="13965" y="6136"/>
                  </a:lnTo>
                  <a:lnTo>
                    <a:pt x="13960" y="6144"/>
                  </a:lnTo>
                  <a:close/>
                  <a:moveTo>
                    <a:pt x="13973" y="6114"/>
                  </a:moveTo>
                  <a:lnTo>
                    <a:pt x="13976" y="6105"/>
                  </a:lnTo>
                  <a:lnTo>
                    <a:pt x="13980" y="6096"/>
                  </a:lnTo>
                  <a:lnTo>
                    <a:pt x="13976" y="6105"/>
                  </a:lnTo>
                  <a:lnTo>
                    <a:pt x="13973" y="6114"/>
                  </a:lnTo>
                  <a:close/>
                  <a:moveTo>
                    <a:pt x="13984" y="6084"/>
                  </a:moveTo>
                  <a:lnTo>
                    <a:pt x="13988" y="6075"/>
                  </a:lnTo>
                  <a:lnTo>
                    <a:pt x="13991" y="6067"/>
                  </a:lnTo>
                  <a:lnTo>
                    <a:pt x="13988" y="6075"/>
                  </a:lnTo>
                  <a:lnTo>
                    <a:pt x="13984" y="6084"/>
                  </a:lnTo>
                  <a:close/>
                  <a:moveTo>
                    <a:pt x="13994" y="6054"/>
                  </a:moveTo>
                  <a:lnTo>
                    <a:pt x="13998" y="6045"/>
                  </a:lnTo>
                  <a:lnTo>
                    <a:pt x="14000" y="6036"/>
                  </a:lnTo>
                  <a:lnTo>
                    <a:pt x="13998" y="6045"/>
                  </a:lnTo>
                  <a:lnTo>
                    <a:pt x="13994" y="6054"/>
                  </a:lnTo>
                  <a:close/>
                  <a:moveTo>
                    <a:pt x="14004" y="6023"/>
                  </a:moveTo>
                  <a:lnTo>
                    <a:pt x="14007" y="6012"/>
                  </a:lnTo>
                  <a:lnTo>
                    <a:pt x="14009" y="6002"/>
                  </a:lnTo>
                  <a:lnTo>
                    <a:pt x="14007" y="6012"/>
                  </a:lnTo>
                  <a:lnTo>
                    <a:pt x="14004" y="6023"/>
                  </a:lnTo>
                  <a:close/>
                  <a:moveTo>
                    <a:pt x="14011" y="5991"/>
                  </a:moveTo>
                  <a:lnTo>
                    <a:pt x="14015" y="5976"/>
                  </a:lnTo>
                  <a:lnTo>
                    <a:pt x="14018" y="5960"/>
                  </a:lnTo>
                  <a:lnTo>
                    <a:pt x="14015" y="5976"/>
                  </a:lnTo>
                  <a:lnTo>
                    <a:pt x="14011" y="5991"/>
                  </a:lnTo>
                  <a:close/>
                  <a:moveTo>
                    <a:pt x="14019" y="5959"/>
                  </a:moveTo>
                  <a:lnTo>
                    <a:pt x="14022" y="5944"/>
                  </a:lnTo>
                  <a:lnTo>
                    <a:pt x="14025" y="5929"/>
                  </a:lnTo>
                  <a:lnTo>
                    <a:pt x="14022" y="5944"/>
                  </a:lnTo>
                  <a:lnTo>
                    <a:pt x="14019" y="5959"/>
                  </a:lnTo>
                  <a:close/>
                  <a:moveTo>
                    <a:pt x="14027" y="5916"/>
                  </a:moveTo>
                  <a:lnTo>
                    <a:pt x="14030" y="5906"/>
                  </a:lnTo>
                  <a:lnTo>
                    <a:pt x="14031" y="5896"/>
                  </a:lnTo>
                  <a:lnTo>
                    <a:pt x="14030" y="5906"/>
                  </a:lnTo>
                  <a:lnTo>
                    <a:pt x="14027" y="5916"/>
                  </a:lnTo>
                  <a:close/>
                  <a:moveTo>
                    <a:pt x="14044" y="5747"/>
                  </a:moveTo>
                  <a:lnTo>
                    <a:pt x="14044" y="5735"/>
                  </a:lnTo>
                  <a:lnTo>
                    <a:pt x="14046" y="5723"/>
                  </a:lnTo>
                  <a:lnTo>
                    <a:pt x="14044" y="5735"/>
                  </a:lnTo>
                  <a:lnTo>
                    <a:pt x="14044" y="5747"/>
                  </a:lnTo>
                  <a:close/>
                  <a:moveTo>
                    <a:pt x="79" y="4329"/>
                  </a:moveTo>
                  <a:lnTo>
                    <a:pt x="78" y="4341"/>
                  </a:lnTo>
                  <a:lnTo>
                    <a:pt x="76" y="4353"/>
                  </a:lnTo>
                  <a:lnTo>
                    <a:pt x="74" y="4365"/>
                  </a:lnTo>
                  <a:lnTo>
                    <a:pt x="73" y="4377"/>
                  </a:lnTo>
                  <a:lnTo>
                    <a:pt x="74" y="4365"/>
                  </a:lnTo>
                  <a:lnTo>
                    <a:pt x="76" y="4353"/>
                  </a:lnTo>
                  <a:lnTo>
                    <a:pt x="78" y="4341"/>
                  </a:lnTo>
                  <a:lnTo>
                    <a:pt x="79" y="4329"/>
                  </a:lnTo>
                  <a:close/>
                  <a:moveTo>
                    <a:pt x="54" y="4496"/>
                  </a:moveTo>
                  <a:lnTo>
                    <a:pt x="53" y="4508"/>
                  </a:lnTo>
                  <a:lnTo>
                    <a:pt x="51" y="4520"/>
                  </a:lnTo>
                  <a:lnTo>
                    <a:pt x="50" y="4534"/>
                  </a:lnTo>
                  <a:lnTo>
                    <a:pt x="49" y="4546"/>
                  </a:lnTo>
                  <a:lnTo>
                    <a:pt x="50" y="4534"/>
                  </a:lnTo>
                  <a:lnTo>
                    <a:pt x="51" y="4520"/>
                  </a:lnTo>
                  <a:lnTo>
                    <a:pt x="53" y="4508"/>
                  </a:lnTo>
                  <a:lnTo>
                    <a:pt x="54" y="4496"/>
                  </a:lnTo>
                  <a:close/>
                  <a:moveTo>
                    <a:pt x="36" y="4645"/>
                  </a:moveTo>
                  <a:lnTo>
                    <a:pt x="34" y="4664"/>
                  </a:lnTo>
                  <a:lnTo>
                    <a:pt x="33" y="4681"/>
                  </a:lnTo>
                  <a:lnTo>
                    <a:pt x="31" y="4700"/>
                  </a:lnTo>
                  <a:lnTo>
                    <a:pt x="28" y="4717"/>
                  </a:lnTo>
                  <a:lnTo>
                    <a:pt x="31" y="4700"/>
                  </a:lnTo>
                  <a:lnTo>
                    <a:pt x="33" y="4681"/>
                  </a:lnTo>
                  <a:lnTo>
                    <a:pt x="34" y="4664"/>
                  </a:lnTo>
                  <a:lnTo>
                    <a:pt x="36" y="4645"/>
                  </a:lnTo>
                  <a:close/>
                  <a:moveTo>
                    <a:pt x="20" y="4815"/>
                  </a:moveTo>
                  <a:lnTo>
                    <a:pt x="18" y="4833"/>
                  </a:lnTo>
                  <a:lnTo>
                    <a:pt x="17" y="4852"/>
                  </a:lnTo>
                  <a:lnTo>
                    <a:pt x="16" y="4871"/>
                  </a:lnTo>
                  <a:lnTo>
                    <a:pt x="15" y="4889"/>
                  </a:lnTo>
                  <a:lnTo>
                    <a:pt x="16" y="4871"/>
                  </a:lnTo>
                  <a:lnTo>
                    <a:pt x="17" y="4852"/>
                  </a:lnTo>
                  <a:lnTo>
                    <a:pt x="18" y="4833"/>
                  </a:lnTo>
                  <a:lnTo>
                    <a:pt x="20" y="4815"/>
                  </a:lnTo>
                  <a:close/>
                  <a:moveTo>
                    <a:pt x="9" y="4981"/>
                  </a:moveTo>
                  <a:lnTo>
                    <a:pt x="8" y="4999"/>
                  </a:lnTo>
                  <a:lnTo>
                    <a:pt x="7" y="5016"/>
                  </a:lnTo>
                  <a:lnTo>
                    <a:pt x="6" y="5034"/>
                  </a:lnTo>
                  <a:lnTo>
                    <a:pt x="6" y="5052"/>
                  </a:lnTo>
                  <a:lnTo>
                    <a:pt x="6" y="5034"/>
                  </a:lnTo>
                  <a:lnTo>
                    <a:pt x="7" y="5016"/>
                  </a:lnTo>
                  <a:lnTo>
                    <a:pt x="8" y="4999"/>
                  </a:lnTo>
                  <a:lnTo>
                    <a:pt x="9" y="4981"/>
                  </a:lnTo>
                  <a:close/>
                  <a:moveTo>
                    <a:pt x="2" y="5135"/>
                  </a:moveTo>
                  <a:lnTo>
                    <a:pt x="2" y="5156"/>
                  </a:lnTo>
                  <a:lnTo>
                    <a:pt x="1" y="5176"/>
                  </a:lnTo>
                  <a:lnTo>
                    <a:pt x="1" y="5196"/>
                  </a:lnTo>
                  <a:lnTo>
                    <a:pt x="1" y="5215"/>
                  </a:lnTo>
                  <a:lnTo>
                    <a:pt x="1" y="5196"/>
                  </a:lnTo>
                  <a:lnTo>
                    <a:pt x="1" y="5176"/>
                  </a:lnTo>
                  <a:lnTo>
                    <a:pt x="2" y="5156"/>
                  </a:lnTo>
                  <a:lnTo>
                    <a:pt x="2" y="5135"/>
                  </a:lnTo>
                  <a:close/>
                  <a:moveTo>
                    <a:pt x="0" y="5294"/>
                  </a:moveTo>
                  <a:lnTo>
                    <a:pt x="0" y="5316"/>
                  </a:lnTo>
                  <a:lnTo>
                    <a:pt x="0" y="5338"/>
                  </a:lnTo>
                  <a:lnTo>
                    <a:pt x="0" y="5360"/>
                  </a:lnTo>
                  <a:lnTo>
                    <a:pt x="0" y="5382"/>
                  </a:lnTo>
                  <a:lnTo>
                    <a:pt x="0" y="5360"/>
                  </a:lnTo>
                  <a:lnTo>
                    <a:pt x="0" y="5338"/>
                  </a:lnTo>
                  <a:lnTo>
                    <a:pt x="0" y="5316"/>
                  </a:lnTo>
                  <a:lnTo>
                    <a:pt x="0" y="5294"/>
                  </a:lnTo>
                  <a:close/>
                  <a:moveTo>
                    <a:pt x="2" y="5456"/>
                  </a:moveTo>
                  <a:lnTo>
                    <a:pt x="2" y="5480"/>
                  </a:lnTo>
                  <a:lnTo>
                    <a:pt x="3" y="5503"/>
                  </a:lnTo>
                  <a:lnTo>
                    <a:pt x="5" y="5526"/>
                  </a:lnTo>
                  <a:lnTo>
                    <a:pt x="5" y="5549"/>
                  </a:lnTo>
                  <a:lnTo>
                    <a:pt x="5" y="5526"/>
                  </a:lnTo>
                  <a:lnTo>
                    <a:pt x="3" y="5503"/>
                  </a:lnTo>
                  <a:lnTo>
                    <a:pt x="2" y="5480"/>
                  </a:lnTo>
                  <a:lnTo>
                    <a:pt x="2" y="5456"/>
                  </a:lnTo>
                  <a:close/>
                  <a:moveTo>
                    <a:pt x="8" y="5614"/>
                  </a:moveTo>
                  <a:lnTo>
                    <a:pt x="9" y="5639"/>
                  </a:lnTo>
                  <a:lnTo>
                    <a:pt x="10" y="5664"/>
                  </a:lnTo>
                  <a:lnTo>
                    <a:pt x="12" y="5689"/>
                  </a:lnTo>
                  <a:lnTo>
                    <a:pt x="14" y="5714"/>
                  </a:lnTo>
                  <a:lnTo>
                    <a:pt x="12" y="5689"/>
                  </a:lnTo>
                  <a:lnTo>
                    <a:pt x="10" y="5664"/>
                  </a:lnTo>
                  <a:lnTo>
                    <a:pt x="9" y="5639"/>
                  </a:lnTo>
                  <a:lnTo>
                    <a:pt x="8" y="5614"/>
                  </a:lnTo>
                  <a:close/>
                  <a:moveTo>
                    <a:pt x="17" y="5765"/>
                  </a:moveTo>
                  <a:lnTo>
                    <a:pt x="19" y="5792"/>
                  </a:lnTo>
                  <a:lnTo>
                    <a:pt x="22" y="5819"/>
                  </a:lnTo>
                  <a:lnTo>
                    <a:pt x="24" y="5847"/>
                  </a:lnTo>
                  <a:lnTo>
                    <a:pt x="27" y="5873"/>
                  </a:lnTo>
                  <a:lnTo>
                    <a:pt x="24" y="5847"/>
                  </a:lnTo>
                  <a:lnTo>
                    <a:pt x="22" y="5819"/>
                  </a:lnTo>
                  <a:lnTo>
                    <a:pt x="19" y="5792"/>
                  </a:lnTo>
                  <a:lnTo>
                    <a:pt x="17" y="5765"/>
                  </a:lnTo>
                  <a:close/>
                  <a:moveTo>
                    <a:pt x="32" y="5922"/>
                  </a:moveTo>
                  <a:lnTo>
                    <a:pt x="34" y="5950"/>
                  </a:lnTo>
                  <a:lnTo>
                    <a:pt x="37" y="5976"/>
                  </a:lnTo>
                  <a:lnTo>
                    <a:pt x="41" y="6002"/>
                  </a:lnTo>
                  <a:lnTo>
                    <a:pt x="43" y="6029"/>
                  </a:lnTo>
                  <a:lnTo>
                    <a:pt x="41" y="6002"/>
                  </a:lnTo>
                  <a:lnTo>
                    <a:pt x="37" y="5976"/>
                  </a:lnTo>
                  <a:lnTo>
                    <a:pt x="34" y="5950"/>
                  </a:lnTo>
                  <a:lnTo>
                    <a:pt x="32" y="5922"/>
                  </a:lnTo>
                  <a:close/>
                  <a:moveTo>
                    <a:pt x="50" y="6076"/>
                  </a:moveTo>
                  <a:lnTo>
                    <a:pt x="53" y="6104"/>
                  </a:lnTo>
                  <a:lnTo>
                    <a:pt x="57" y="6131"/>
                  </a:lnTo>
                  <a:lnTo>
                    <a:pt x="61" y="6159"/>
                  </a:lnTo>
                  <a:lnTo>
                    <a:pt x="65" y="6185"/>
                  </a:lnTo>
                  <a:lnTo>
                    <a:pt x="61" y="6159"/>
                  </a:lnTo>
                  <a:lnTo>
                    <a:pt x="57" y="6131"/>
                  </a:lnTo>
                  <a:lnTo>
                    <a:pt x="53" y="6104"/>
                  </a:lnTo>
                  <a:lnTo>
                    <a:pt x="50" y="6076"/>
                  </a:lnTo>
                  <a:close/>
                  <a:moveTo>
                    <a:pt x="70" y="6222"/>
                  </a:moveTo>
                  <a:lnTo>
                    <a:pt x="75" y="6253"/>
                  </a:lnTo>
                  <a:lnTo>
                    <a:pt x="81" y="6282"/>
                  </a:lnTo>
                  <a:lnTo>
                    <a:pt x="85" y="6312"/>
                  </a:lnTo>
                  <a:lnTo>
                    <a:pt x="91" y="6341"/>
                  </a:lnTo>
                  <a:lnTo>
                    <a:pt x="85" y="6312"/>
                  </a:lnTo>
                  <a:lnTo>
                    <a:pt x="81" y="6282"/>
                  </a:lnTo>
                  <a:lnTo>
                    <a:pt x="75" y="6253"/>
                  </a:lnTo>
                  <a:lnTo>
                    <a:pt x="70" y="6222"/>
                  </a:lnTo>
                  <a:close/>
                  <a:moveTo>
                    <a:pt x="96" y="6374"/>
                  </a:moveTo>
                  <a:lnTo>
                    <a:pt x="102" y="6405"/>
                  </a:lnTo>
                  <a:lnTo>
                    <a:pt x="108" y="6435"/>
                  </a:lnTo>
                  <a:lnTo>
                    <a:pt x="115" y="6466"/>
                  </a:lnTo>
                  <a:lnTo>
                    <a:pt x="120" y="6497"/>
                  </a:lnTo>
                  <a:lnTo>
                    <a:pt x="115" y="6466"/>
                  </a:lnTo>
                  <a:lnTo>
                    <a:pt x="108" y="6435"/>
                  </a:lnTo>
                  <a:lnTo>
                    <a:pt x="102" y="6405"/>
                  </a:lnTo>
                  <a:lnTo>
                    <a:pt x="96" y="6374"/>
                  </a:lnTo>
                  <a:close/>
                  <a:moveTo>
                    <a:pt x="126" y="6523"/>
                  </a:moveTo>
                  <a:lnTo>
                    <a:pt x="133" y="6552"/>
                  </a:lnTo>
                  <a:lnTo>
                    <a:pt x="139" y="6583"/>
                  </a:lnTo>
                  <a:lnTo>
                    <a:pt x="146" y="6613"/>
                  </a:lnTo>
                  <a:lnTo>
                    <a:pt x="153" y="6642"/>
                  </a:lnTo>
                  <a:lnTo>
                    <a:pt x="146" y="6613"/>
                  </a:lnTo>
                  <a:lnTo>
                    <a:pt x="139" y="6583"/>
                  </a:lnTo>
                  <a:lnTo>
                    <a:pt x="133" y="6552"/>
                  </a:lnTo>
                  <a:lnTo>
                    <a:pt x="126" y="6523"/>
                  </a:lnTo>
                  <a:close/>
                  <a:moveTo>
                    <a:pt x="159" y="6666"/>
                  </a:moveTo>
                  <a:lnTo>
                    <a:pt x="166" y="6696"/>
                  </a:lnTo>
                  <a:lnTo>
                    <a:pt x="173" y="6726"/>
                  </a:lnTo>
                  <a:lnTo>
                    <a:pt x="181" y="6757"/>
                  </a:lnTo>
                  <a:lnTo>
                    <a:pt x="189" y="6787"/>
                  </a:lnTo>
                  <a:lnTo>
                    <a:pt x="181" y="6757"/>
                  </a:lnTo>
                  <a:lnTo>
                    <a:pt x="173" y="6726"/>
                  </a:lnTo>
                  <a:lnTo>
                    <a:pt x="166" y="6696"/>
                  </a:lnTo>
                  <a:lnTo>
                    <a:pt x="159" y="6666"/>
                  </a:lnTo>
                  <a:close/>
                  <a:moveTo>
                    <a:pt x="194" y="6805"/>
                  </a:moveTo>
                  <a:lnTo>
                    <a:pt x="203" y="6836"/>
                  </a:lnTo>
                  <a:lnTo>
                    <a:pt x="212" y="6867"/>
                  </a:lnTo>
                  <a:lnTo>
                    <a:pt x="220" y="6898"/>
                  </a:lnTo>
                  <a:lnTo>
                    <a:pt x="229" y="6929"/>
                  </a:lnTo>
                  <a:lnTo>
                    <a:pt x="220" y="6898"/>
                  </a:lnTo>
                  <a:lnTo>
                    <a:pt x="212" y="6867"/>
                  </a:lnTo>
                  <a:lnTo>
                    <a:pt x="203" y="6836"/>
                  </a:lnTo>
                  <a:lnTo>
                    <a:pt x="194" y="6805"/>
                  </a:lnTo>
                  <a:close/>
                  <a:moveTo>
                    <a:pt x="236" y="6949"/>
                  </a:moveTo>
                  <a:lnTo>
                    <a:pt x="245" y="6979"/>
                  </a:lnTo>
                  <a:lnTo>
                    <a:pt x="255" y="7010"/>
                  </a:lnTo>
                  <a:lnTo>
                    <a:pt x="264" y="7041"/>
                  </a:lnTo>
                  <a:lnTo>
                    <a:pt x="274" y="7071"/>
                  </a:lnTo>
                  <a:lnTo>
                    <a:pt x="264" y="7041"/>
                  </a:lnTo>
                  <a:lnTo>
                    <a:pt x="255" y="7010"/>
                  </a:lnTo>
                  <a:lnTo>
                    <a:pt x="245" y="6979"/>
                  </a:lnTo>
                  <a:lnTo>
                    <a:pt x="236" y="6949"/>
                  </a:lnTo>
                  <a:close/>
                  <a:moveTo>
                    <a:pt x="279" y="7084"/>
                  </a:moveTo>
                  <a:lnTo>
                    <a:pt x="289" y="7115"/>
                  </a:lnTo>
                  <a:lnTo>
                    <a:pt x="301" y="7147"/>
                  </a:lnTo>
                  <a:lnTo>
                    <a:pt x="311" y="7177"/>
                  </a:lnTo>
                  <a:lnTo>
                    <a:pt x="322" y="7208"/>
                  </a:lnTo>
                  <a:lnTo>
                    <a:pt x="311" y="7177"/>
                  </a:lnTo>
                  <a:lnTo>
                    <a:pt x="301" y="7147"/>
                  </a:lnTo>
                  <a:lnTo>
                    <a:pt x="289" y="7115"/>
                  </a:lnTo>
                  <a:lnTo>
                    <a:pt x="279" y="7084"/>
                  </a:lnTo>
                  <a:close/>
                  <a:moveTo>
                    <a:pt x="324" y="7215"/>
                  </a:moveTo>
                  <a:lnTo>
                    <a:pt x="336" y="7245"/>
                  </a:lnTo>
                  <a:lnTo>
                    <a:pt x="348" y="7276"/>
                  </a:lnTo>
                  <a:lnTo>
                    <a:pt x="359" y="7306"/>
                  </a:lnTo>
                  <a:lnTo>
                    <a:pt x="372" y="7336"/>
                  </a:lnTo>
                  <a:lnTo>
                    <a:pt x="359" y="7306"/>
                  </a:lnTo>
                  <a:lnTo>
                    <a:pt x="348" y="7276"/>
                  </a:lnTo>
                  <a:lnTo>
                    <a:pt x="336" y="7245"/>
                  </a:lnTo>
                  <a:lnTo>
                    <a:pt x="324" y="7215"/>
                  </a:lnTo>
                  <a:close/>
                  <a:moveTo>
                    <a:pt x="375" y="7346"/>
                  </a:moveTo>
                  <a:lnTo>
                    <a:pt x="388" y="7375"/>
                  </a:lnTo>
                  <a:lnTo>
                    <a:pt x="400" y="7406"/>
                  </a:lnTo>
                  <a:lnTo>
                    <a:pt x="413" y="7434"/>
                  </a:lnTo>
                  <a:lnTo>
                    <a:pt x="425" y="7464"/>
                  </a:lnTo>
                  <a:lnTo>
                    <a:pt x="413" y="7434"/>
                  </a:lnTo>
                  <a:lnTo>
                    <a:pt x="400" y="7406"/>
                  </a:lnTo>
                  <a:lnTo>
                    <a:pt x="388" y="7375"/>
                  </a:lnTo>
                  <a:lnTo>
                    <a:pt x="375" y="7346"/>
                  </a:lnTo>
                  <a:close/>
                  <a:moveTo>
                    <a:pt x="430" y="7474"/>
                  </a:moveTo>
                  <a:lnTo>
                    <a:pt x="443" y="7503"/>
                  </a:lnTo>
                  <a:lnTo>
                    <a:pt x="456" y="7532"/>
                  </a:lnTo>
                  <a:lnTo>
                    <a:pt x="469" y="7561"/>
                  </a:lnTo>
                  <a:lnTo>
                    <a:pt x="483" y="7590"/>
                  </a:lnTo>
                  <a:lnTo>
                    <a:pt x="469" y="7561"/>
                  </a:lnTo>
                  <a:lnTo>
                    <a:pt x="456" y="7532"/>
                  </a:lnTo>
                  <a:lnTo>
                    <a:pt x="443" y="7503"/>
                  </a:lnTo>
                  <a:lnTo>
                    <a:pt x="430" y="7474"/>
                  </a:lnTo>
                  <a:close/>
                  <a:moveTo>
                    <a:pt x="486" y="7596"/>
                  </a:moveTo>
                  <a:lnTo>
                    <a:pt x="501" y="7626"/>
                  </a:lnTo>
                  <a:lnTo>
                    <a:pt x="515" y="7654"/>
                  </a:lnTo>
                  <a:lnTo>
                    <a:pt x="530" y="7683"/>
                  </a:lnTo>
                  <a:lnTo>
                    <a:pt x="544" y="7711"/>
                  </a:lnTo>
                  <a:lnTo>
                    <a:pt x="530" y="7683"/>
                  </a:lnTo>
                  <a:lnTo>
                    <a:pt x="515" y="7654"/>
                  </a:lnTo>
                  <a:lnTo>
                    <a:pt x="501" y="7626"/>
                  </a:lnTo>
                  <a:lnTo>
                    <a:pt x="486" y="7596"/>
                  </a:lnTo>
                  <a:close/>
                  <a:moveTo>
                    <a:pt x="4170" y="0"/>
                  </a:moveTo>
                  <a:lnTo>
                    <a:pt x="4169" y="0"/>
                  </a:lnTo>
                  <a:lnTo>
                    <a:pt x="4170" y="0"/>
                  </a:lnTo>
                  <a:close/>
                  <a:moveTo>
                    <a:pt x="4169" y="0"/>
                  </a:moveTo>
                  <a:lnTo>
                    <a:pt x="4167" y="1"/>
                  </a:lnTo>
                  <a:lnTo>
                    <a:pt x="4169" y="0"/>
                  </a:lnTo>
                  <a:close/>
                  <a:moveTo>
                    <a:pt x="4167" y="1"/>
                  </a:moveTo>
                  <a:lnTo>
                    <a:pt x="4167" y="1"/>
                  </a:lnTo>
                  <a:lnTo>
                    <a:pt x="4167" y="1"/>
                  </a:lnTo>
                  <a:close/>
                  <a:moveTo>
                    <a:pt x="4167" y="1"/>
                  </a:moveTo>
                  <a:lnTo>
                    <a:pt x="4156" y="3"/>
                  </a:lnTo>
                  <a:lnTo>
                    <a:pt x="4145" y="7"/>
                  </a:lnTo>
                  <a:lnTo>
                    <a:pt x="4133" y="10"/>
                  </a:lnTo>
                  <a:lnTo>
                    <a:pt x="4122" y="12"/>
                  </a:lnTo>
                  <a:lnTo>
                    <a:pt x="4167" y="1"/>
                  </a:lnTo>
                  <a:close/>
                  <a:moveTo>
                    <a:pt x="4122" y="12"/>
                  </a:moveTo>
                  <a:lnTo>
                    <a:pt x="4121" y="13"/>
                  </a:lnTo>
                  <a:lnTo>
                    <a:pt x="4122" y="1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Rectangle 11"/>
            <p:cNvSpPr/>
            <p:nvPr/>
          </p:nvSpPr>
          <p:spPr>
            <a:xfrm>
              <a:off x="1511300" y="4106862"/>
              <a:ext cx="7632700" cy="1190625"/>
            </a:xfrm>
            <a:prstGeom prst="rect">
              <a:avLst/>
            </a:prstGeom>
            <a:gradFill flip="none" rotWithShape="1">
              <a:gsLst>
                <a:gs pos="56000">
                  <a:schemeClr val="accent1">
                    <a:lumMod val="5000"/>
                    <a:lumOff val="95000"/>
                    <a:alpha val="0"/>
                  </a:schemeClr>
                </a:gs>
                <a:gs pos="80000">
                  <a:schemeClr val="accent4">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3" name="Group 12"/>
          <p:cNvGrpSpPr/>
          <p:nvPr/>
        </p:nvGrpSpPr>
        <p:grpSpPr>
          <a:xfrm>
            <a:off x="1932214" y="1731964"/>
            <a:ext cx="9259987" cy="4567239"/>
            <a:chOff x="1511300" y="1833563"/>
            <a:chExt cx="9259987" cy="4567239"/>
          </a:xfrm>
        </p:grpSpPr>
        <p:sp>
          <p:nvSpPr>
            <p:cNvPr id="14" name="Freeform 5"/>
            <p:cNvSpPr>
              <a:spLocks noEditPoints="1"/>
            </p:cNvSpPr>
            <p:nvPr/>
          </p:nvSpPr>
          <p:spPr bwMode="auto">
            <a:xfrm>
              <a:off x="7613650" y="1833563"/>
              <a:ext cx="3157637" cy="4567238"/>
            </a:xfrm>
            <a:custGeom>
              <a:avLst/>
              <a:gdLst>
                <a:gd name="T0" fmla="*/ 9744 w 14400"/>
                <a:gd name="T1" fmla="*/ 16453 h 17262"/>
                <a:gd name="T2" fmla="*/ 10850 w 14400"/>
                <a:gd name="T3" fmla="*/ 15048 h 17262"/>
                <a:gd name="T4" fmla="*/ 12978 w 14400"/>
                <a:gd name="T5" fmla="*/ 14445 h 17262"/>
                <a:gd name="T6" fmla="*/ 14243 w 14400"/>
                <a:gd name="T7" fmla="*/ 13962 h 17262"/>
                <a:gd name="T8" fmla="*/ 14387 w 14400"/>
                <a:gd name="T9" fmla="*/ 13174 h 17262"/>
                <a:gd name="T10" fmla="*/ 2229 w 14400"/>
                <a:gd name="T11" fmla="*/ 14044 h 17262"/>
                <a:gd name="T12" fmla="*/ 1417 w 14400"/>
                <a:gd name="T13" fmla="*/ 16410 h 17262"/>
                <a:gd name="T14" fmla="*/ 14201 w 14400"/>
                <a:gd name="T15" fmla="*/ 12708 h 17262"/>
                <a:gd name="T16" fmla="*/ 13811 w 14400"/>
                <a:gd name="T17" fmla="*/ 6380 h 17262"/>
                <a:gd name="T18" fmla="*/ 13832 w 14400"/>
                <a:gd name="T19" fmla="*/ 6356 h 17262"/>
                <a:gd name="T20" fmla="*/ 13853 w 14400"/>
                <a:gd name="T21" fmla="*/ 6329 h 17262"/>
                <a:gd name="T22" fmla="*/ 13861 w 14400"/>
                <a:gd name="T23" fmla="*/ 6318 h 17262"/>
                <a:gd name="T24" fmla="*/ 13897 w 14400"/>
                <a:gd name="T25" fmla="*/ 6266 h 17262"/>
                <a:gd name="T26" fmla="*/ 13905 w 14400"/>
                <a:gd name="T27" fmla="*/ 6252 h 17262"/>
                <a:gd name="T28" fmla="*/ 13906 w 14400"/>
                <a:gd name="T29" fmla="*/ 6251 h 17262"/>
                <a:gd name="T30" fmla="*/ 13914 w 14400"/>
                <a:gd name="T31" fmla="*/ 6239 h 17262"/>
                <a:gd name="T32" fmla="*/ 13923 w 14400"/>
                <a:gd name="T33" fmla="*/ 6222 h 17262"/>
                <a:gd name="T34" fmla="*/ 13924 w 14400"/>
                <a:gd name="T35" fmla="*/ 6220 h 17262"/>
                <a:gd name="T36" fmla="*/ 13937 w 14400"/>
                <a:gd name="T37" fmla="*/ 6197 h 17262"/>
                <a:gd name="T38" fmla="*/ 13947 w 14400"/>
                <a:gd name="T39" fmla="*/ 6176 h 17262"/>
                <a:gd name="T40" fmla="*/ 13956 w 14400"/>
                <a:gd name="T41" fmla="*/ 6155 h 17262"/>
                <a:gd name="T42" fmla="*/ 13962 w 14400"/>
                <a:gd name="T43" fmla="*/ 6143 h 17262"/>
                <a:gd name="T44" fmla="*/ 13962 w 14400"/>
                <a:gd name="T45" fmla="*/ 6141 h 17262"/>
                <a:gd name="T46" fmla="*/ 13973 w 14400"/>
                <a:gd name="T47" fmla="*/ 6113 h 17262"/>
                <a:gd name="T48" fmla="*/ 13974 w 14400"/>
                <a:gd name="T49" fmla="*/ 6112 h 17262"/>
                <a:gd name="T50" fmla="*/ 13985 w 14400"/>
                <a:gd name="T51" fmla="*/ 6082 h 17262"/>
                <a:gd name="T52" fmla="*/ 13985 w 14400"/>
                <a:gd name="T53" fmla="*/ 6081 h 17262"/>
                <a:gd name="T54" fmla="*/ 13987 w 14400"/>
                <a:gd name="T55" fmla="*/ 6079 h 17262"/>
                <a:gd name="T56" fmla="*/ 14009 w 14400"/>
                <a:gd name="T57" fmla="*/ 6002 h 17262"/>
                <a:gd name="T58" fmla="*/ 14008 w 14400"/>
                <a:gd name="T59" fmla="*/ 6004 h 17262"/>
                <a:gd name="T60" fmla="*/ 14013 w 14400"/>
                <a:gd name="T61" fmla="*/ 5989 h 17262"/>
                <a:gd name="T62" fmla="*/ 14018 w 14400"/>
                <a:gd name="T63" fmla="*/ 5961 h 17262"/>
                <a:gd name="T64" fmla="*/ 14025 w 14400"/>
                <a:gd name="T65" fmla="*/ 5929 h 17262"/>
                <a:gd name="T66" fmla="*/ 14027 w 14400"/>
                <a:gd name="T67" fmla="*/ 5914 h 17262"/>
                <a:gd name="T68" fmla="*/ 14027 w 14400"/>
                <a:gd name="T69" fmla="*/ 5912 h 17262"/>
                <a:gd name="T70" fmla="*/ 14031 w 14400"/>
                <a:gd name="T71" fmla="*/ 5896 h 17262"/>
                <a:gd name="T72" fmla="*/ 74 w 14400"/>
                <a:gd name="T73" fmla="*/ 4370 h 17262"/>
                <a:gd name="T74" fmla="*/ 36 w 14400"/>
                <a:gd name="T75" fmla="*/ 4645 h 17262"/>
                <a:gd name="T76" fmla="*/ 29 w 14400"/>
                <a:gd name="T77" fmla="*/ 4714 h 17262"/>
                <a:gd name="T78" fmla="*/ 20 w 14400"/>
                <a:gd name="T79" fmla="*/ 4817 h 17262"/>
                <a:gd name="T80" fmla="*/ 15 w 14400"/>
                <a:gd name="T81" fmla="*/ 4884 h 17262"/>
                <a:gd name="T82" fmla="*/ 9 w 14400"/>
                <a:gd name="T83" fmla="*/ 4982 h 17262"/>
                <a:gd name="T84" fmla="*/ 7 w 14400"/>
                <a:gd name="T85" fmla="*/ 5017 h 17262"/>
                <a:gd name="T86" fmla="*/ 1 w 14400"/>
                <a:gd name="T87" fmla="*/ 5173 h 17262"/>
                <a:gd name="T88" fmla="*/ 0 w 14400"/>
                <a:gd name="T89" fmla="*/ 5295 h 17262"/>
                <a:gd name="T90" fmla="*/ 0 w 14400"/>
                <a:gd name="T91" fmla="*/ 5376 h 17262"/>
                <a:gd name="T92" fmla="*/ 5 w 14400"/>
                <a:gd name="T93" fmla="*/ 5525 h 17262"/>
                <a:gd name="T94" fmla="*/ 10 w 14400"/>
                <a:gd name="T95" fmla="*/ 5662 h 17262"/>
                <a:gd name="T96" fmla="*/ 18 w 14400"/>
                <a:gd name="T97" fmla="*/ 5767 h 17262"/>
                <a:gd name="T98" fmla="*/ 34 w 14400"/>
                <a:gd name="T99" fmla="*/ 5950 h 17262"/>
                <a:gd name="T100" fmla="*/ 50 w 14400"/>
                <a:gd name="T101" fmla="*/ 6078 h 17262"/>
                <a:gd name="T102" fmla="*/ 65 w 14400"/>
                <a:gd name="T103" fmla="*/ 6181 h 17262"/>
                <a:gd name="T104" fmla="*/ 96 w 14400"/>
                <a:gd name="T105" fmla="*/ 6373 h 17262"/>
                <a:gd name="T106" fmla="*/ 126 w 14400"/>
                <a:gd name="T107" fmla="*/ 6522 h 17262"/>
                <a:gd name="T108" fmla="*/ 159 w 14400"/>
                <a:gd name="T109" fmla="*/ 6665 h 17262"/>
                <a:gd name="T110" fmla="*/ 212 w 14400"/>
                <a:gd name="T111" fmla="*/ 6867 h 17262"/>
                <a:gd name="T112" fmla="*/ 264 w 14400"/>
                <a:gd name="T113" fmla="*/ 7038 h 17262"/>
                <a:gd name="T114" fmla="*/ 279 w 14400"/>
                <a:gd name="T115" fmla="*/ 7083 h 17262"/>
                <a:gd name="T116" fmla="*/ 325 w 14400"/>
                <a:gd name="T117" fmla="*/ 7215 h 17262"/>
                <a:gd name="T118" fmla="*/ 456 w 14400"/>
                <a:gd name="T119" fmla="*/ 7531 h 17262"/>
                <a:gd name="T120" fmla="*/ 530 w 14400"/>
                <a:gd name="T121" fmla="*/ 7682 h 17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00" h="17262">
                  <a:moveTo>
                    <a:pt x="894" y="17262"/>
                  </a:moveTo>
                  <a:lnTo>
                    <a:pt x="9616" y="17262"/>
                  </a:lnTo>
                  <a:lnTo>
                    <a:pt x="9616" y="17243"/>
                  </a:lnTo>
                  <a:lnTo>
                    <a:pt x="9616" y="17191"/>
                  </a:lnTo>
                  <a:lnTo>
                    <a:pt x="9617" y="17154"/>
                  </a:lnTo>
                  <a:lnTo>
                    <a:pt x="9620" y="17108"/>
                  </a:lnTo>
                  <a:lnTo>
                    <a:pt x="9623" y="17056"/>
                  </a:lnTo>
                  <a:lnTo>
                    <a:pt x="9629" y="16998"/>
                  </a:lnTo>
                  <a:lnTo>
                    <a:pt x="9637" y="16934"/>
                  </a:lnTo>
                  <a:lnTo>
                    <a:pt x="9647" y="16865"/>
                  </a:lnTo>
                  <a:lnTo>
                    <a:pt x="9659" y="16790"/>
                  </a:lnTo>
                  <a:lnTo>
                    <a:pt x="9675" y="16712"/>
                  </a:lnTo>
                  <a:lnTo>
                    <a:pt x="9694" y="16628"/>
                  </a:lnTo>
                  <a:lnTo>
                    <a:pt x="9717" y="16543"/>
                  </a:lnTo>
                  <a:lnTo>
                    <a:pt x="9744" y="16453"/>
                  </a:lnTo>
                  <a:lnTo>
                    <a:pt x="9776" y="16361"/>
                  </a:lnTo>
                  <a:lnTo>
                    <a:pt x="9811" y="16267"/>
                  </a:lnTo>
                  <a:lnTo>
                    <a:pt x="9853" y="16171"/>
                  </a:lnTo>
                  <a:lnTo>
                    <a:pt x="9899" y="16074"/>
                  </a:lnTo>
                  <a:lnTo>
                    <a:pt x="9951" y="15975"/>
                  </a:lnTo>
                  <a:lnTo>
                    <a:pt x="10009" y="15877"/>
                  </a:lnTo>
                  <a:lnTo>
                    <a:pt x="10073" y="15778"/>
                  </a:lnTo>
                  <a:lnTo>
                    <a:pt x="10143" y="15681"/>
                  </a:lnTo>
                  <a:lnTo>
                    <a:pt x="10222" y="15583"/>
                  </a:lnTo>
                  <a:lnTo>
                    <a:pt x="10307" y="15488"/>
                  </a:lnTo>
                  <a:lnTo>
                    <a:pt x="10399" y="15394"/>
                  </a:lnTo>
                  <a:lnTo>
                    <a:pt x="10500" y="15303"/>
                  </a:lnTo>
                  <a:lnTo>
                    <a:pt x="10607" y="15215"/>
                  </a:lnTo>
                  <a:lnTo>
                    <a:pt x="10724" y="15129"/>
                  </a:lnTo>
                  <a:lnTo>
                    <a:pt x="10850" y="15048"/>
                  </a:lnTo>
                  <a:lnTo>
                    <a:pt x="10986" y="14971"/>
                  </a:lnTo>
                  <a:lnTo>
                    <a:pt x="11130" y="14898"/>
                  </a:lnTo>
                  <a:lnTo>
                    <a:pt x="11279" y="14832"/>
                  </a:lnTo>
                  <a:lnTo>
                    <a:pt x="11425" y="14773"/>
                  </a:lnTo>
                  <a:lnTo>
                    <a:pt x="11569" y="14720"/>
                  </a:lnTo>
                  <a:lnTo>
                    <a:pt x="11711" y="14674"/>
                  </a:lnTo>
                  <a:lnTo>
                    <a:pt x="11850" y="14635"/>
                  </a:lnTo>
                  <a:lnTo>
                    <a:pt x="11986" y="14600"/>
                  </a:lnTo>
                  <a:lnTo>
                    <a:pt x="12121" y="14569"/>
                  </a:lnTo>
                  <a:lnTo>
                    <a:pt x="12253" y="14543"/>
                  </a:lnTo>
                  <a:lnTo>
                    <a:pt x="12381" y="14521"/>
                  </a:lnTo>
                  <a:lnTo>
                    <a:pt x="12507" y="14501"/>
                  </a:lnTo>
                  <a:lnTo>
                    <a:pt x="12629" y="14485"/>
                  </a:lnTo>
                  <a:lnTo>
                    <a:pt x="12749" y="14471"/>
                  </a:lnTo>
                  <a:lnTo>
                    <a:pt x="12978" y="14445"/>
                  </a:lnTo>
                  <a:lnTo>
                    <a:pt x="13194" y="14422"/>
                  </a:lnTo>
                  <a:lnTo>
                    <a:pt x="13296" y="14410"/>
                  </a:lnTo>
                  <a:lnTo>
                    <a:pt x="13395" y="14397"/>
                  </a:lnTo>
                  <a:lnTo>
                    <a:pt x="13489" y="14382"/>
                  </a:lnTo>
                  <a:lnTo>
                    <a:pt x="13579" y="14366"/>
                  </a:lnTo>
                  <a:lnTo>
                    <a:pt x="13666" y="14346"/>
                  </a:lnTo>
                  <a:lnTo>
                    <a:pt x="13748" y="14323"/>
                  </a:lnTo>
                  <a:lnTo>
                    <a:pt x="13827" y="14297"/>
                  </a:lnTo>
                  <a:lnTo>
                    <a:pt x="13900" y="14266"/>
                  </a:lnTo>
                  <a:lnTo>
                    <a:pt x="13968" y="14230"/>
                  </a:lnTo>
                  <a:lnTo>
                    <a:pt x="14033" y="14189"/>
                  </a:lnTo>
                  <a:lnTo>
                    <a:pt x="14093" y="14142"/>
                  </a:lnTo>
                  <a:lnTo>
                    <a:pt x="14148" y="14090"/>
                  </a:lnTo>
                  <a:lnTo>
                    <a:pt x="14197" y="14030"/>
                  </a:lnTo>
                  <a:lnTo>
                    <a:pt x="14243" y="13962"/>
                  </a:lnTo>
                  <a:lnTo>
                    <a:pt x="14283" y="13886"/>
                  </a:lnTo>
                  <a:lnTo>
                    <a:pt x="14317" y="13803"/>
                  </a:lnTo>
                  <a:lnTo>
                    <a:pt x="14335" y="13748"/>
                  </a:lnTo>
                  <a:lnTo>
                    <a:pt x="14351" y="13695"/>
                  </a:lnTo>
                  <a:lnTo>
                    <a:pt x="14364" y="13642"/>
                  </a:lnTo>
                  <a:lnTo>
                    <a:pt x="14375" y="13591"/>
                  </a:lnTo>
                  <a:lnTo>
                    <a:pt x="14385" y="13540"/>
                  </a:lnTo>
                  <a:lnTo>
                    <a:pt x="14391" y="13491"/>
                  </a:lnTo>
                  <a:lnTo>
                    <a:pt x="14397" y="13443"/>
                  </a:lnTo>
                  <a:lnTo>
                    <a:pt x="14399" y="13395"/>
                  </a:lnTo>
                  <a:lnTo>
                    <a:pt x="14400" y="13349"/>
                  </a:lnTo>
                  <a:lnTo>
                    <a:pt x="14399" y="13303"/>
                  </a:lnTo>
                  <a:lnTo>
                    <a:pt x="14397" y="13259"/>
                  </a:lnTo>
                  <a:lnTo>
                    <a:pt x="14393" y="13215"/>
                  </a:lnTo>
                  <a:lnTo>
                    <a:pt x="14387" y="13174"/>
                  </a:lnTo>
                  <a:lnTo>
                    <a:pt x="14380" y="13132"/>
                  </a:lnTo>
                  <a:lnTo>
                    <a:pt x="14371" y="13093"/>
                  </a:lnTo>
                  <a:lnTo>
                    <a:pt x="14361" y="13054"/>
                  </a:lnTo>
                  <a:lnTo>
                    <a:pt x="2356" y="13054"/>
                  </a:lnTo>
                  <a:lnTo>
                    <a:pt x="2358" y="13048"/>
                  </a:lnTo>
                  <a:lnTo>
                    <a:pt x="2352" y="13118"/>
                  </a:lnTo>
                  <a:lnTo>
                    <a:pt x="2347" y="13189"/>
                  </a:lnTo>
                  <a:lnTo>
                    <a:pt x="2341" y="13260"/>
                  </a:lnTo>
                  <a:lnTo>
                    <a:pt x="2334" y="13333"/>
                  </a:lnTo>
                  <a:lnTo>
                    <a:pt x="2326" y="13406"/>
                  </a:lnTo>
                  <a:lnTo>
                    <a:pt x="2317" y="13479"/>
                  </a:lnTo>
                  <a:lnTo>
                    <a:pt x="2308" y="13555"/>
                  </a:lnTo>
                  <a:lnTo>
                    <a:pt x="2297" y="13630"/>
                  </a:lnTo>
                  <a:lnTo>
                    <a:pt x="2266" y="13840"/>
                  </a:lnTo>
                  <a:lnTo>
                    <a:pt x="2229" y="14044"/>
                  </a:lnTo>
                  <a:lnTo>
                    <a:pt x="2189" y="14243"/>
                  </a:lnTo>
                  <a:lnTo>
                    <a:pt x="2145" y="14437"/>
                  </a:lnTo>
                  <a:lnTo>
                    <a:pt x="2099" y="14625"/>
                  </a:lnTo>
                  <a:lnTo>
                    <a:pt x="2049" y="14808"/>
                  </a:lnTo>
                  <a:lnTo>
                    <a:pt x="1997" y="14984"/>
                  </a:lnTo>
                  <a:lnTo>
                    <a:pt x="1944" y="15154"/>
                  </a:lnTo>
                  <a:lnTo>
                    <a:pt x="1888" y="15319"/>
                  </a:lnTo>
                  <a:lnTo>
                    <a:pt x="1830" y="15477"/>
                  </a:lnTo>
                  <a:lnTo>
                    <a:pt x="1772" y="15629"/>
                  </a:lnTo>
                  <a:lnTo>
                    <a:pt x="1713" y="15776"/>
                  </a:lnTo>
                  <a:lnTo>
                    <a:pt x="1653" y="15915"/>
                  </a:lnTo>
                  <a:lnTo>
                    <a:pt x="1594" y="16048"/>
                  </a:lnTo>
                  <a:lnTo>
                    <a:pt x="1534" y="16175"/>
                  </a:lnTo>
                  <a:lnTo>
                    <a:pt x="1475" y="16297"/>
                  </a:lnTo>
                  <a:lnTo>
                    <a:pt x="1417" y="16410"/>
                  </a:lnTo>
                  <a:lnTo>
                    <a:pt x="1362" y="16517"/>
                  </a:lnTo>
                  <a:lnTo>
                    <a:pt x="1306" y="16617"/>
                  </a:lnTo>
                  <a:lnTo>
                    <a:pt x="1253" y="16710"/>
                  </a:lnTo>
                  <a:lnTo>
                    <a:pt x="1203" y="16797"/>
                  </a:lnTo>
                  <a:lnTo>
                    <a:pt x="1154" y="16877"/>
                  </a:lnTo>
                  <a:lnTo>
                    <a:pt x="1109" y="16948"/>
                  </a:lnTo>
                  <a:lnTo>
                    <a:pt x="1068" y="17014"/>
                  </a:lnTo>
                  <a:lnTo>
                    <a:pt x="1030" y="17071"/>
                  </a:lnTo>
                  <a:lnTo>
                    <a:pt x="996" y="17121"/>
                  </a:lnTo>
                  <a:lnTo>
                    <a:pt x="966" y="17164"/>
                  </a:lnTo>
                  <a:lnTo>
                    <a:pt x="940" y="17199"/>
                  </a:lnTo>
                  <a:lnTo>
                    <a:pt x="905" y="17246"/>
                  </a:lnTo>
                  <a:lnTo>
                    <a:pt x="894" y="17262"/>
                  </a:lnTo>
                  <a:close/>
                  <a:moveTo>
                    <a:pt x="14207" y="12718"/>
                  </a:moveTo>
                  <a:lnTo>
                    <a:pt x="14201" y="12708"/>
                  </a:lnTo>
                  <a:lnTo>
                    <a:pt x="14194" y="12698"/>
                  </a:lnTo>
                  <a:lnTo>
                    <a:pt x="14201" y="12708"/>
                  </a:lnTo>
                  <a:lnTo>
                    <a:pt x="14207" y="12718"/>
                  </a:lnTo>
                  <a:close/>
                  <a:moveTo>
                    <a:pt x="13789" y="6404"/>
                  </a:moveTo>
                  <a:lnTo>
                    <a:pt x="13799" y="6393"/>
                  </a:lnTo>
                  <a:lnTo>
                    <a:pt x="13810" y="6381"/>
                  </a:lnTo>
                  <a:lnTo>
                    <a:pt x="13799" y="6393"/>
                  </a:lnTo>
                  <a:lnTo>
                    <a:pt x="13789" y="6404"/>
                  </a:lnTo>
                  <a:close/>
                  <a:moveTo>
                    <a:pt x="13810" y="6381"/>
                  </a:moveTo>
                  <a:lnTo>
                    <a:pt x="13811" y="6381"/>
                  </a:lnTo>
                  <a:lnTo>
                    <a:pt x="13810" y="6381"/>
                  </a:lnTo>
                  <a:close/>
                  <a:moveTo>
                    <a:pt x="13811" y="6381"/>
                  </a:moveTo>
                  <a:lnTo>
                    <a:pt x="13811" y="6380"/>
                  </a:lnTo>
                  <a:lnTo>
                    <a:pt x="13811" y="6381"/>
                  </a:lnTo>
                  <a:close/>
                  <a:moveTo>
                    <a:pt x="13811" y="6380"/>
                  </a:moveTo>
                  <a:lnTo>
                    <a:pt x="13811" y="6380"/>
                  </a:lnTo>
                  <a:lnTo>
                    <a:pt x="13811" y="6380"/>
                  </a:lnTo>
                  <a:close/>
                  <a:moveTo>
                    <a:pt x="13831" y="6357"/>
                  </a:moveTo>
                  <a:lnTo>
                    <a:pt x="13831" y="6357"/>
                  </a:lnTo>
                  <a:lnTo>
                    <a:pt x="13831" y="6356"/>
                  </a:lnTo>
                  <a:lnTo>
                    <a:pt x="13827" y="6362"/>
                  </a:lnTo>
                  <a:lnTo>
                    <a:pt x="13821" y="6369"/>
                  </a:lnTo>
                  <a:lnTo>
                    <a:pt x="13831" y="6357"/>
                  </a:lnTo>
                  <a:close/>
                  <a:moveTo>
                    <a:pt x="13831" y="6356"/>
                  </a:moveTo>
                  <a:lnTo>
                    <a:pt x="13831" y="6356"/>
                  </a:lnTo>
                  <a:lnTo>
                    <a:pt x="13831" y="6356"/>
                  </a:lnTo>
                  <a:close/>
                  <a:moveTo>
                    <a:pt x="13831" y="6356"/>
                  </a:moveTo>
                  <a:lnTo>
                    <a:pt x="13832" y="6356"/>
                  </a:lnTo>
                  <a:lnTo>
                    <a:pt x="13831" y="6356"/>
                  </a:lnTo>
                  <a:close/>
                  <a:moveTo>
                    <a:pt x="13832" y="6356"/>
                  </a:moveTo>
                  <a:lnTo>
                    <a:pt x="13832" y="6356"/>
                  </a:lnTo>
                  <a:lnTo>
                    <a:pt x="13832" y="6356"/>
                  </a:lnTo>
                  <a:close/>
                  <a:moveTo>
                    <a:pt x="13832" y="6356"/>
                  </a:moveTo>
                  <a:lnTo>
                    <a:pt x="13832" y="6355"/>
                  </a:lnTo>
                  <a:lnTo>
                    <a:pt x="13832" y="6356"/>
                  </a:lnTo>
                  <a:close/>
                  <a:moveTo>
                    <a:pt x="13852" y="6330"/>
                  </a:moveTo>
                  <a:lnTo>
                    <a:pt x="13853" y="6330"/>
                  </a:lnTo>
                  <a:lnTo>
                    <a:pt x="13852" y="6330"/>
                  </a:lnTo>
                  <a:lnTo>
                    <a:pt x="13852" y="6330"/>
                  </a:lnTo>
                  <a:close/>
                  <a:moveTo>
                    <a:pt x="13853" y="6330"/>
                  </a:moveTo>
                  <a:lnTo>
                    <a:pt x="13853" y="6329"/>
                  </a:lnTo>
                  <a:lnTo>
                    <a:pt x="13853" y="6330"/>
                  </a:lnTo>
                  <a:close/>
                  <a:moveTo>
                    <a:pt x="13853" y="6329"/>
                  </a:moveTo>
                  <a:lnTo>
                    <a:pt x="13853" y="6329"/>
                  </a:lnTo>
                  <a:lnTo>
                    <a:pt x="13853" y="6329"/>
                  </a:lnTo>
                  <a:close/>
                  <a:moveTo>
                    <a:pt x="13853" y="6329"/>
                  </a:moveTo>
                  <a:lnTo>
                    <a:pt x="13853" y="6329"/>
                  </a:lnTo>
                  <a:lnTo>
                    <a:pt x="13853" y="6329"/>
                  </a:lnTo>
                  <a:close/>
                  <a:moveTo>
                    <a:pt x="13861" y="6320"/>
                  </a:moveTo>
                  <a:lnTo>
                    <a:pt x="13861" y="6320"/>
                  </a:lnTo>
                  <a:lnTo>
                    <a:pt x="13861" y="6320"/>
                  </a:lnTo>
                  <a:close/>
                  <a:moveTo>
                    <a:pt x="13861" y="6320"/>
                  </a:moveTo>
                  <a:lnTo>
                    <a:pt x="13861" y="6320"/>
                  </a:lnTo>
                  <a:lnTo>
                    <a:pt x="13861" y="6320"/>
                  </a:lnTo>
                  <a:close/>
                  <a:moveTo>
                    <a:pt x="13861" y="6320"/>
                  </a:moveTo>
                  <a:lnTo>
                    <a:pt x="13861" y="6318"/>
                  </a:lnTo>
                  <a:lnTo>
                    <a:pt x="13861" y="6320"/>
                  </a:lnTo>
                  <a:close/>
                  <a:moveTo>
                    <a:pt x="13861" y="6318"/>
                  </a:moveTo>
                  <a:lnTo>
                    <a:pt x="13861" y="6318"/>
                  </a:lnTo>
                  <a:lnTo>
                    <a:pt x="13861" y="6318"/>
                  </a:lnTo>
                  <a:close/>
                  <a:moveTo>
                    <a:pt x="13861" y="6318"/>
                  </a:moveTo>
                  <a:lnTo>
                    <a:pt x="13861" y="6318"/>
                  </a:lnTo>
                  <a:lnTo>
                    <a:pt x="13861" y="6318"/>
                  </a:lnTo>
                  <a:close/>
                  <a:moveTo>
                    <a:pt x="13861" y="6318"/>
                  </a:moveTo>
                  <a:lnTo>
                    <a:pt x="13862" y="6318"/>
                  </a:lnTo>
                  <a:lnTo>
                    <a:pt x="13861" y="6318"/>
                  </a:lnTo>
                  <a:close/>
                  <a:moveTo>
                    <a:pt x="13862" y="6318"/>
                  </a:moveTo>
                  <a:lnTo>
                    <a:pt x="13866" y="6311"/>
                  </a:lnTo>
                  <a:lnTo>
                    <a:pt x="13872" y="6303"/>
                  </a:lnTo>
                  <a:lnTo>
                    <a:pt x="13862" y="6318"/>
                  </a:lnTo>
                  <a:close/>
                  <a:moveTo>
                    <a:pt x="13872" y="6303"/>
                  </a:moveTo>
                  <a:lnTo>
                    <a:pt x="13872" y="6303"/>
                  </a:lnTo>
                  <a:lnTo>
                    <a:pt x="13872" y="6303"/>
                  </a:lnTo>
                  <a:close/>
                  <a:moveTo>
                    <a:pt x="13897" y="6266"/>
                  </a:moveTo>
                  <a:lnTo>
                    <a:pt x="13897" y="6266"/>
                  </a:lnTo>
                  <a:lnTo>
                    <a:pt x="13897" y="6266"/>
                  </a:lnTo>
                  <a:close/>
                  <a:moveTo>
                    <a:pt x="13897" y="6266"/>
                  </a:moveTo>
                  <a:lnTo>
                    <a:pt x="13897" y="6265"/>
                  </a:lnTo>
                  <a:lnTo>
                    <a:pt x="13897" y="6266"/>
                  </a:lnTo>
                  <a:close/>
                  <a:moveTo>
                    <a:pt x="13897" y="6265"/>
                  </a:moveTo>
                  <a:lnTo>
                    <a:pt x="13897" y="6265"/>
                  </a:lnTo>
                  <a:lnTo>
                    <a:pt x="13897" y="6265"/>
                  </a:lnTo>
                  <a:close/>
                  <a:moveTo>
                    <a:pt x="13897" y="6265"/>
                  </a:moveTo>
                  <a:lnTo>
                    <a:pt x="13901" y="6258"/>
                  </a:lnTo>
                  <a:lnTo>
                    <a:pt x="13905" y="6252"/>
                  </a:lnTo>
                  <a:lnTo>
                    <a:pt x="13901" y="6258"/>
                  </a:lnTo>
                  <a:lnTo>
                    <a:pt x="13897" y="6265"/>
                  </a:lnTo>
                  <a:close/>
                  <a:moveTo>
                    <a:pt x="13905" y="6252"/>
                  </a:moveTo>
                  <a:lnTo>
                    <a:pt x="13906" y="6252"/>
                  </a:lnTo>
                  <a:lnTo>
                    <a:pt x="13905" y="6252"/>
                  </a:lnTo>
                  <a:close/>
                  <a:moveTo>
                    <a:pt x="13906" y="6252"/>
                  </a:moveTo>
                  <a:lnTo>
                    <a:pt x="13906" y="6252"/>
                  </a:lnTo>
                  <a:lnTo>
                    <a:pt x="13906" y="6252"/>
                  </a:lnTo>
                  <a:close/>
                  <a:moveTo>
                    <a:pt x="13906" y="6252"/>
                  </a:moveTo>
                  <a:lnTo>
                    <a:pt x="13906" y="6252"/>
                  </a:lnTo>
                  <a:lnTo>
                    <a:pt x="13906" y="6252"/>
                  </a:lnTo>
                  <a:close/>
                  <a:moveTo>
                    <a:pt x="13906" y="6252"/>
                  </a:moveTo>
                  <a:lnTo>
                    <a:pt x="13906" y="6251"/>
                  </a:lnTo>
                  <a:lnTo>
                    <a:pt x="13906" y="6252"/>
                  </a:lnTo>
                  <a:close/>
                  <a:moveTo>
                    <a:pt x="13906" y="6251"/>
                  </a:moveTo>
                  <a:lnTo>
                    <a:pt x="13906" y="6251"/>
                  </a:lnTo>
                  <a:lnTo>
                    <a:pt x="13906" y="6251"/>
                  </a:lnTo>
                  <a:close/>
                  <a:moveTo>
                    <a:pt x="13906" y="6251"/>
                  </a:moveTo>
                  <a:lnTo>
                    <a:pt x="13906" y="6251"/>
                  </a:lnTo>
                  <a:lnTo>
                    <a:pt x="13906" y="6251"/>
                  </a:lnTo>
                  <a:close/>
                  <a:moveTo>
                    <a:pt x="13906" y="6251"/>
                  </a:moveTo>
                  <a:lnTo>
                    <a:pt x="13907" y="6251"/>
                  </a:lnTo>
                  <a:lnTo>
                    <a:pt x="13906" y="6251"/>
                  </a:lnTo>
                  <a:close/>
                  <a:moveTo>
                    <a:pt x="13907" y="6251"/>
                  </a:moveTo>
                  <a:lnTo>
                    <a:pt x="13907" y="6249"/>
                  </a:lnTo>
                  <a:lnTo>
                    <a:pt x="13907" y="6251"/>
                  </a:lnTo>
                  <a:close/>
                  <a:moveTo>
                    <a:pt x="13907" y="6249"/>
                  </a:moveTo>
                  <a:lnTo>
                    <a:pt x="13907" y="6249"/>
                  </a:lnTo>
                  <a:lnTo>
                    <a:pt x="13907" y="6249"/>
                  </a:lnTo>
                  <a:close/>
                  <a:moveTo>
                    <a:pt x="13907" y="6249"/>
                  </a:moveTo>
                  <a:lnTo>
                    <a:pt x="13907" y="6249"/>
                  </a:lnTo>
                  <a:lnTo>
                    <a:pt x="13907" y="6249"/>
                  </a:lnTo>
                  <a:close/>
                  <a:moveTo>
                    <a:pt x="13914" y="6239"/>
                  </a:moveTo>
                  <a:lnTo>
                    <a:pt x="13914" y="6239"/>
                  </a:lnTo>
                  <a:lnTo>
                    <a:pt x="13914" y="6239"/>
                  </a:lnTo>
                  <a:close/>
                  <a:moveTo>
                    <a:pt x="13914" y="6239"/>
                  </a:moveTo>
                  <a:lnTo>
                    <a:pt x="13914" y="6239"/>
                  </a:lnTo>
                  <a:lnTo>
                    <a:pt x="13914" y="6239"/>
                  </a:lnTo>
                  <a:close/>
                  <a:moveTo>
                    <a:pt x="13914" y="6239"/>
                  </a:moveTo>
                  <a:lnTo>
                    <a:pt x="13914" y="6237"/>
                  </a:lnTo>
                  <a:lnTo>
                    <a:pt x="13914" y="6239"/>
                  </a:lnTo>
                  <a:close/>
                  <a:moveTo>
                    <a:pt x="13914" y="6237"/>
                  </a:moveTo>
                  <a:lnTo>
                    <a:pt x="13914" y="6237"/>
                  </a:lnTo>
                  <a:lnTo>
                    <a:pt x="13914" y="6237"/>
                  </a:lnTo>
                  <a:close/>
                  <a:moveTo>
                    <a:pt x="13914" y="6237"/>
                  </a:moveTo>
                  <a:lnTo>
                    <a:pt x="13918" y="6230"/>
                  </a:lnTo>
                  <a:lnTo>
                    <a:pt x="13923" y="6222"/>
                  </a:lnTo>
                  <a:lnTo>
                    <a:pt x="13914" y="6237"/>
                  </a:lnTo>
                  <a:close/>
                  <a:moveTo>
                    <a:pt x="13923" y="6222"/>
                  </a:moveTo>
                  <a:lnTo>
                    <a:pt x="13923" y="6222"/>
                  </a:lnTo>
                  <a:lnTo>
                    <a:pt x="13923" y="6222"/>
                  </a:lnTo>
                  <a:close/>
                  <a:moveTo>
                    <a:pt x="13923" y="6222"/>
                  </a:moveTo>
                  <a:lnTo>
                    <a:pt x="13923" y="6221"/>
                  </a:lnTo>
                  <a:lnTo>
                    <a:pt x="13923" y="6222"/>
                  </a:lnTo>
                  <a:close/>
                  <a:moveTo>
                    <a:pt x="13923" y="6221"/>
                  </a:moveTo>
                  <a:lnTo>
                    <a:pt x="13923" y="6221"/>
                  </a:lnTo>
                  <a:lnTo>
                    <a:pt x="13923" y="6221"/>
                  </a:lnTo>
                  <a:close/>
                  <a:moveTo>
                    <a:pt x="13923" y="6221"/>
                  </a:moveTo>
                  <a:lnTo>
                    <a:pt x="13923" y="6221"/>
                  </a:lnTo>
                  <a:lnTo>
                    <a:pt x="13923" y="6221"/>
                  </a:lnTo>
                  <a:close/>
                  <a:moveTo>
                    <a:pt x="13923" y="6221"/>
                  </a:moveTo>
                  <a:lnTo>
                    <a:pt x="13924" y="6220"/>
                  </a:lnTo>
                  <a:lnTo>
                    <a:pt x="13923" y="6221"/>
                  </a:lnTo>
                  <a:close/>
                  <a:moveTo>
                    <a:pt x="13924" y="6220"/>
                  </a:moveTo>
                  <a:lnTo>
                    <a:pt x="13924" y="6220"/>
                  </a:lnTo>
                  <a:lnTo>
                    <a:pt x="13924" y="6220"/>
                  </a:lnTo>
                  <a:close/>
                  <a:moveTo>
                    <a:pt x="13924" y="6220"/>
                  </a:moveTo>
                  <a:lnTo>
                    <a:pt x="13924" y="6220"/>
                  </a:lnTo>
                  <a:lnTo>
                    <a:pt x="13924" y="6220"/>
                  </a:lnTo>
                  <a:close/>
                  <a:moveTo>
                    <a:pt x="13929" y="6211"/>
                  </a:moveTo>
                  <a:lnTo>
                    <a:pt x="13929" y="6210"/>
                  </a:lnTo>
                  <a:lnTo>
                    <a:pt x="13929" y="6211"/>
                  </a:lnTo>
                  <a:close/>
                  <a:moveTo>
                    <a:pt x="13929" y="6210"/>
                  </a:moveTo>
                  <a:lnTo>
                    <a:pt x="13930" y="6210"/>
                  </a:lnTo>
                  <a:lnTo>
                    <a:pt x="13929" y="6210"/>
                  </a:lnTo>
                  <a:close/>
                  <a:moveTo>
                    <a:pt x="13930" y="6210"/>
                  </a:moveTo>
                  <a:lnTo>
                    <a:pt x="13930" y="6210"/>
                  </a:lnTo>
                  <a:lnTo>
                    <a:pt x="13930" y="6210"/>
                  </a:lnTo>
                  <a:close/>
                  <a:moveTo>
                    <a:pt x="13930" y="6210"/>
                  </a:moveTo>
                  <a:lnTo>
                    <a:pt x="13937" y="6197"/>
                  </a:lnTo>
                  <a:lnTo>
                    <a:pt x="13942" y="6184"/>
                  </a:lnTo>
                  <a:lnTo>
                    <a:pt x="13942" y="6184"/>
                  </a:lnTo>
                  <a:lnTo>
                    <a:pt x="13937" y="6197"/>
                  </a:lnTo>
                  <a:lnTo>
                    <a:pt x="13930" y="6210"/>
                  </a:lnTo>
                  <a:close/>
                  <a:moveTo>
                    <a:pt x="13942" y="6184"/>
                  </a:moveTo>
                  <a:lnTo>
                    <a:pt x="13943" y="6184"/>
                  </a:lnTo>
                  <a:lnTo>
                    <a:pt x="13943" y="6184"/>
                  </a:lnTo>
                  <a:lnTo>
                    <a:pt x="13942" y="6184"/>
                  </a:lnTo>
                  <a:close/>
                  <a:moveTo>
                    <a:pt x="13946" y="6177"/>
                  </a:moveTo>
                  <a:lnTo>
                    <a:pt x="13946" y="6176"/>
                  </a:lnTo>
                  <a:lnTo>
                    <a:pt x="13946" y="6177"/>
                  </a:lnTo>
                  <a:close/>
                  <a:moveTo>
                    <a:pt x="13946" y="6176"/>
                  </a:moveTo>
                  <a:lnTo>
                    <a:pt x="13947" y="6176"/>
                  </a:lnTo>
                  <a:lnTo>
                    <a:pt x="13946" y="6176"/>
                  </a:lnTo>
                  <a:close/>
                  <a:moveTo>
                    <a:pt x="13947" y="6176"/>
                  </a:moveTo>
                  <a:lnTo>
                    <a:pt x="13947" y="6176"/>
                  </a:lnTo>
                  <a:lnTo>
                    <a:pt x="13947" y="6176"/>
                  </a:lnTo>
                  <a:close/>
                  <a:moveTo>
                    <a:pt x="13947" y="6176"/>
                  </a:moveTo>
                  <a:lnTo>
                    <a:pt x="13951" y="6166"/>
                  </a:lnTo>
                  <a:lnTo>
                    <a:pt x="13956" y="6156"/>
                  </a:lnTo>
                  <a:lnTo>
                    <a:pt x="13951" y="6166"/>
                  </a:lnTo>
                  <a:lnTo>
                    <a:pt x="13947" y="6176"/>
                  </a:lnTo>
                  <a:close/>
                  <a:moveTo>
                    <a:pt x="13956" y="6156"/>
                  </a:moveTo>
                  <a:lnTo>
                    <a:pt x="13956" y="6155"/>
                  </a:lnTo>
                  <a:lnTo>
                    <a:pt x="13956" y="6156"/>
                  </a:lnTo>
                  <a:close/>
                  <a:moveTo>
                    <a:pt x="13956" y="6155"/>
                  </a:moveTo>
                  <a:lnTo>
                    <a:pt x="13956" y="6155"/>
                  </a:lnTo>
                  <a:lnTo>
                    <a:pt x="13956" y="6155"/>
                  </a:lnTo>
                  <a:close/>
                  <a:moveTo>
                    <a:pt x="13956" y="6155"/>
                  </a:moveTo>
                  <a:lnTo>
                    <a:pt x="13956" y="6155"/>
                  </a:lnTo>
                  <a:lnTo>
                    <a:pt x="13956" y="6155"/>
                  </a:lnTo>
                  <a:close/>
                  <a:moveTo>
                    <a:pt x="13956" y="6155"/>
                  </a:moveTo>
                  <a:lnTo>
                    <a:pt x="13956" y="6154"/>
                  </a:lnTo>
                  <a:lnTo>
                    <a:pt x="13956" y="6155"/>
                  </a:lnTo>
                  <a:close/>
                  <a:moveTo>
                    <a:pt x="13956" y="6154"/>
                  </a:moveTo>
                  <a:lnTo>
                    <a:pt x="13956" y="6154"/>
                  </a:lnTo>
                  <a:lnTo>
                    <a:pt x="13956" y="6154"/>
                  </a:lnTo>
                  <a:close/>
                  <a:moveTo>
                    <a:pt x="13960" y="6143"/>
                  </a:moveTo>
                  <a:lnTo>
                    <a:pt x="13962" y="6143"/>
                  </a:lnTo>
                  <a:lnTo>
                    <a:pt x="13960" y="6143"/>
                  </a:lnTo>
                  <a:close/>
                  <a:moveTo>
                    <a:pt x="13962" y="6143"/>
                  </a:moveTo>
                  <a:lnTo>
                    <a:pt x="13962" y="6143"/>
                  </a:lnTo>
                  <a:lnTo>
                    <a:pt x="13962" y="6143"/>
                  </a:lnTo>
                  <a:close/>
                  <a:moveTo>
                    <a:pt x="13962" y="6143"/>
                  </a:moveTo>
                  <a:lnTo>
                    <a:pt x="13962" y="6143"/>
                  </a:lnTo>
                  <a:lnTo>
                    <a:pt x="13962" y="6143"/>
                  </a:lnTo>
                  <a:close/>
                  <a:moveTo>
                    <a:pt x="13962" y="6143"/>
                  </a:moveTo>
                  <a:lnTo>
                    <a:pt x="13962" y="6142"/>
                  </a:lnTo>
                  <a:lnTo>
                    <a:pt x="13962" y="6143"/>
                  </a:lnTo>
                  <a:close/>
                  <a:moveTo>
                    <a:pt x="13962" y="6142"/>
                  </a:moveTo>
                  <a:lnTo>
                    <a:pt x="13962" y="6142"/>
                  </a:lnTo>
                  <a:lnTo>
                    <a:pt x="13962" y="6142"/>
                  </a:lnTo>
                  <a:close/>
                  <a:moveTo>
                    <a:pt x="13962" y="6142"/>
                  </a:moveTo>
                  <a:lnTo>
                    <a:pt x="13962" y="6142"/>
                  </a:lnTo>
                  <a:lnTo>
                    <a:pt x="13962" y="6142"/>
                  </a:lnTo>
                  <a:close/>
                  <a:moveTo>
                    <a:pt x="13962" y="6142"/>
                  </a:moveTo>
                  <a:lnTo>
                    <a:pt x="13962" y="6142"/>
                  </a:lnTo>
                  <a:lnTo>
                    <a:pt x="13962" y="6142"/>
                  </a:lnTo>
                  <a:close/>
                  <a:moveTo>
                    <a:pt x="13962" y="6142"/>
                  </a:moveTo>
                  <a:lnTo>
                    <a:pt x="13962" y="6141"/>
                  </a:lnTo>
                  <a:lnTo>
                    <a:pt x="13962" y="6142"/>
                  </a:lnTo>
                  <a:close/>
                  <a:moveTo>
                    <a:pt x="13962" y="6141"/>
                  </a:moveTo>
                  <a:lnTo>
                    <a:pt x="13962" y="6141"/>
                  </a:lnTo>
                  <a:lnTo>
                    <a:pt x="13962" y="6141"/>
                  </a:lnTo>
                  <a:close/>
                  <a:moveTo>
                    <a:pt x="13962" y="6141"/>
                  </a:moveTo>
                  <a:lnTo>
                    <a:pt x="13965" y="6133"/>
                  </a:lnTo>
                  <a:lnTo>
                    <a:pt x="13968" y="6126"/>
                  </a:lnTo>
                  <a:lnTo>
                    <a:pt x="13968" y="6126"/>
                  </a:lnTo>
                  <a:lnTo>
                    <a:pt x="13968" y="6126"/>
                  </a:lnTo>
                  <a:lnTo>
                    <a:pt x="13965" y="6133"/>
                  </a:lnTo>
                  <a:lnTo>
                    <a:pt x="13962" y="6141"/>
                  </a:lnTo>
                  <a:close/>
                  <a:moveTo>
                    <a:pt x="13968" y="6126"/>
                  </a:moveTo>
                  <a:lnTo>
                    <a:pt x="13968" y="6125"/>
                  </a:lnTo>
                  <a:lnTo>
                    <a:pt x="13968" y="6126"/>
                  </a:lnTo>
                  <a:close/>
                  <a:moveTo>
                    <a:pt x="13973" y="6113"/>
                  </a:moveTo>
                  <a:lnTo>
                    <a:pt x="13974" y="6113"/>
                  </a:lnTo>
                  <a:lnTo>
                    <a:pt x="13973" y="6113"/>
                  </a:lnTo>
                  <a:close/>
                  <a:moveTo>
                    <a:pt x="13974" y="6113"/>
                  </a:moveTo>
                  <a:lnTo>
                    <a:pt x="13974" y="6113"/>
                  </a:lnTo>
                  <a:lnTo>
                    <a:pt x="13974" y="6113"/>
                  </a:lnTo>
                  <a:close/>
                  <a:moveTo>
                    <a:pt x="13974" y="6113"/>
                  </a:moveTo>
                  <a:lnTo>
                    <a:pt x="13974" y="6113"/>
                  </a:lnTo>
                  <a:lnTo>
                    <a:pt x="13974" y="6113"/>
                  </a:lnTo>
                  <a:close/>
                  <a:moveTo>
                    <a:pt x="13974" y="6113"/>
                  </a:moveTo>
                  <a:lnTo>
                    <a:pt x="13974" y="6112"/>
                  </a:lnTo>
                  <a:lnTo>
                    <a:pt x="13974" y="6113"/>
                  </a:lnTo>
                  <a:close/>
                  <a:moveTo>
                    <a:pt x="13974" y="6112"/>
                  </a:moveTo>
                  <a:lnTo>
                    <a:pt x="13974" y="6112"/>
                  </a:lnTo>
                  <a:lnTo>
                    <a:pt x="13974" y="6112"/>
                  </a:lnTo>
                  <a:close/>
                  <a:moveTo>
                    <a:pt x="13974" y="6112"/>
                  </a:moveTo>
                  <a:lnTo>
                    <a:pt x="13980" y="6095"/>
                  </a:lnTo>
                  <a:lnTo>
                    <a:pt x="13974" y="6112"/>
                  </a:lnTo>
                  <a:close/>
                  <a:moveTo>
                    <a:pt x="13984" y="6083"/>
                  </a:moveTo>
                  <a:lnTo>
                    <a:pt x="13984" y="6083"/>
                  </a:lnTo>
                  <a:lnTo>
                    <a:pt x="13984" y="6083"/>
                  </a:lnTo>
                  <a:close/>
                  <a:moveTo>
                    <a:pt x="13984" y="6083"/>
                  </a:moveTo>
                  <a:lnTo>
                    <a:pt x="13984" y="6082"/>
                  </a:lnTo>
                  <a:lnTo>
                    <a:pt x="13984" y="6083"/>
                  </a:lnTo>
                  <a:close/>
                  <a:moveTo>
                    <a:pt x="13984" y="6082"/>
                  </a:moveTo>
                  <a:lnTo>
                    <a:pt x="13984" y="6082"/>
                  </a:lnTo>
                  <a:lnTo>
                    <a:pt x="13984" y="6082"/>
                  </a:lnTo>
                  <a:close/>
                  <a:moveTo>
                    <a:pt x="13984" y="6082"/>
                  </a:moveTo>
                  <a:lnTo>
                    <a:pt x="13985" y="6082"/>
                  </a:lnTo>
                  <a:lnTo>
                    <a:pt x="13984" y="6082"/>
                  </a:lnTo>
                  <a:close/>
                  <a:moveTo>
                    <a:pt x="13985" y="6082"/>
                  </a:moveTo>
                  <a:lnTo>
                    <a:pt x="13985" y="6082"/>
                  </a:lnTo>
                  <a:lnTo>
                    <a:pt x="13985" y="6082"/>
                  </a:lnTo>
                  <a:close/>
                  <a:moveTo>
                    <a:pt x="13985" y="6082"/>
                  </a:moveTo>
                  <a:lnTo>
                    <a:pt x="13985" y="6081"/>
                  </a:lnTo>
                  <a:lnTo>
                    <a:pt x="13985" y="6082"/>
                  </a:lnTo>
                  <a:close/>
                  <a:moveTo>
                    <a:pt x="13985" y="6081"/>
                  </a:moveTo>
                  <a:lnTo>
                    <a:pt x="13985" y="6081"/>
                  </a:lnTo>
                  <a:lnTo>
                    <a:pt x="13985" y="6081"/>
                  </a:lnTo>
                  <a:close/>
                  <a:moveTo>
                    <a:pt x="13985" y="6081"/>
                  </a:moveTo>
                  <a:lnTo>
                    <a:pt x="13985" y="6081"/>
                  </a:lnTo>
                  <a:lnTo>
                    <a:pt x="13985" y="6081"/>
                  </a:lnTo>
                  <a:close/>
                  <a:moveTo>
                    <a:pt x="13985" y="6081"/>
                  </a:moveTo>
                  <a:lnTo>
                    <a:pt x="13985" y="6081"/>
                  </a:lnTo>
                  <a:lnTo>
                    <a:pt x="13985" y="6081"/>
                  </a:lnTo>
                  <a:close/>
                  <a:moveTo>
                    <a:pt x="13985" y="6081"/>
                  </a:moveTo>
                  <a:lnTo>
                    <a:pt x="13985" y="6080"/>
                  </a:lnTo>
                  <a:lnTo>
                    <a:pt x="13985" y="6081"/>
                  </a:lnTo>
                  <a:close/>
                  <a:moveTo>
                    <a:pt x="13985" y="6080"/>
                  </a:moveTo>
                  <a:lnTo>
                    <a:pt x="13985" y="6080"/>
                  </a:lnTo>
                  <a:lnTo>
                    <a:pt x="13985" y="6080"/>
                  </a:lnTo>
                  <a:close/>
                  <a:moveTo>
                    <a:pt x="13985" y="6080"/>
                  </a:moveTo>
                  <a:lnTo>
                    <a:pt x="13985" y="6080"/>
                  </a:lnTo>
                  <a:lnTo>
                    <a:pt x="13985" y="6080"/>
                  </a:lnTo>
                  <a:close/>
                  <a:moveTo>
                    <a:pt x="13985" y="6080"/>
                  </a:moveTo>
                  <a:lnTo>
                    <a:pt x="13985" y="6080"/>
                  </a:lnTo>
                  <a:lnTo>
                    <a:pt x="13985" y="6080"/>
                  </a:lnTo>
                  <a:close/>
                  <a:moveTo>
                    <a:pt x="13985" y="6080"/>
                  </a:moveTo>
                  <a:lnTo>
                    <a:pt x="13987" y="6079"/>
                  </a:lnTo>
                  <a:lnTo>
                    <a:pt x="13985" y="6080"/>
                  </a:lnTo>
                  <a:close/>
                  <a:moveTo>
                    <a:pt x="13987" y="6079"/>
                  </a:moveTo>
                  <a:lnTo>
                    <a:pt x="13987" y="6078"/>
                  </a:lnTo>
                  <a:lnTo>
                    <a:pt x="13987" y="6079"/>
                  </a:lnTo>
                  <a:close/>
                  <a:moveTo>
                    <a:pt x="13987" y="6078"/>
                  </a:moveTo>
                  <a:lnTo>
                    <a:pt x="13989" y="6072"/>
                  </a:lnTo>
                  <a:lnTo>
                    <a:pt x="13990" y="6066"/>
                  </a:lnTo>
                  <a:lnTo>
                    <a:pt x="13987" y="6078"/>
                  </a:lnTo>
                  <a:close/>
                  <a:moveTo>
                    <a:pt x="13990" y="6066"/>
                  </a:moveTo>
                  <a:lnTo>
                    <a:pt x="13990" y="6066"/>
                  </a:lnTo>
                  <a:lnTo>
                    <a:pt x="13990" y="6066"/>
                  </a:lnTo>
                  <a:close/>
                  <a:moveTo>
                    <a:pt x="13990" y="6066"/>
                  </a:moveTo>
                  <a:lnTo>
                    <a:pt x="13991" y="6066"/>
                  </a:lnTo>
                  <a:lnTo>
                    <a:pt x="13990" y="6066"/>
                  </a:lnTo>
                  <a:close/>
                  <a:moveTo>
                    <a:pt x="14009" y="6002"/>
                  </a:moveTo>
                  <a:lnTo>
                    <a:pt x="14009" y="6001"/>
                  </a:lnTo>
                  <a:lnTo>
                    <a:pt x="14009" y="6002"/>
                  </a:lnTo>
                  <a:lnTo>
                    <a:pt x="14009" y="6002"/>
                  </a:lnTo>
                  <a:close/>
                  <a:moveTo>
                    <a:pt x="14009" y="6001"/>
                  </a:moveTo>
                  <a:lnTo>
                    <a:pt x="14009" y="6001"/>
                  </a:lnTo>
                  <a:lnTo>
                    <a:pt x="14009" y="6001"/>
                  </a:lnTo>
                  <a:close/>
                  <a:moveTo>
                    <a:pt x="14009" y="6001"/>
                  </a:moveTo>
                  <a:lnTo>
                    <a:pt x="14009" y="6001"/>
                  </a:lnTo>
                  <a:lnTo>
                    <a:pt x="14009" y="6001"/>
                  </a:lnTo>
                  <a:close/>
                  <a:moveTo>
                    <a:pt x="14008" y="6003"/>
                  </a:moveTo>
                  <a:lnTo>
                    <a:pt x="14008" y="6004"/>
                  </a:lnTo>
                  <a:lnTo>
                    <a:pt x="14008" y="6004"/>
                  </a:lnTo>
                  <a:lnTo>
                    <a:pt x="14008" y="6003"/>
                  </a:lnTo>
                  <a:close/>
                  <a:moveTo>
                    <a:pt x="14008" y="6004"/>
                  </a:moveTo>
                  <a:lnTo>
                    <a:pt x="14008" y="6004"/>
                  </a:lnTo>
                  <a:lnTo>
                    <a:pt x="14008" y="6004"/>
                  </a:lnTo>
                  <a:lnTo>
                    <a:pt x="14008" y="6004"/>
                  </a:lnTo>
                  <a:close/>
                  <a:moveTo>
                    <a:pt x="14008" y="6005"/>
                  </a:moveTo>
                  <a:lnTo>
                    <a:pt x="14006" y="6012"/>
                  </a:lnTo>
                  <a:lnTo>
                    <a:pt x="14005" y="6019"/>
                  </a:lnTo>
                  <a:lnTo>
                    <a:pt x="14008" y="6005"/>
                  </a:lnTo>
                  <a:close/>
                  <a:moveTo>
                    <a:pt x="14011" y="5990"/>
                  </a:moveTo>
                  <a:lnTo>
                    <a:pt x="14011" y="5990"/>
                  </a:lnTo>
                  <a:lnTo>
                    <a:pt x="14011" y="5990"/>
                  </a:lnTo>
                  <a:close/>
                  <a:moveTo>
                    <a:pt x="14011" y="5990"/>
                  </a:moveTo>
                  <a:lnTo>
                    <a:pt x="14011" y="5990"/>
                  </a:lnTo>
                  <a:lnTo>
                    <a:pt x="14011" y="5990"/>
                  </a:lnTo>
                  <a:close/>
                  <a:moveTo>
                    <a:pt x="14011" y="5990"/>
                  </a:moveTo>
                  <a:lnTo>
                    <a:pt x="14013" y="5989"/>
                  </a:lnTo>
                  <a:lnTo>
                    <a:pt x="14011" y="5990"/>
                  </a:lnTo>
                  <a:close/>
                  <a:moveTo>
                    <a:pt x="14013" y="5989"/>
                  </a:moveTo>
                  <a:lnTo>
                    <a:pt x="14013" y="5989"/>
                  </a:lnTo>
                  <a:lnTo>
                    <a:pt x="14013" y="5989"/>
                  </a:lnTo>
                  <a:close/>
                  <a:moveTo>
                    <a:pt x="14013" y="5989"/>
                  </a:moveTo>
                  <a:lnTo>
                    <a:pt x="14013" y="5988"/>
                  </a:lnTo>
                  <a:lnTo>
                    <a:pt x="14013" y="5989"/>
                  </a:lnTo>
                  <a:close/>
                  <a:moveTo>
                    <a:pt x="14013" y="5988"/>
                  </a:moveTo>
                  <a:lnTo>
                    <a:pt x="14016" y="5975"/>
                  </a:lnTo>
                  <a:lnTo>
                    <a:pt x="14018" y="5962"/>
                  </a:lnTo>
                  <a:lnTo>
                    <a:pt x="14016" y="5975"/>
                  </a:lnTo>
                  <a:lnTo>
                    <a:pt x="14013" y="5988"/>
                  </a:lnTo>
                  <a:close/>
                  <a:moveTo>
                    <a:pt x="14018" y="5962"/>
                  </a:moveTo>
                  <a:lnTo>
                    <a:pt x="14018" y="5961"/>
                  </a:lnTo>
                  <a:lnTo>
                    <a:pt x="14018" y="5962"/>
                  </a:lnTo>
                  <a:close/>
                  <a:moveTo>
                    <a:pt x="14018" y="5961"/>
                  </a:moveTo>
                  <a:lnTo>
                    <a:pt x="14018" y="5961"/>
                  </a:lnTo>
                  <a:lnTo>
                    <a:pt x="14018" y="5961"/>
                  </a:lnTo>
                  <a:close/>
                  <a:moveTo>
                    <a:pt x="14018" y="5961"/>
                  </a:moveTo>
                  <a:lnTo>
                    <a:pt x="14018" y="5959"/>
                  </a:lnTo>
                  <a:lnTo>
                    <a:pt x="14018" y="5961"/>
                  </a:lnTo>
                  <a:close/>
                  <a:moveTo>
                    <a:pt x="14019" y="5958"/>
                  </a:moveTo>
                  <a:lnTo>
                    <a:pt x="14019" y="5958"/>
                  </a:lnTo>
                  <a:lnTo>
                    <a:pt x="14019" y="5958"/>
                  </a:lnTo>
                  <a:close/>
                  <a:moveTo>
                    <a:pt x="14019" y="5958"/>
                  </a:moveTo>
                  <a:lnTo>
                    <a:pt x="14019" y="5958"/>
                  </a:lnTo>
                  <a:lnTo>
                    <a:pt x="14019" y="5958"/>
                  </a:lnTo>
                  <a:close/>
                  <a:moveTo>
                    <a:pt x="14019" y="5958"/>
                  </a:moveTo>
                  <a:lnTo>
                    <a:pt x="14022" y="5943"/>
                  </a:lnTo>
                  <a:lnTo>
                    <a:pt x="14025" y="5929"/>
                  </a:lnTo>
                  <a:lnTo>
                    <a:pt x="14022" y="5943"/>
                  </a:lnTo>
                  <a:lnTo>
                    <a:pt x="14019" y="5958"/>
                  </a:lnTo>
                  <a:close/>
                  <a:moveTo>
                    <a:pt x="14025" y="5929"/>
                  </a:moveTo>
                  <a:lnTo>
                    <a:pt x="14025" y="5928"/>
                  </a:lnTo>
                  <a:lnTo>
                    <a:pt x="14025" y="5929"/>
                  </a:lnTo>
                  <a:close/>
                  <a:moveTo>
                    <a:pt x="14025" y="5928"/>
                  </a:moveTo>
                  <a:lnTo>
                    <a:pt x="14025" y="5928"/>
                  </a:lnTo>
                  <a:lnTo>
                    <a:pt x="14025" y="5928"/>
                  </a:lnTo>
                  <a:close/>
                  <a:moveTo>
                    <a:pt x="14027" y="5915"/>
                  </a:moveTo>
                  <a:lnTo>
                    <a:pt x="14027" y="5915"/>
                  </a:lnTo>
                  <a:lnTo>
                    <a:pt x="14027" y="5915"/>
                  </a:lnTo>
                  <a:close/>
                  <a:moveTo>
                    <a:pt x="14027" y="5915"/>
                  </a:moveTo>
                  <a:lnTo>
                    <a:pt x="14027" y="5914"/>
                  </a:lnTo>
                  <a:lnTo>
                    <a:pt x="14027" y="5915"/>
                  </a:lnTo>
                  <a:close/>
                  <a:moveTo>
                    <a:pt x="14027" y="5914"/>
                  </a:moveTo>
                  <a:lnTo>
                    <a:pt x="14027" y="5914"/>
                  </a:lnTo>
                  <a:lnTo>
                    <a:pt x="14027" y="5914"/>
                  </a:lnTo>
                  <a:close/>
                  <a:moveTo>
                    <a:pt x="14027" y="5914"/>
                  </a:moveTo>
                  <a:lnTo>
                    <a:pt x="14027" y="5914"/>
                  </a:lnTo>
                  <a:lnTo>
                    <a:pt x="14027" y="5914"/>
                  </a:lnTo>
                  <a:close/>
                  <a:moveTo>
                    <a:pt x="14027" y="5914"/>
                  </a:moveTo>
                  <a:lnTo>
                    <a:pt x="14027" y="5914"/>
                  </a:lnTo>
                  <a:lnTo>
                    <a:pt x="14027" y="5914"/>
                  </a:lnTo>
                  <a:close/>
                  <a:moveTo>
                    <a:pt x="14027" y="5914"/>
                  </a:moveTo>
                  <a:lnTo>
                    <a:pt x="14027" y="5912"/>
                  </a:lnTo>
                  <a:lnTo>
                    <a:pt x="14027" y="5914"/>
                  </a:lnTo>
                  <a:close/>
                  <a:moveTo>
                    <a:pt x="14027" y="5912"/>
                  </a:moveTo>
                  <a:lnTo>
                    <a:pt x="14027" y="5912"/>
                  </a:lnTo>
                  <a:lnTo>
                    <a:pt x="14027" y="5912"/>
                  </a:lnTo>
                  <a:close/>
                  <a:moveTo>
                    <a:pt x="14027" y="5912"/>
                  </a:moveTo>
                  <a:lnTo>
                    <a:pt x="14027" y="5912"/>
                  </a:lnTo>
                  <a:lnTo>
                    <a:pt x="14027" y="5912"/>
                  </a:lnTo>
                  <a:close/>
                  <a:moveTo>
                    <a:pt x="14027" y="5912"/>
                  </a:moveTo>
                  <a:lnTo>
                    <a:pt x="14027" y="5911"/>
                  </a:lnTo>
                  <a:lnTo>
                    <a:pt x="14027" y="5912"/>
                  </a:lnTo>
                  <a:close/>
                  <a:moveTo>
                    <a:pt x="14027" y="5911"/>
                  </a:moveTo>
                  <a:lnTo>
                    <a:pt x="14027" y="5911"/>
                  </a:lnTo>
                  <a:lnTo>
                    <a:pt x="14027" y="5911"/>
                  </a:lnTo>
                  <a:close/>
                  <a:moveTo>
                    <a:pt x="14027" y="5911"/>
                  </a:moveTo>
                  <a:lnTo>
                    <a:pt x="14028" y="5911"/>
                  </a:lnTo>
                  <a:lnTo>
                    <a:pt x="14027" y="5911"/>
                  </a:lnTo>
                  <a:close/>
                  <a:moveTo>
                    <a:pt x="14028" y="5911"/>
                  </a:moveTo>
                  <a:lnTo>
                    <a:pt x="14030" y="5904"/>
                  </a:lnTo>
                  <a:lnTo>
                    <a:pt x="14031" y="5896"/>
                  </a:lnTo>
                  <a:lnTo>
                    <a:pt x="14028" y="5911"/>
                  </a:lnTo>
                  <a:close/>
                  <a:moveTo>
                    <a:pt x="14031" y="5896"/>
                  </a:moveTo>
                  <a:lnTo>
                    <a:pt x="14031" y="5896"/>
                  </a:lnTo>
                  <a:lnTo>
                    <a:pt x="14031" y="5896"/>
                  </a:lnTo>
                  <a:close/>
                  <a:moveTo>
                    <a:pt x="14031" y="5896"/>
                  </a:moveTo>
                  <a:lnTo>
                    <a:pt x="14031" y="5895"/>
                  </a:lnTo>
                  <a:lnTo>
                    <a:pt x="14031" y="5896"/>
                  </a:lnTo>
                  <a:close/>
                  <a:moveTo>
                    <a:pt x="14031" y="5895"/>
                  </a:moveTo>
                  <a:lnTo>
                    <a:pt x="14031" y="5895"/>
                  </a:lnTo>
                  <a:lnTo>
                    <a:pt x="14031" y="5895"/>
                  </a:lnTo>
                  <a:close/>
                  <a:moveTo>
                    <a:pt x="14031" y="5895"/>
                  </a:moveTo>
                  <a:lnTo>
                    <a:pt x="14031" y="5895"/>
                  </a:lnTo>
                  <a:lnTo>
                    <a:pt x="14031" y="5895"/>
                  </a:lnTo>
                  <a:close/>
                  <a:moveTo>
                    <a:pt x="74" y="4367"/>
                  </a:moveTo>
                  <a:lnTo>
                    <a:pt x="74" y="4368"/>
                  </a:lnTo>
                  <a:lnTo>
                    <a:pt x="74" y="4367"/>
                  </a:lnTo>
                  <a:close/>
                  <a:moveTo>
                    <a:pt x="74" y="4370"/>
                  </a:moveTo>
                  <a:lnTo>
                    <a:pt x="73" y="4370"/>
                  </a:lnTo>
                  <a:lnTo>
                    <a:pt x="74" y="4370"/>
                  </a:lnTo>
                  <a:close/>
                  <a:moveTo>
                    <a:pt x="73" y="4373"/>
                  </a:moveTo>
                  <a:lnTo>
                    <a:pt x="73" y="4374"/>
                  </a:lnTo>
                  <a:lnTo>
                    <a:pt x="73" y="4373"/>
                  </a:lnTo>
                  <a:lnTo>
                    <a:pt x="73" y="4373"/>
                  </a:lnTo>
                  <a:close/>
                  <a:moveTo>
                    <a:pt x="73" y="4374"/>
                  </a:moveTo>
                  <a:lnTo>
                    <a:pt x="73" y="4375"/>
                  </a:lnTo>
                  <a:lnTo>
                    <a:pt x="73" y="4374"/>
                  </a:lnTo>
                  <a:close/>
                  <a:moveTo>
                    <a:pt x="73" y="4375"/>
                  </a:moveTo>
                  <a:lnTo>
                    <a:pt x="73" y="4375"/>
                  </a:lnTo>
                  <a:lnTo>
                    <a:pt x="73" y="4375"/>
                  </a:lnTo>
                  <a:close/>
                  <a:moveTo>
                    <a:pt x="73" y="4375"/>
                  </a:moveTo>
                  <a:lnTo>
                    <a:pt x="73" y="4376"/>
                  </a:lnTo>
                  <a:lnTo>
                    <a:pt x="73" y="4375"/>
                  </a:lnTo>
                  <a:close/>
                  <a:moveTo>
                    <a:pt x="36" y="4644"/>
                  </a:moveTo>
                  <a:lnTo>
                    <a:pt x="36" y="4645"/>
                  </a:lnTo>
                  <a:lnTo>
                    <a:pt x="36" y="4644"/>
                  </a:lnTo>
                  <a:close/>
                  <a:moveTo>
                    <a:pt x="36" y="4645"/>
                  </a:moveTo>
                  <a:lnTo>
                    <a:pt x="34" y="4663"/>
                  </a:lnTo>
                  <a:lnTo>
                    <a:pt x="33" y="4679"/>
                  </a:lnTo>
                  <a:lnTo>
                    <a:pt x="31" y="4696"/>
                  </a:lnTo>
                  <a:lnTo>
                    <a:pt x="29" y="4712"/>
                  </a:lnTo>
                  <a:lnTo>
                    <a:pt x="29" y="4713"/>
                  </a:lnTo>
                  <a:lnTo>
                    <a:pt x="31" y="4697"/>
                  </a:lnTo>
                  <a:lnTo>
                    <a:pt x="33" y="4679"/>
                  </a:lnTo>
                  <a:lnTo>
                    <a:pt x="34" y="4663"/>
                  </a:lnTo>
                  <a:lnTo>
                    <a:pt x="36" y="4645"/>
                  </a:lnTo>
                  <a:close/>
                  <a:moveTo>
                    <a:pt x="29" y="4713"/>
                  </a:moveTo>
                  <a:lnTo>
                    <a:pt x="29" y="4714"/>
                  </a:lnTo>
                  <a:lnTo>
                    <a:pt x="29" y="4713"/>
                  </a:lnTo>
                  <a:close/>
                  <a:moveTo>
                    <a:pt x="29" y="4714"/>
                  </a:moveTo>
                  <a:lnTo>
                    <a:pt x="29" y="4715"/>
                  </a:lnTo>
                  <a:lnTo>
                    <a:pt x="29" y="4714"/>
                  </a:lnTo>
                  <a:close/>
                  <a:moveTo>
                    <a:pt x="29" y="4715"/>
                  </a:moveTo>
                  <a:lnTo>
                    <a:pt x="28" y="4716"/>
                  </a:lnTo>
                  <a:lnTo>
                    <a:pt x="29" y="4715"/>
                  </a:lnTo>
                  <a:close/>
                  <a:moveTo>
                    <a:pt x="20" y="4814"/>
                  </a:moveTo>
                  <a:lnTo>
                    <a:pt x="20" y="4815"/>
                  </a:lnTo>
                  <a:lnTo>
                    <a:pt x="20" y="4814"/>
                  </a:lnTo>
                  <a:close/>
                  <a:moveTo>
                    <a:pt x="20" y="4815"/>
                  </a:moveTo>
                  <a:lnTo>
                    <a:pt x="20" y="4816"/>
                  </a:lnTo>
                  <a:lnTo>
                    <a:pt x="20" y="4815"/>
                  </a:lnTo>
                  <a:close/>
                  <a:moveTo>
                    <a:pt x="20" y="4816"/>
                  </a:moveTo>
                  <a:lnTo>
                    <a:pt x="20" y="4817"/>
                  </a:lnTo>
                  <a:lnTo>
                    <a:pt x="20" y="4816"/>
                  </a:lnTo>
                  <a:close/>
                  <a:moveTo>
                    <a:pt x="20" y="4817"/>
                  </a:moveTo>
                  <a:lnTo>
                    <a:pt x="18" y="4834"/>
                  </a:lnTo>
                  <a:lnTo>
                    <a:pt x="17" y="4849"/>
                  </a:lnTo>
                  <a:lnTo>
                    <a:pt x="16" y="4865"/>
                  </a:lnTo>
                  <a:lnTo>
                    <a:pt x="15" y="4881"/>
                  </a:lnTo>
                  <a:lnTo>
                    <a:pt x="16" y="4865"/>
                  </a:lnTo>
                  <a:lnTo>
                    <a:pt x="17" y="4849"/>
                  </a:lnTo>
                  <a:lnTo>
                    <a:pt x="18" y="4834"/>
                  </a:lnTo>
                  <a:lnTo>
                    <a:pt x="20" y="4817"/>
                  </a:lnTo>
                  <a:close/>
                  <a:moveTo>
                    <a:pt x="15" y="4881"/>
                  </a:moveTo>
                  <a:lnTo>
                    <a:pt x="15" y="4882"/>
                  </a:lnTo>
                  <a:lnTo>
                    <a:pt x="15" y="4881"/>
                  </a:lnTo>
                  <a:close/>
                  <a:moveTo>
                    <a:pt x="15" y="4882"/>
                  </a:moveTo>
                  <a:lnTo>
                    <a:pt x="15" y="4884"/>
                  </a:lnTo>
                  <a:lnTo>
                    <a:pt x="15" y="4882"/>
                  </a:lnTo>
                  <a:close/>
                  <a:moveTo>
                    <a:pt x="15" y="4884"/>
                  </a:moveTo>
                  <a:lnTo>
                    <a:pt x="15" y="4885"/>
                  </a:lnTo>
                  <a:lnTo>
                    <a:pt x="15" y="4884"/>
                  </a:lnTo>
                  <a:close/>
                  <a:moveTo>
                    <a:pt x="15" y="4885"/>
                  </a:moveTo>
                  <a:lnTo>
                    <a:pt x="15" y="4886"/>
                  </a:lnTo>
                  <a:lnTo>
                    <a:pt x="15" y="4885"/>
                  </a:lnTo>
                  <a:close/>
                  <a:moveTo>
                    <a:pt x="15" y="4886"/>
                  </a:moveTo>
                  <a:lnTo>
                    <a:pt x="15" y="4888"/>
                  </a:lnTo>
                  <a:lnTo>
                    <a:pt x="15" y="4886"/>
                  </a:lnTo>
                  <a:close/>
                  <a:moveTo>
                    <a:pt x="9" y="4980"/>
                  </a:moveTo>
                  <a:lnTo>
                    <a:pt x="9" y="4981"/>
                  </a:lnTo>
                  <a:lnTo>
                    <a:pt x="9" y="4980"/>
                  </a:lnTo>
                  <a:close/>
                  <a:moveTo>
                    <a:pt x="9" y="4981"/>
                  </a:moveTo>
                  <a:lnTo>
                    <a:pt x="9" y="4982"/>
                  </a:lnTo>
                  <a:lnTo>
                    <a:pt x="9" y="4981"/>
                  </a:lnTo>
                  <a:close/>
                  <a:moveTo>
                    <a:pt x="9" y="4982"/>
                  </a:moveTo>
                  <a:lnTo>
                    <a:pt x="9" y="4983"/>
                  </a:lnTo>
                  <a:lnTo>
                    <a:pt x="9" y="4982"/>
                  </a:lnTo>
                  <a:close/>
                  <a:moveTo>
                    <a:pt x="9" y="4983"/>
                  </a:moveTo>
                  <a:lnTo>
                    <a:pt x="9" y="4985"/>
                  </a:lnTo>
                  <a:lnTo>
                    <a:pt x="9" y="4983"/>
                  </a:lnTo>
                  <a:close/>
                  <a:moveTo>
                    <a:pt x="9" y="4985"/>
                  </a:moveTo>
                  <a:lnTo>
                    <a:pt x="9" y="4986"/>
                  </a:lnTo>
                  <a:lnTo>
                    <a:pt x="9" y="4985"/>
                  </a:lnTo>
                  <a:close/>
                  <a:moveTo>
                    <a:pt x="9" y="4986"/>
                  </a:moveTo>
                  <a:lnTo>
                    <a:pt x="8" y="5001"/>
                  </a:lnTo>
                  <a:lnTo>
                    <a:pt x="7" y="5017"/>
                  </a:lnTo>
                  <a:lnTo>
                    <a:pt x="6" y="5033"/>
                  </a:lnTo>
                  <a:lnTo>
                    <a:pt x="6" y="5049"/>
                  </a:lnTo>
                  <a:lnTo>
                    <a:pt x="7" y="5033"/>
                  </a:lnTo>
                  <a:lnTo>
                    <a:pt x="7" y="5017"/>
                  </a:lnTo>
                  <a:lnTo>
                    <a:pt x="8" y="5001"/>
                  </a:lnTo>
                  <a:lnTo>
                    <a:pt x="9" y="4986"/>
                  </a:lnTo>
                  <a:close/>
                  <a:moveTo>
                    <a:pt x="6" y="5049"/>
                  </a:moveTo>
                  <a:lnTo>
                    <a:pt x="6" y="5050"/>
                  </a:lnTo>
                  <a:lnTo>
                    <a:pt x="6" y="5049"/>
                  </a:lnTo>
                  <a:close/>
                  <a:moveTo>
                    <a:pt x="6" y="5050"/>
                  </a:moveTo>
                  <a:lnTo>
                    <a:pt x="6" y="5051"/>
                  </a:lnTo>
                  <a:lnTo>
                    <a:pt x="6" y="5050"/>
                  </a:lnTo>
                  <a:close/>
                  <a:moveTo>
                    <a:pt x="2" y="5134"/>
                  </a:moveTo>
                  <a:lnTo>
                    <a:pt x="2" y="5154"/>
                  </a:lnTo>
                  <a:lnTo>
                    <a:pt x="1" y="5173"/>
                  </a:lnTo>
                  <a:lnTo>
                    <a:pt x="1" y="5191"/>
                  </a:lnTo>
                  <a:lnTo>
                    <a:pt x="1" y="5211"/>
                  </a:lnTo>
                  <a:lnTo>
                    <a:pt x="1" y="5191"/>
                  </a:lnTo>
                  <a:lnTo>
                    <a:pt x="1" y="5173"/>
                  </a:lnTo>
                  <a:lnTo>
                    <a:pt x="2" y="5154"/>
                  </a:lnTo>
                  <a:lnTo>
                    <a:pt x="2" y="5134"/>
                  </a:lnTo>
                  <a:close/>
                  <a:moveTo>
                    <a:pt x="1" y="5211"/>
                  </a:moveTo>
                  <a:lnTo>
                    <a:pt x="1" y="5212"/>
                  </a:lnTo>
                  <a:lnTo>
                    <a:pt x="1" y="5211"/>
                  </a:lnTo>
                  <a:close/>
                  <a:moveTo>
                    <a:pt x="1" y="5212"/>
                  </a:moveTo>
                  <a:lnTo>
                    <a:pt x="1" y="5213"/>
                  </a:lnTo>
                  <a:lnTo>
                    <a:pt x="1" y="5212"/>
                  </a:lnTo>
                  <a:close/>
                  <a:moveTo>
                    <a:pt x="1" y="5213"/>
                  </a:moveTo>
                  <a:lnTo>
                    <a:pt x="1" y="5214"/>
                  </a:lnTo>
                  <a:lnTo>
                    <a:pt x="1" y="5213"/>
                  </a:lnTo>
                  <a:close/>
                  <a:moveTo>
                    <a:pt x="0" y="5293"/>
                  </a:moveTo>
                  <a:lnTo>
                    <a:pt x="0" y="5295"/>
                  </a:lnTo>
                  <a:lnTo>
                    <a:pt x="0" y="5293"/>
                  </a:lnTo>
                  <a:close/>
                  <a:moveTo>
                    <a:pt x="0" y="5295"/>
                  </a:moveTo>
                  <a:lnTo>
                    <a:pt x="0" y="5296"/>
                  </a:lnTo>
                  <a:lnTo>
                    <a:pt x="0" y="5295"/>
                  </a:lnTo>
                  <a:close/>
                  <a:moveTo>
                    <a:pt x="0" y="5296"/>
                  </a:moveTo>
                  <a:lnTo>
                    <a:pt x="0" y="5297"/>
                  </a:lnTo>
                  <a:lnTo>
                    <a:pt x="0" y="5296"/>
                  </a:lnTo>
                  <a:close/>
                  <a:moveTo>
                    <a:pt x="0" y="5297"/>
                  </a:moveTo>
                  <a:lnTo>
                    <a:pt x="0" y="5317"/>
                  </a:lnTo>
                  <a:lnTo>
                    <a:pt x="0" y="5337"/>
                  </a:lnTo>
                  <a:lnTo>
                    <a:pt x="0" y="5357"/>
                  </a:lnTo>
                  <a:lnTo>
                    <a:pt x="0" y="5376"/>
                  </a:lnTo>
                  <a:lnTo>
                    <a:pt x="0" y="5357"/>
                  </a:lnTo>
                  <a:lnTo>
                    <a:pt x="0" y="5337"/>
                  </a:lnTo>
                  <a:lnTo>
                    <a:pt x="0" y="5317"/>
                  </a:lnTo>
                  <a:lnTo>
                    <a:pt x="0" y="5297"/>
                  </a:lnTo>
                  <a:close/>
                  <a:moveTo>
                    <a:pt x="0" y="5376"/>
                  </a:moveTo>
                  <a:lnTo>
                    <a:pt x="0" y="5377"/>
                  </a:lnTo>
                  <a:lnTo>
                    <a:pt x="0" y="5376"/>
                  </a:lnTo>
                  <a:close/>
                  <a:moveTo>
                    <a:pt x="0" y="5377"/>
                  </a:moveTo>
                  <a:lnTo>
                    <a:pt x="0" y="5380"/>
                  </a:lnTo>
                  <a:lnTo>
                    <a:pt x="0" y="5377"/>
                  </a:lnTo>
                  <a:close/>
                  <a:moveTo>
                    <a:pt x="0" y="5380"/>
                  </a:moveTo>
                  <a:lnTo>
                    <a:pt x="0" y="5381"/>
                  </a:lnTo>
                  <a:lnTo>
                    <a:pt x="0" y="5380"/>
                  </a:lnTo>
                  <a:close/>
                  <a:moveTo>
                    <a:pt x="2" y="5455"/>
                  </a:moveTo>
                  <a:lnTo>
                    <a:pt x="2" y="5457"/>
                  </a:lnTo>
                  <a:lnTo>
                    <a:pt x="2" y="5455"/>
                  </a:lnTo>
                  <a:close/>
                  <a:moveTo>
                    <a:pt x="2" y="5457"/>
                  </a:moveTo>
                  <a:lnTo>
                    <a:pt x="2" y="5480"/>
                  </a:lnTo>
                  <a:lnTo>
                    <a:pt x="3" y="5502"/>
                  </a:lnTo>
                  <a:lnTo>
                    <a:pt x="5" y="5525"/>
                  </a:lnTo>
                  <a:lnTo>
                    <a:pt x="5" y="5548"/>
                  </a:lnTo>
                  <a:lnTo>
                    <a:pt x="5" y="5525"/>
                  </a:lnTo>
                  <a:lnTo>
                    <a:pt x="3" y="5502"/>
                  </a:lnTo>
                  <a:lnTo>
                    <a:pt x="2" y="5480"/>
                  </a:lnTo>
                  <a:lnTo>
                    <a:pt x="2" y="5457"/>
                  </a:lnTo>
                  <a:close/>
                  <a:moveTo>
                    <a:pt x="8" y="5613"/>
                  </a:moveTo>
                  <a:lnTo>
                    <a:pt x="8" y="5615"/>
                  </a:lnTo>
                  <a:lnTo>
                    <a:pt x="8" y="5613"/>
                  </a:lnTo>
                  <a:close/>
                  <a:moveTo>
                    <a:pt x="8" y="5615"/>
                  </a:moveTo>
                  <a:lnTo>
                    <a:pt x="9" y="5639"/>
                  </a:lnTo>
                  <a:lnTo>
                    <a:pt x="10" y="5662"/>
                  </a:lnTo>
                  <a:lnTo>
                    <a:pt x="12" y="5686"/>
                  </a:lnTo>
                  <a:lnTo>
                    <a:pt x="14" y="5710"/>
                  </a:lnTo>
                  <a:lnTo>
                    <a:pt x="12" y="5686"/>
                  </a:lnTo>
                  <a:lnTo>
                    <a:pt x="10" y="5662"/>
                  </a:lnTo>
                  <a:lnTo>
                    <a:pt x="9" y="5639"/>
                  </a:lnTo>
                  <a:lnTo>
                    <a:pt x="8" y="5615"/>
                  </a:lnTo>
                  <a:close/>
                  <a:moveTo>
                    <a:pt x="14" y="5710"/>
                  </a:moveTo>
                  <a:lnTo>
                    <a:pt x="14" y="5712"/>
                  </a:lnTo>
                  <a:lnTo>
                    <a:pt x="14" y="5710"/>
                  </a:lnTo>
                  <a:close/>
                  <a:moveTo>
                    <a:pt x="14" y="5712"/>
                  </a:moveTo>
                  <a:lnTo>
                    <a:pt x="14" y="5713"/>
                  </a:lnTo>
                  <a:lnTo>
                    <a:pt x="14" y="5712"/>
                  </a:lnTo>
                  <a:close/>
                  <a:moveTo>
                    <a:pt x="17" y="5764"/>
                  </a:moveTo>
                  <a:lnTo>
                    <a:pt x="17" y="5765"/>
                  </a:lnTo>
                  <a:lnTo>
                    <a:pt x="17" y="5764"/>
                  </a:lnTo>
                  <a:close/>
                  <a:moveTo>
                    <a:pt x="17" y="5765"/>
                  </a:moveTo>
                  <a:lnTo>
                    <a:pt x="18" y="5767"/>
                  </a:lnTo>
                  <a:lnTo>
                    <a:pt x="17" y="5765"/>
                  </a:lnTo>
                  <a:close/>
                  <a:moveTo>
                    <a:pt x="18" y="5767"/>
                  </a:moveTo>
                  <a:lnTo>
                    <a:pt x="19" y="5793"/>
                  </a:lnTo>
                  <a:lnTo>
                    <a:pt x="22" y="5818"/>
                  </a:lnTo>
                  <a:lnTo>
                    <a:pt x="24" y="5845"/>
                  </a:lnTo>
                  <a:lnTo>
                    <a:pt x="26" y="5871"/>
                  </a:lnTo>
                  <a:lnTo>
                    <a:pt x="24" y="5845"/>
                  </a:lnTo>
                  <a:lnTo>
                    <a:pt x="22" y="5818"/>
                  </a:lnTo>
                  <a:lnTo>
                    <a:pt x="19" y="5793"/>
                  </a:lnTo>
                  <a:lnTo>
                    <a:pt x="18" y="5767"/>
                  </a:lnTo>
                  <a:close/>
                  <a:moveTo>
                    <a:pt x="26" y="5871"/>
                  </a:moveTo>
                  <a:lnTo>
                    <a:pt x="27" y="5872"/>
                  </a:lnTo>
                  <a:lnTo>
                    <a:pt x="26" y="5871"/>
                  </a:lnTo>
                  <a:close/>
                  <a:moveTo>
                    <a:pt x="32" y="5921"/>
                  </a:moveTo>
                  <a:lnTo>
                    <a:pt x="32" y="5923"/>
                  </a:lnTo>
                  <a:lnTo>
                    <a:pt x="32" y="5923"/>
                  </a:lnTo>
                  <a:lnTo>
                    <a:pt x="34" y="5950"/>
                  </a:lnTo>
                  <a:lnTo>
                    <a:pt x="37" y="5975"/>
                  </a:lnTo>
                  <a:lnTo>
                    <a:pt x="41" y="6001"/>
                  </a:lnTo>
                  <a:lnTo>
                    <a:pt x="43" y="6026"/>
                  </a:lnTo>
                  <a:lnTo>
                    <a:pt x="41" y="6001"/>
                  </a:lnTo>
                  <a:lnTo>
                    <a:pt x="37" y="5975"/>
                  </a:lnTo>
                  <a:lnTo>
                    <a:pt x="34" y="5950"/>
                  </a:lnTo>
                  <a:lnTo>
                    <a:pt x="32" y="5923"/>
                  </a:lnTo>
                  <a:lnTo>
                    <a:pt x="32" y="5921"/>
                  </a:lnTo>
                  <a:close/>
                  <a:moveTo>
                    <a:pt x="43" y="6026"/>
                  </a:moveTo>
                  <a:lnTo>
                    <a:pt x="43" y="6028"/>
                  </a:lnTo>
                  <a:lnTo>
                    <a:pt x="43" y="6026"/>
                  </a:lnTo>
                  <a:close/>
                  <a:moveTo>
                    <a:pt x="50" y="6075"/>
                  </a:moveTo>
                  <a:lnTo>
                    <a:pt x="50" y="6078"/>
                  </a:lnTo>
                  <a:lnTo>
                    <a:pt x="50" y="6075"/>
                  </a:lnTo>
                  <a:close/>
                  <a:moveTo>
                    <a:pt x="50" y="6078"/>
                  </a:moveTo>
                  <a:lnTo>
                    <a:pt x="50" y="6079"/>
                  </a:lnTo>
                  <a:lnTo>
                    <a:pt x="50" y="6078"/>
                  </a:lnTo>
                  <a:close/>
                  <a:moveTo>
                    <a:pt x="50" y="6079"/>
                  </a:moveTo>
                  <a:lnTo>
                    <a:pt x="53" y="6104"/>
                  </a:lnTo>
                  <a:lnTo>
                    <a:pt x="57" y="6130"/>
                  </a:lnTo>
                  <a:lnTo>
                    <a:pt x="60" y="6155"/>
                  </a:lnTo>
                  <a:lnTo>
                    <a:pt x="65" y="6181"/>
                  </a:lnTo>
                  <a:lnTo>
                    <a:pt x="60" y="6155"/>
                  </a:lnTo>
                  <a:lnTo>
                    <a:pt x="57" y="6130"/>
                  </a:lnTo>
                  <a:lnTo>
                    <a:pt x="53" y="6104"/>
                  </a:lnTo>
                  <a:lnTo>
                    <a:pt x="50" y="6079"/>
                  </a:lnTo>
                  <a:close/>
                  <a:moveTo>
                    <a:pt x="65" y="6181"/>
                  </a:moveTo>
                  <a:lnTo>
                    <a:pt x="65" y="6183"/>
                  </a:lnTo>
                  <a:lnTo>
                    <a:pt x="65" y="6183"/>
                  </a:lnTo>
                  <a:lnTo>
                    <a:pt x="65" y="6181"/>
                  </a:lnTo>
                  <a:close/>
                  <a:moveTo>
                    <a:pt x="70" y="6221"/>
                  </a:moveTo>
                  <a:lnTo>
                    <a:pt x="70" y="6223"/>
                  </a:lnTo>
                  <a:lnTo>
                    <a:pt x="70" y="6221"/>
                  </a:lnTo>
                  <a:close/>
                  <a:moveTo>
                    <a:pt x="70" y="6223"/>
                  </a:moveTo>
                  <a:lnTo>
                    <a:pt x="76" y="6253"/>
                  </a:lnTo>
                  <a:lnTo>
                    <a:pt x="81" y="6282"/>
                  </a:lnTo>
                  <a:lnTo>
                    <a:pt x="85" y="6311"/>
                  </a:lnTo>
                  <a:lnTo>
                    <a:pt x="91" y="6340"/>
                  </a:lnTo>
                  <a:lnTo>
                    <a:pt x="85" y="6311"/>
                  </a:lnTo>
                  <a:lnTo>
                    <a:pt x="81" y="6282"/>
                  </a:lnTo>
                  <a:lnTo>
                    <a:pt x="76" y="6253"/>
                  </a:lnTo>
                  <a:lnTo>
                    <a:pt x="70" y="6223"/>
                  </a:lnTo>
                  <a:close/>
                  <a:moveTo>
                    <a:pt x="96" y="6373"/>
                  </a:moveTo>
                  <a:lnTo>
                    <a:pt x="96" y="6375"/>
                  </a:lnTo>
                  <a:lnTo>
                    <a:pt x="96" y="6373"/>
                  </a:lnTo>
                  <a:close/>
                  <a:moveTo>
                    <a:pt x="96" y="6375"/>
                  </a:moveTo>
                  <a:lnTo>
                    <a:pt x="102" y="6405"/>
                  </a:lnTo>
                  <a:lnTo>
                    <a:pt x="108" y="6434"/>
                  </a:lnTo>
                  <a:lnTo>
                    <a:pt x="115" y="6464"/>
                  </a:lnTo>
                  <a:lnTo>
                    <a:pt x="120" y="6493"/>
                  </a:lnTo>
                  <a:lnTo>
                    <a:pt x="115" y="6464"/>
                  </a:lnTo>
                  <a:lnTo>
                    <a:pt x="108" y="6434"/>
                  </a:lnTo>
                  <a:lnTo>
                    <a:pt x="102" y="6405"/>
                  </a:lnTo>
                  <a:lnTo>
                    <a:pt x="96" y="6375"/>
                  </a:lnTo>
                  <a:close/>
                  <a:moveTo>
                    <a:pt x="120" y="6493"/>
                  </a:moveTo>
                  <a:lnTo>
                    <a:pt x="120" y="6496"/>
                  </a:lnTo>
                  <a:lnTo>
                    <a:pt x="120" y="6493"/>
                  </a:lnTo>
                  <a:close/>
                  <a:moveTo>
                    <a:pt x="126" y="6522"/>
                  </a:moveTo>
                  <a:lnTo>
                    <a:pt x="127" y="6524"/>
                  </a:lnTo>
                  <a:lnTo>
                    <a:pt x="126" y="6522"/>
                  </a:lnTo>
                  <a:close/>
                  <a:moveTo>
                    <a:pt x="127" y="6524"/>
                  </a:moveTo>
                  <a:lnTo>
                    <a:pt x="133" y="6553"/>
                  </a:lnTo>
                  <a:lnTo>
                    <a:pt x="139" y="6582"/>
                  </a:lnTo>
                  <a:lnTo>
                    <a:pt x="145" y="6611"/>
                  </a:lnTo>
                  <a:lnTo>
                    <a:pt x="152" y="6639"/>
                  </a:lnTo>
                  <a:lnTo>
                    <a:pt x="145" y="6611"/>
                  </a:lnTo>
                  <a:lnTo>
                    <a:pt x="139" y="6582"/>
                  </a:lnTo>
                  <a:lnTo>
                    <a:pt x="133" y="6553"/>
                  </a:lnTo>
                  <a:lnTo>
                    <a:pt x="127" y="6524"/>
                  </a:lnTo>
                  <a:close/>
                  <a:moveTo>
                    <a:pt x="152" y="6639"/>
                  </a:moveTo>
                  <a:lnTo>
                    <a:pt x="153" y="6641"/>
                  </a:lnTo>
                  <a:lnTo>
                    <a:pt x="152" y="6639"/>
                  </a:lnTo>
                  <a:close/>
                  <a:moveTo>
                    <a:pt x="159" y="6665"/>
                  </a:moveTo>
                  <a:lnTo>
                    <a:pt x="159" y="6665"/>
                  </a:lnTo>
                  <a:lnTo>
                    <a:pt x="159" y="6665"/>
                  </a:lnTo>
                  <a:close/>
                  <a:moveTo>
                    <a:pt x="159" y="6665"/>
                  </a:moveTo>
                  <a:lnTo>
                    <a:pt x="166" y="6696"/>
                  </a:lnTo>
                  <a:lnTo>
                    <a:pt x="173" y="6725"/>
                  </a:lnTo>
                  <a:lnTo>
                    <a:pt x="181" y="6756"/>
                  </a:lnTo>
                  <a:lnTo>
                    <a:pt x="189" y="6786"/>
                  </a:lnTo>
                  <a:lnTo>
                    <a:pt x="181" y="6756"/>
                  </a:lnTo>
                  <a:lnTo>
                    <a:pt x="173" y="6725"/>
                  </a:lnTo>
                  <a:lnTo>
                    <a:pt x="166" y="6696"/>
                  </a:lnTo>
                  <a:lnTo>
                    <a:pt x="159" y="6665"/>
                  </a:lnTo>
                  <a:close/>
                  <a:moveTo>
                    <a:pt x="194" y="6804"/>
                  </a:moveTo>
                  <a:lnTo>
                    <a:pt x="194" y="6804"/>
                  </a:lnTo>
                  <a:lnTo>
                    <a:pt x="194" y="6804"/>
                  </a:lnTo>
                  <a:close/>
                  <a:moveTo>
                    <a:pt x="194" y="6804"/>
                  </a:moveTo>
                  <a:lnTo>
                    <a:pt x="203" y="6835"/>
                  </a:lnTo>
                  <a:lnTo>
                    <a:pt x="212" y="6867"/>
                  </a:lnTo>
                  <a:lnTo>
                    <a:pt x="220" y="6897"/>
                  </a:lnTo>
                  <a:lnTo>
                    <a:pt x="229" y="6928"/>
                  </a:lnTo>
                  <a:lnTo>
                    <a:pt x="220" y="6897"/>
                  </a:lnTo>
                  <a:lnTo>
                    <a:pt x="212" y="6867"/>
                  </a:lnTo>
                  <a:lnTo>
                    <a:pt x="203" y="6835"/>
                  </a:lnTo>
                  <a:lnTo>
                    <a:pt x="194" y="6804"/>
                  </a:lnTo>
                  <a:close/>
                  <a:moveTo>
                    <a:pt x="236" y="6948"/>
                  </a:moveTo>
                  <a:lnTo>
                    <a:pt x="236" y="6950"/>
                  </a:lnTo>
                  <a:lnTo>
                    <a:pt x="236" y="6948"/>
                  </a:lnTo>
                  <a:close/>
                  <a:moveTo>
                    <a:pt x="236" y="6950"/>
                  </a:moveTo>
                  <a:lnTo>
                    <a:pt x="245" y="6979"/>
                  </a:lnTo>
                  <a:lnTo>
                    <a:pt x="255" y="7009"/>
                  </a:lnTo>
                  <a:lnTo>
                    <a:pt x="264" y="7038"/>
                  </a:lnTo>
                  <a:lnTo>
                    <a:pt x="273" y="7068"/>
                  </a:lnTo>
                  <a:lnTo>
                    <a:pt x="264" y="7038"/>
                  </a:lnTo>
                  <a:lnTo>
                    <a:pt x="255" y="7009"/>
                  </a:lnTo>
                  <a:lnTo>
                    <a:pt x="245" y="6979"/>
                  </a:lnTo>
                  <a:lnTo>
                    <a:pt x="236" y="6950"/>
                  </a:lnTo>
                  <a:close/>
                  <a:moveTo>
                    <a:pt x="273" y="7068"/>
                  </a:moveTo>
                  <a:lnTo>
                    <a:pt x="274" y="7070"/>
                  </a:lnTo>
                  <a:lnTo>
                    <a:pt x="273" y="7068"/>
                  </a:lnTo>
                  <a:close/>
                  <a:moveTo>
                    <a:pt x="279" y="7083"/>
                  </a:moveTo>
                  <a:lnTo>
                    <a:pt x="289" y="7114"/>
                  </a:lnTo>
                  <a:lnTo>
                    <a:pt x="301" y="7146"/>
                  </a:lnTo>
                  <a:lnTo>
                    <a:pt x="311" y="7176"/>
                  </a:lnTo>
                  <a:lnTo>
                    <a:pt x="322" y="7207"/>
                  </a:lnTo>
                  <a:lnTo>
                    <a:pt x="311" y="7176"/>
                  </a:lnTo>
                  <a:lnTo>
                    <a:pt x="301" y="7146"/>
                  </a:lnTo>
                  <a:lnTo>
                    <a:pt x="289" y="7114"/>
                  </a:lnTo>
                  <a:lnTo>
                    <a:pt x="279" y="7083"/>
                  </a:lnTo>
                  <a:close/>
                  <a:moveTo>
                    <a:pt x="322" y="7207"/>
                  </a:moveTo>
                  <a:lnTo>
                    <a:pt x="322" y="7207"/>
                  </a:lnTo>
                  <a:lnTo>
                    <a:pt x="322" y="7207"/>
                  </a:lnTo>
                  <a:close/>
                  <a:moveTo>
                    <a:pt x="324" y="7214"/>
                  </a:moveTo>
                  <a:lnTo>
                    <a:pt x="325" y="7215"/>
                  </a:lnTo>
                  <a:lnTo>
                    <a:pt x="324" y="7214"/>
                  </a:lnTo>
                  <a:close/>
                  <a:moveTo>
                    <a:pt x="325" y="7215"/>
                  </a:moveTo>
                  <a:lnTo>
                    <a:pt x="337" y="7245"/>
                  </a:lnTo>
                  <a:lnTo>
                    <a:pt x="348" y="7276"/>
                  </a:lnTo>
                  <a:lnTo>
                    <a:pt x="359" y="7305"/>
                  </a:lnTo>
                  <a:lnTo>
                    <a:pt x="372" y="7335"/>
                  </a:lnTo>
                  <a:lnTo>
                    <a:pt x="359" y="7305"/>
                  </a:lnTo>
                  <a:lnTo>
                    <a:pt x="348" y="7276"/>
                  </a:lnTo>
                  <a:lnTo>
                    <a:pt x="337" y="7245"/>
                  </a:lnTo>
                  <a:lnTo>
                    <a:pt x="325" y="7215"/>
                  </a:lnTo>
                  <a:close/>
                  <a:moveTo>
                    <a:pt x="375" y="7345"/>
                  </a:moveTo>
                  <a:lnTo>
                    <a:pt x="376" y="7347"/>
                  </a:lnTo>
                  <a:lnTo>
                    <a:pt x="375" y="7345"/>
                  </a:lnTo>
                  <a:close/>
                  <a:moveTo>
                    <a:pt x="376" y="7347"/>
                  </a:moveTo>
                  <a:lnTo>
                    <a:pt x="388" y="7377"/>
                  </a:lnTo>
                  <a:lnTo>
                    <a:pt x="400" y="7405"/>
                  </a:lnTo>
                  <a:lnTo>
                    <a:pt x="413" y="7435"/>
                  </a:lnTo>
                  <a:lnTo>
                    <a:pt x="425" y="7463"/>
                  </a:lnTo>
                  <a:lnTo>
                    <a:pt x="413" y="7435"/>
                  </a:lnTo>
                  <a:lnTo>
                    <a:pt x="400" y="7405"/>
                  </a:lnTo>
                  <a:lnTo>
                    <a:pt x="388" y="7377"/>
                  </a:lnTo>
                  <a:lnTo>
                    <a:pt x="376" y="7347"/>
                  </a:lnTo>
                  <a:close/>
                  <a:moveTo>
                    <a:pt x="430" y="7473"/>
                  </a:moveTo>
                  <a:lnTo>
                    <a:pt x="443" y="7502"/>
                  </a:lnTo>
                  <a:lnTo>
                    <a:pt x="456" y="7531"/>
                  </a:lnTo>
                  <a:lnTo>
                    <a:pt x="469" y="7560"/>
                  </a:lnTo>
                  <a:lnTo>
                    <a:pt x="483" y="7589"/>
                  </a:lnTo>
                  <a:lnTo>
                    <a:pt x="469" y="7560"/>
                  </a:lnTo>
                  <a:lnTo>
                    <a:pt x="456" y="7531"/>
                  </a:lnTo>
                  <a:lnTo>
                    <a:pt x="443" y="7502"/>
                  </a:lnTo>
                  <a:lnTo>
                    <a:pt x="430" y="7473"/>
                  </a:lnTo>
                  <a:close/>
                  <a:moveTo>
                    <a:pt x="486" y="7595"/>
                  </a:moveTo>
                  <a:lnTo>
                    <a:pt x="486" y="7595"/>
                  </a:lnTo>
                  <a:lnTo>
                    <a:pt x="486" y="7595"/>
                  </a:lnTo>
                  <a:close/>
                  <a:moveTo>
                    <a:pt x="486" y="7595"/>
                  </a:moveTo>
                  <a:lnTo>
                    <a:pt x="501" y="7625"/>
                  </a:lnTo>
                  <a:lnTo>
                    <a:pt x="515" y="7653"/>
                  </a:lnTo>
                  <a:lnTo>
                    <a:pt x="530" y="7682"/>
                  </a:lnTo>
                  <a:lnTo>
                    <a:pt x="544" y="7710"/>
                  </a:lnTo>
                  <a:lnTo>
                    <a:pt x="530" y="7682"/>
                  </a:lnTo>
                  <a:lnTo>
                    <a:pt x="515" y="7653"/>
                  </a:lnTo>
                  <a:lnTo>
                    <a:pt x="501" y="7625"/>
                  </a:lnTo>
                  <a:lnTo>
                    <a:pt x="486" y="7595"/>
                  </a:lnTo>
                  <a:close/>
                  <a:moveTo>
                    <a:pt x="4167" y="0"/>
                  </a:moveTo>
                  <a:lnTo>
                    <a:pt x="4156" y="2"/>
                  </a:lnTo>
                  <a:lnTo>
                    <a:pt x="4145" y="6"/>
                  </a:lnTo>
                  <a:lnTo>
                    <a:pt x="4133" y="9"/>
                  </a:lnTo>
                  <a:lnTo>
                    <a:pt x="4122" y="11"/>
                  </a:lnTo>
                  <a:lnTo>
                    <a:pt x="4167"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4"/>
            <p:cNvSpPr/>
            <p:nvPr/>
          </p:nvSpPr>
          <p:spPr>
            <a:xfrm>
              <a:off x="1511300" y="5287963"/>
              <a:ext cx="7632700" cy="1112839"/>
            </a:xfrm>
            <a:prstGeom prst="rect">
              <a:avLst/>
            </a:prstGeom>
            <a:gradFill flip="none" rotWithShape="1">
              <a:gsLst>
                <a:gs pos="56000">
                  <a:schemeClr val="accent1">
                    <a:lumMod val="5000"/>
                    <a:lumOff val="95000"/>
                    <a:alpha val="0"/>
                  </a:schemeClr>
                </a:gs>
                <a:gs pos="80000">
                  <a:schemeClr val="accent6">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6" name="TextBox 15"/>
          <p:cNvSpPr txBox="1"/>
          <p:nvPr/>
        </p:nvSpPr>
        <p:spPr>
          <a:xfrm>
            <a:off x="822581" y="2150798"/>
            <a:ext cx="4741335"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a:t>
            </a:r>
            <a:r>
              <a:rPr lang="id-ID" sz="1200" dirty="0" smtClean="0">
                <a:solidFill>
                  <a:schemeClr val="bg1"/>
                </a:solidFill>
              </a:rPr>
              <a:t>dolore.</a:t>
            </a:r>
            <a:endParaRPr lang="id-ID" sz="1200" dirty="0">
              <a:solidFill>
                <a:schemeClr val="bg1"/>
              </a:solidFill>
            </a:endParaRPr>
          </a:p>
        </p:txBody>
      </p:sp>
      <p:sp>
        <p:nvSpPr>
          <p:cNvPr id="17" name="TextBox 16"/>
          <p:cNvSpPr txBox="1"/>
          <p:nvPr/>
        </p:nvSpPr>
        <p:spPr>
          <a:xfrm>
            <a:off x="1932214" y="1790020"/>
            <a:ext cx="3631703" cy="369332"/>
          </a:xfrm>
          <a:prstGeom prst="rect">
            <a:avLst/>
          </a:prstGeom>
          <a:noFill/>
        </p:spPr>
        <p:txBody>
          <a:bodyPr wrap="square" rtlCol="0">
            <a:spAutoFit/>
          </a:bodyPr>
          <a:lstStyle/>
          <a:p>
            <a:pPr algn="r"/>
            <a:r>
              <a:rPr lang="id-ID" b="1" dirty="0" smtClean="0">
                <a:solidFill>
                  <a:schemeClr val="bg1"/>
                </a:solidFill>
              </a:rPr>
              <a:t>Lorem Ipsum dolor</a:t>
            </a:r>
            <a:endParaRPr lang="id-ID" b="1" dirty="0">
              <a:solidFill>
                <a:schemeClr val="bg1"/>
              </a:solidFill>
            </a:endParaRPr>
          </a:p>
        </p:txBody>
      </p:sp>
      <p:sp>
        <p:nvSpPr>
          <p:cNvPr id="18" name="TextBox 17"/>
          <p:cNvSpPr txBox="1"/>
          <p:nvPr/>
        </p:nvSpPr>
        <p:spPr>
          <a:xfrm>
            <a:off x="822581" y="3277923"/>
            <a:ext cx="4741335"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a:t>
            </a:r>
            <a:r>
              <a:rPr lang="id-ID" sz="1200" dirty="0" smtClean="0">
                <a:solidFill>
                  <a:schemeClr val="bg1"/>
                </a:solidFill>
              </a:rPr>
              <a:t>dolore.</a:t>
            </a:r>
            <a:endParaRPr lang="id-ID" sz="1200" dirty="0">
              <a:solidFill>
                <a:schemeClr val="bg1"/>
              </a:solidFill>
            </a:endParaRPr>
          </a:p>
        </p:txBody>
      </p:sp>
      <p:sp>
        <p:nvSpPr>
          <p:cNvPr id="19" name="TextBox 18"/>
          <p:cNvSpPr txBox="1"/>
          <p:nvPr/>
        </p:nvSpPr>
        <p:spPr>
          <a:xfrm>
            <a:off x="1932214" y="2917145"/>
            <a:ext cx="3631703" cy="369332"/>
          </a:xfrm>
          <a:prstGeom prst="rect">
            <a:avLst/>
          </a:prstGeom>
          <a:noFill/>
        </p:spPr>
        <p:txBody>
          <a:bodyPr wrap="square" rtlCol="0">
            <a:spAutoFit/>
          </a:bodyPr>
          <a:lstStyle/>
          <a:p>
            <a:pPr algn="r"/>
            <a:r>
              <a:rPr lang="id-ID" b="1" dirty="0">
                <a:solidFill>
                  <a:schemeClr val="bg1"/>
                </a:solidFill>
              </a:rPr>
              <a:t>Lorem Ipsum dolor</a:t>
            </a:r>
          </a:p>
        </p:txBody>
      </p:sp>
      <p:sp>
        <p:nvSpPr>
          <p:cNvPr id="20" name="TextBox 19"/>
          <p:cNvSpPr txBox="1"/>
          <p:nvPr/>
        </p:nvSpPr>
        <p:spPr>
          <a:xfrm>
            <a:off x="822581" y="4434933"/>
            <a:ext cx="4741335"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a:t>
            </a:r>
            <a:r>
              <a:rPr lang="id-ID" sz="1200" dirty="0" smtClean="0">
                <a:solidFill>
                  <a:schemeClr val="bg1"/>
                </a:solidFill>
              </a:rPr>
              <a:t>dolore.</a:t>
            </a:r>
            <a:endParaRPr lang="id-ID" sz="1200" dirty="0">
              <a:solidFill>
                <a:schemeClr val="bg1"/>
              </a:solidFill>
            </a:endParaRPr>
          </a:p>
        </p:txBody>
      </p:sp>
      <p:sp>
        <p:nvSpPr>
          <p:cNvPr id="21" name="TextBox 20"/>
          <p:cNvSpPr txBox="1"/>
          <p:nvPr/>
        </p:nvSpPr>
        <p:spPr>
          <a:xfrm>
            <a:off x="1932214" y="4074155"/>
            <a:ext cx="3631703" cy="369332"/>
          </a:xfrm>
          <a:prstGeom prst="rect">
            <a:avLst/>
          </a:prstGeom>
          <a:noFill/>
        </p:spPr>
        <p:txBody>
          <a:bodyPr wrap="square" rtlCol="0">
            <a:spAutoFit/>
          </a:bodyPr>
          <a:lstStyle/>
          <a:p>
            <a:pPr algn="r"/>
            <a:r>
              <a:rPr lang="id-ID" b="1" dirty="0" smtClean="0">
                <a:solidFill>
                  <a:schemeClr val="bg1"/>
                </a:solidFill>
              </a:rPr>
              <a:t>Lorem Ipsum dolor</a:t>
            </a:r>
            <a:endParaRPr lang="id-ID" b="1" dirty="0">
              <a:solidFill>
                <a:schemeClr val="bg1"/>
              </a:solidFill>
            </a:endParaRPr>
          </a:p>
        </p:txBody>
      </p:sp>
      <p:sp>
        <p:nvSpPr>
          <p:cNvPr id="22" name="TextBox 21"/>
          <p:cNvSpPr txBox="1"/>
          <p:nvPr/>
        </p:nvSpPr>
        <p:spPr>
          <a:xfrm>
            <a:off x="822581" y="5562058"/>
            <a:ext cx="4741335"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a:t>
            </a:r>
            <a:r>
              <a:rPr lang="id-ID" sz="1200" dirty="0" smtClean="0">
                <a:solidFill>
                  <a:schemeClr val="bg1"/>
                </a:solidFill>
              </a:rPr>
              <a:t>dolore.</a:t>
            </a:r>
            <a:endParaRPr lang="id-ID" sz="1200" dirty="0">
              <a:solidFill>
                <a:schemeClr val="bg1"/>
              </a:solidFill>
            </a:endParaRPr>
          </a:p>
        </p:txBody>
      </p:sp>
      <p:sp>
        <p:nvSpPr>
          <p:cNvPr id="23" name="TextBox 22"/>
          <p:cNvSpPr txBox="1"/>
          <p:nvPr/>
        </p:nvSpPr>
        <p:spPr>
          <a:xfrm>
            <a:off x="1932214" y="5201280"/>
            <a:ext cx="3631703" cy="369332"/>
          </a:xfrm>
          <a:prstGeom prst="rect">
            <a:avLst/>
          </a:prstGeom>
          <a:noFill/>
        </p:spPr>
        <p:txBody>
          <a:bodyPr wrap="square" rtlCol="0">
            <a:spAutoFit/>
          </a:bodyPr>
          <a:lstStyle/>
          <a:p>
            <a:pPr algn="r"/>
            <a:r>
              <a:rPr lang="id-ID" b="1" dirty="0">
                <a:solidFill>
                  <a:schemeClr val="bg1"/>
                </a:solidFill>
              </a:rPr>
              <a:t>Lorem Ipsum dolor</a:t>
            </a:r>
          </a:p>
        </p:txBody>
      </p:sp>
      <p:cxnSp>
        <p:nvCxnSpPr>
          <p:cNvPr id="28" name="Elbow Connector 27"/>
          <p:cNvCxnSpPr/>
          <p:nvPr/>
        </p:nvCxnSpPr>
        <p:spPr>
          <a:xfrm rot="10800000">
            <a:off x="5661479" y="1989318"/>
            <a:ext cx="2524578" cy="423091"/>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9" name="Elbow Connector 28"/>
          <p:cNvCxnSpPr/>
          <p:nvPr/>
        </p:nvCxnSpPr>
        <p:spPr>
          <a:xfrm rot="10800000">
            <a:off x="5661479" y="3116442"/>
            <a:ext cx="2524578" cy="423091"/>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Elbow Connector 29"/>
          <p:cNvCxnSpPr/>
          <p:nvPr/>
        </p:nvCxnSpPr>
        <p:spPr>
          <a:xfrm rot="10800000">
            <a:off x="5661479" y="4282896"/>
            <a:ext cx="2524578" cy="423091"/>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Elbow Connector 30"/>
          <p:cNvCxnSpPr/>
          <p:nvPr/>
        </p:nvCxnSpPr>
        <p:spPr>
          <a:xfrm rot="10800000">
            <a:off x="5661479" y="5410020"/>
            <a:ext cx="2524578" cy="423091"/>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32" name="Group 31"/>
          <p:cNvGrpSpPr/>
          <p:nvPr/>
        </p:nvGrpSpPr>
        <p:grpSpPr>
          <a:xfrm>
            <a:off x="8560600" y="2002970"/>
            <a:ext cx="593485" cy="593485"/>
            <a:chOff x="2005013" y="1077913"/>
            <a:chExt cx="688975" cy="688975"/>
          </a:xfrm>
          <a:solidFill>
            <a:schemeClr val="bg1"/>
          </a:solidFill>
        </p:grpSpPr>
        <p:sp>
          <p:nvSpPr>
            <p:cNvPr id="3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59"/>
          <p:cNvSpPr>
            <a:spLocks noEditPoints="1"/>
          </p:cNvSpPr>
          <p:nvPr/>
        </p:nvSpPr>
        <p:spPr bwMode="auto">
          <a:xfrm>
            <a:off x="8560600" y="448512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6" name="Group 35"/>
          <p:cNvGrpSpPr/>
          <p:nvPr/>
        </p:nvGrpSpPr>
        <p:grpSpPr>
          <a:xfrm>
            <a:off x="8652904" y="3212012"/>
            <a:ext cx="408876" cy="593485"/>
            <a:chOff x="8591550" y="2065338"/>
            <a:chExt cx="474663" cy="688975"/>
          </a:xfrm>
          <a:solidFill>
            <a:schemeClr val="bg1"/>
          </a:solidFill>
        </p:grpSpPr>
        <p:sp>
          <p:nvSpPr>
            <p:cNvPr id="3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9" name="Group 38"/>
          <p:cNvGrpSpPr/>
          <p:nvPr/>
        </p:nvGrpSpPr>
        <p:grpSpPr>
          <a:xfrm>
            <a:off x="8672862" y="5467053"/>
            <a:ext cx="408875" cy="593485"/>
            <a:chOff x="9856788" y="2057400"/>
            <a:chExt cx="474662" cy="688975"/>
          </a:xfrm>
          <a:solidFill>
            <a:schemeClr val="bg1"/>
          </a:solidFill>
        </p:grpSpPr>
        <p:sp>
          <p:nvSpPr>
            <p:cNvPr id="40"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8515736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0-#ppt_w/2"/>
                                          </p:val>
                                        </p:tav>
                                        <p:tav tm="100000">
                                          <p:val>
                                            <p:strVal val="#ppt_x"/>
                                          </p:val>
                                        </p:tav>
                                      </p:tavLst>
                                    </p:anim>
                                    <p:anim calcmode="lin" valueType="num">
                                      <p:cBhvr additive="base">
                                        <p:cTn id="8" dur="75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1+#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750" fill="hold"/>
                                        <p:tgtEl>
                                          <p:spTgt spid="10"/>
                                        </p:tgtEl>
                                        <p:attrNameLst>
                                          <p:attrName>ppt_x</p:attrName>
                                        </p:attrNameLst>
                                      </p:cBhvr>
                                      <p:tavLst>
                                        <p:tav tm="0">
                                          <p:val>
                                            <p:strVal val="0-#ppt_w/2"/>
                                          </p:val>
                                        </p:tav>
                                        <p:tav tm="100000">
                                          <p:val>
                                            <p:strVal val="#ppt_x"/>
                                          </p:val>
                                        </p:tav>
                                      </p:tavLst>
                                    </p:anim>
                                    <p:anim calcmode="lin" valueType="num">
                                      <p:cBhvr additive="base">
                                        <p:cTn id="16" dur="750" fill="hold"/>
                                        <p:tgtEl>
                                          <p:spTgt spid="1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750" fill="hold"/>
                                        <p:tgtEl>
                                          <p:spTgt spid="13"/>
                                        </p:tgtEl>
                                        <p:attrNameLst>
                                          <p:attrName>ppt_x</p:attrName>
                                        </p:attrNameLst>
                                      </p:cBhvr>
                                      <p:tavLst>
                                        <p:tav tm="0">
                                          <p:val>
                                            <p:strVal val="1+#ppt_w/2"/>
                                          </p:val>
                                        </p:tav>
                                        <p:tav tm="100000">
                                          <p:val>
                                            <p:strVal val="#ppt_x"/>
                                          </p:val>
                                        </p:tav>
                                      </p:tavLst>
                                    </p:anim>
                                    <p:anim calcmode="lin" valueType="num">
                                      <p:cBhvr additive="base">
                                        <p:cTn id="20" dur="750" fill="hold"/>
                                        <p:tgtEl>
                                          <p:spTgt spid="13"/>
                                        </p:tgtEl>
                                        <p:attrNameLst>
                                          <p:attrName>ppt_y</p:attrName>
                                        </p:attrNameLst>
                                      </p:cBhvr>
                                      <p:tavLst>
                                        <p:tav tm="0">
                                          <p:val>
                                            <p:strVal val="#ppt_y"/>
                                          </p:val>
                                        </p:tav>
                                        <p:tav tm="100000">
                                          <p:val>
                                            <p:strVal val="#ppt_y"/>
                                          </p:val>
                                        </p:tav>
                                      </p:tavLst>
                                    </p:anim>
                                  </p:childTnLst>
                                </p:cTn>
                              </p:par>
                            </p:childTnLst>
                          </p:cTn>
                        </p:par>
                        <p:par>
                          <p:cTn id="21" fill="hold">
                            <p:stCondLst>
                              <p:cond delay="750"/>
                            </p:stCondLst>
                            <p:childTnLst>
                              <p:par>
                                <p:cTn id="22" presetID="22" presetClass="entr" presetSubtype="2" fill="hold" nodeType="after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wipe(right)">
                                      <p:cBhvr>
                                        <p:cTn id="24" dur="500"/>
                                        <p:tgtEl>
                                          <p:spTgt spid="28"/>
                                        </p:tgtEl>
                                      </p:cBhvr>
                                    </p:animEffect>
                                  </p:childTnLst>
                                </p:cTn>
                              </p:par>
                              <p:par>
                                <p:cTn id="25" presetID="22" presetClass="entr" presetSubtype="2"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right)">
                                      <p:cBhvr>
                                        <p:cTn id="27" dur="500"/>
                                        <p:tgtEl>
                                          <p:spTgt spid="29"/>
                                        </p:tgtEl>
                                      </p:cBhvr>
                                    </p:animEffect>
                                  </p:childTnLst>
                                </p:cTn>
                              </p:par>
                              <p:par>
                                <p:cTn id="28" presetID="22" presetClass="entr" presetSubtype="2" fill="hold" nodeType="with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wipe(right)">
                                      <p:cBhvr>
                                        <p:cTn id="30" dur="500"/>
                                        <p:tgtEl>
                                          <p:spTgt spid="30"/>
                                        </p:tgtEl>
                                      </p:cBhvr>
                                    </p:animEffect>
                                  </p:childTnLst>
                                </p:cTn>
                              </p:par>
                              <p:par>
                                <p:cTn id="31" presetID="22" presetClass="entr" presetSubtype="2" fill="hold" nodeType="with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right)">
                                      <p:cBhvr>
                                        <p:cTn id="33" dur="500"/>
                                        <p:tgtEl>
                                          <p:spTgt spid="31"/>
                                        </p:tgtEl>
                                      </p:cBhvr>
                                    </p:animEffect>
                                  </p:childTnLst>
                                </p:cTn>
                              </p:par>
                            </p:childTnLst>
                          </p:cTn>
                        </p:par>
                        <p:par>
                          <p:cTn id="34" fill="hold">
                            <p:stCondLst>
                              <p:cond delay="1250"/>
                            </p:stCondLst>
                            <p:childTnLst>
                              <p:par>
                                <p:cTn id="35" presetID="10" presetClass="entr" presetSubtype="0"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500"/>
                                        <p:tgtEl>
                                          <p:spTgt spid="1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fade">
                                      <p:cBhvr>
                                        <p:cTn id="46" dur="500"/>
                                        <p:tgtEl>
                                          <p:spTgt spid="23"/>
                                        </p:tgtEl>
                                      </p:cBhvr>
                                    </p:animEffect>
                                  </p:childTnLst>
                                </p:cTn>
                              </p:par>
                            </p:childTnLst>
                          </p:cTn>
                        </p:par>
                        <p:par>
                          <p:cTn id="47" fill="hold">
                            <p:stCondLst>
                              <p:cond delay="1750"/>
                            </p:stCondLst>
                            <p:childTnLst>
                              <p:par>
                                <p:cTn id="48" presetID="10" presetClass="entr" presetSubtype="0"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fade">
                                      <p:cBhvr>
                                        <p:cTn id="50" dur="500"/>
                                        <p:tgtEl>
                                          <p:spTgt spid="16"/>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fade">
                                      <p:cBhvr>
                                        <p:cTn id="59" dur="500"/>
                                        <p:tgtEl>
                                          <p:spTgt spid="22"/>
                                        </p:tgtEl>
                                      </p:cBhvr>
                                    </p:animEffect>
                                  </p:childTnLst>
                                </p:cTn>
                              </p:par>
                            </p:childTnLst>
                          </p:cTn>
                        </p:par>
                        <p:par>
                          <p:cTn id="60" fill="hold">
                            <p:stCondLst>
                              <p:cond delay="2250"/>
                            </p:stCondLst>
                            <p:childTnLst>
                              <p:par>
                                <p:cTn id="61" presetID="10" presetClass="entr" presetSubtype="0" fill="hold" nodeType="afterEffect">
                                  <p:stCondLst>
                                    <p:cond delay="0"/>
                                  </p:stCondLst>
                                  <p:childTnLst>
                                    <p:set>
                                      <p:cBhvr>
                                        <p:cTn id="62" dur="1" fill="hold">
                                          <p:stCondLst>
                                            <p:cond delay="0"/>
                                          </p:stCondLst>
                                        </p:cTn>
                                        <p:tgtEl>
                                          <p:spTgt spid="32"/>
                                        </p:tgtEl>
                                        <p:attrNameLst>
                                          <p:attrName>style.visibility</p:attrName>
                                        </p:attrNameLst>
                                      </p:cBhvr>
                                      <p:to>
                                        <p:strVal val="visible"/>
                                      </p:to>
                                    </p:set>
                                    <p:animEffect transition="in" filter="fade">
                                      <p:cBhvr>
                                        <p:cTn id="63" dur="500"/>
                                        <p:tgtEl>
                                          <p:spTgt spid="32"/>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5"/>
                                        </p:tgtEl>
                                        <p:attrNameLst>
                                          <p:attrName>style.visibility</p:attrName>
                                        </p:attrNameLst>
                                      </p:cBhvr>
                                      <p:to>
                                        <p:strVal val="visible"/>
                                      </p:to>
                                    </p:set>
                                    <p:animEffect transition="in" filter="fade">
                                      <p:cBhvr>
                                        <p:cTn id="66" dur="500"/>
                                        <p:tgtEl>
                                          <p:spTgt spid="35"/>
                                        </p:tgtEl>
                                      </p:cBhvr>
                                    </p:animEffect>
                                  </p:childTnLst>
                                </p:cTn>
                              </p:par>
                              <p:par>
                                <p:cTn id="67" presetID="10" presetClass="entr" presetSubtype="0" fill="hold" nodeType="withEffect">
                                  <p:stCondLst>
                                    <p:cond delay="0"/>
                                  </p:stCondLst>
                                  <p:childTnLst>
                                    <p:set>
                                      <p:cBhvr>
                                        <p:cTn id="68" dur="1" fill="hold">
                                          <p:stCondLst>
                                            <p:cond delay="0"/>
                                          </p:stCondLst>
                                        </p:cTn>
                                        <p:tgtEl>
                                          <p:spTgt spid="36"/>
                                        </p:tgtEl>
                                        <p:attrNameLst>
                                          <p:attrName>style.visibility</p:attrName>
                                        </p:attrNameLst>
                                      </p:cBhvr>
                                      <p:to>
                                        <p:strVal val="visible"/>
                                      </p:to>
                                    </p:set>
                                    <p:animEffect transition="in" filter="fade">
                                      <p:cBhvr>
                                        <p:cTn id="69" dur="500"/>
                                        <p:tgtEl>
                                          <p:spTgt spid="36"/>
                                        </p:tgtEl>
                                      </p:cBhvr>
                                    </p:animEffect>
                                  </p:childTnLst>
                                </p:cTn>
                              </p:par>
                              <p:par>
                                <p:cTn id="70" presetID="10" presetClass="entr" presetSubtype="0" fill="hold"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P spid="20" grpId="0"/>
      <p:bldP spid="21" grpId="0"/>
      <p:bldP spid="22" grpId="0"/>
      <p:bldP spid="23" grpId="0"/>
      <p:bldP spid="35"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smtClean="0"/>
              <a:t>Puzzle Chart</a:t>
            </a:r>
            <a:endParaRPr lang="id-ID" dirty="0"/>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4" name="Freeform 5"/>
          <p:cNvSpPr>
            <a:spLocks/>
          </p:cNvSpPr>
          <p:nvPr/>
        </p:nvSpPr>
        <p:spPr bwMode="auto">
          <a:xfrm>
            <a:off x="936095" y="2792318"/>
            <a:ext cx="2211653" cy="2211653"/>
          </a:xfrm>
          <a:custGeom>
            <a:avLst/>
            <a:gdLst>
              <a:gd name="T0" fmla="*/ 1632 w 8215"/>
              <a:gd name="T1" fmla="*/ 2333 h 8212"/>
              <a:gd name="T2" fmla="*/ 1395 w 8215"/>
              <a:gd name="T3" fmla="*/ 2318 h 8212"/>
              <a:gd name="T4" fmla="*/ 1173 w 8215"/>
              <a:gd name="T5" fmla="*/ 2231 h 8212"/>
              <a:gd name="T6" fmla="*/ 967 w 8215"/>
              <a:gd name="T7" fmla="*/ 2054 h 8212"/>
              <a:gd name="T8" fmla="*/ 817 w 8215"/>
              <a:gd name="T9" fmla="*/ 1754 h 8212"/>
              <a:gd name="T10" fmla="*/ 809 w 8215"/>
              <a:gd name="T11" fmla="*/ 1425 h 8212"/>
              <a:gd name="T12" fmla="*/ 944 w 8215"/>
              <a:gd name="T13" fmla="*/ 1118 h 8212"/>
              <a:gd name="T14" fmla="*/ 1205 w 8215"/>
              <a:gd name="T15" fmla="*/ 893 h 8212"/>
              <a:gd name="T16" fmla="*/ 1525 w 8215"/>
              <a:gd name="T17" fmla="*/ 807 h 8212"/>
              <a:gd name="T18" fmla="*/ 1849 w 8215"/>
              <a:gd name="T19" fmla="*/ 862 h 8212"/>
              <a:gd name="T20" fmla="*/ 2122 w 8215"/>
              <a:gd name="T21" fmla="*/ 1051 h 8212"/>
              <a:gd name="T22" fmla="*/ 2258 w 8215"/>
              <a:gd name="T23" fmla="*/ 1255 h 8212"/>
              <a:gd name="T24" fmla="*/ 2321 w 8215"/>
              <a:gd name="T25" fmla="*/ 1484 h 8212"/>
              <a:gd name="T26" fmla="*/ 2312 w 8215"/>
              <a:gd name="T27" fmla="*/ 1720 h 8212"/>
              <a:gd name="T28" fmla="*/ 5837 w 8215"/>
              <a:gd name="T29" fmla="*/ 1783 h 8212"/>
              <a:gd name="T30" fmla="*/ 5602 w 8215"/>
              <a:gd name="T31" fmla="*/ 1766 h 8212"/>
              <a:gd name="T32" fmla="*/ 5371 w 8215"/>
              <a:gd name="T33" fmla="*/ 1821 h 8212"/>
              <a:gd name="T34" fmla="*/ 5164 w 8215"/>
              <a:gd name="T35" fmla="*/ 1949 h 8212"/>
              <a:gd name="T36" fmla="*/ 4968 w 8215"/>
              <a:gd name="T37" fmla="*/ 2206 h 8212"/>
              <a:gd name="T38" fmla="*/ 4898 w 8215"/>
              <a:gd name="T39" fmla="*/ 2528 h 8212"/>
              <a:gd name="T40" fmla="*/ 4968 w 8215"/>
              <a:gd name="T41" fmla="*/ 2851 h 8212"/>
              <a:gd name="T42" fmla="*/ 5180 w 8215"/>
              <a:gd name="T43" fmla="*/ 3122 h 8212"/>
              <a:gd name="T44" fmla="*/ 5481 w 8215"/>
              <a:gd name="T45" fmla="*/ 3272 h 8212"/>
              <a:gd name="T46" fmla="*/ 5809 w 8215"/>
              <a:gd name="T47" fmla="*/ 3280 h 8212"/>
              <a:gd name="T48" fmla="*/ 6116 w 8215"/>
              <a:gd name="T49" fmla="*/ 3145 h 8212"/>
              <a:gd name="T50" fmla="*/ 6308 w 8215"/>
              <a:gd name="T51" fmla="*/ 2940 h 8212"/>
              <a:gd name="T52" fmla="*/ 6405 w 8215"/>
              <a:gd name="T53" fmla="*/ 2719 h 8212"/>
              <a:gd name="T54" fmla="*/ 6427 w 8215"/>
              <a:gd name="T55" fmla="*/ 2484 h 8212"/>
              <a:gd name="T56" fmla="*/ 8215 w 8215"/>
              <a:gd name="T57" fmla="*/ 4105 h 8212"/>
              <a:gd name="T58" fmla="*/ 6433 w 8215"/>
              <a:gd name="T59" fmla="*/ 5721 h 8212"/>
              <a:gd name="T60" fmla="*/ 6410 w 8215"/>
              <a:gd name="T61" fmla="*/ 5485 h 8212"/>
              <a:gd name="T62" fmla="*/ 6315 w 8215"/>
              <a:gd name="T63" fmla="*/ 5266 h 8212"/>
              <a:gd name="T64" fmla="*/ 6121 w 8215"/>
              <a:gd name="T65" fmla="*/ 5060 h 8212"/>
              <a:gd name="T66" fmla="*/ 5814 w 8215"/>
              <a:gd name="T67" fmla="*/ 4926 h 8212"/>
              <a:gd name="T68" fmla="*/ 5486 w 8215"/>
              <a:gd name="T69" fmla="*/ 4933 h 8212"/>
              <a:gd name="T70" fmla="*/ 5185 w 8215"/>
              <a:gd name="T71" fmla="*/ 5083 h 8212"/>
              <a:gd name="T72" fmla="*/ 4974 w 8215"/>
              <a:gd name="T73" fmla="*/ 5355 h 8212"/>
              <a:gd name="T74" fmla="*/ 4903 w 8215"/>
              <a:gd name="T75" fmla="*/ 5677 h 8212"/>
              <a:gd name="T76" fmla="*/ 4974 w 8215"/>
              <a:gd name="T77" fmla="*/ 6000 h 8212"/>
              <a:gd name="T78" fmla="*/ 5169 w 8215"/>
              <a:gd name="T79" fmla="*/ 6256 h 8212"/>
              <a:gd name="T80" fmla="*/ 5376 w 8215"/>
              <a:gd name="T81" fmla="*/ 6385 h 8212"/>
              <a:gd name="T82" fmla="*/ 5607 w 8215"/>
              <a:gd name="T83" fmla="*/ 6440 h 8212"/>
              <a:gd name="T84" fmla="*/ 5842 w 8215"/>
              <a:gd name="T85" fmla="*/ 6423 h 8212"/>
              <a:gd name="T86" fmla="*/ 2307 w 8215"/>
              <a:gd name="T87" fmla="*/ 6486 h 8212"/>
              <a:gd name="T88" fmla="*/ 2316 w 8215"/>
              <a:gd name="T89" fmla="*/ 6722 h 8212"/>
              <a:gd name="T90" fmla="*/ 2253 w 8215"/>
              <a:gd name="T91" fmla="*/ 6951 h 8212"/>
              <a:gd name="T92" fmla="*/ 2117 w 8215"/>
              <a:gd name="T93" fmla="*/ 7155 h 8212"/>
              <a:gd name="T94" fmla="*/ 1844 w 8215"/>
              <a:gd name="T95" fmla="*/ 7343 h 8212"/>
              <a:gd name="T96" fmla="*/ 1520 w 8215"/>
              <a:gd name="T97" fmla="*/ 7399 h 8212"/>
              <a:gd name="T98" fmla="*/ 1200 w 8215"/>
              <a:gd name="T99" fmla="*/ 7312 h 8212"/>
              <a:gd name="T100" fmla="*/ 938 w 8215"/>
              <a:gd name="T101" fmla="*/ 7087 h 8212"/>
              <a:gd name="T102" fmla="*/ 804 w 8215"/>
              <a:gd name="T103" fmla="*/ 6781 h 8212"/>
              <a:gd name="T104" fmla="*/ 812 w 8215"/>
              <a:gd name="T105" fmla="*/ 6452 h 8212"/>
              <a:gd name="T106" fmla="*/ 962 w 8215"/>
              <a:gd name="T107" fmla="*/ 6152 h 8212"/>
              <a:gd name="T108" fmla="*/ 1167 w 8215"/>
              <a:gd name="T109" fmla="*/ 5975 h 8212"/>
              <a:gd name="T110" fmla="*/ 1390 w 8215"/>
              <a:gd name="T111" fmla="*/ 5887 h 8212"/>
              <a:gd name="T112" fmla="*/ 1625 w 8215"/>
              <a:gd name="T113" fmla="*/ 5872 h 8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15" h="8212">
                <a:moveTo>
                  <a:pt x="0" y="4105"/>
                </a:moveTo>
                <a:lnTo>
                  <a:pt x="1812" y="2294"/>
                </a:lnTo>
                <a:lnTo>
                  <a:pt x="1787" y="2303"/>
                </a:lnTo>
                <a:lnTo>
                  <a:pt x="1761" y="2310"/>
                </a:lnTo>
                <a:lnTo>
                  <a:pt x="1735" y="2316"/>
                </a:lnTo>
                <a:lnTo>
                  <a:pt x="1710" y="2322"/>
                </a:lnTo>
                <a:lnTo>
                  <a:pt x="1684" y="2326"/>
                </a:lnTo>
                <a:lnTo>
                  <a:pt x="1657" y="2330"/>
                </a:lnTo>
                <a:lnTo>
                  <a:pt x="1632" y="2333"/>
                </a:lnTo>
                <a:lnTo>
                  <a:pt x="1605" y="2336"/>
                </a:lnTo>
                <a:lnTo>
                  <a:pt x="1578" y="2337"/>
                </a:lnTo>
                <a:lnTo>
                  <a:pt x="1552" y="2337"/>
                </a:lnTo>
                <a:lnTo>
                  <a:pt x="1526" y="2336"/>
                </a:lnTo>
                <a:lnTo>
                  <a:pt x="1500" y="2333"/>
                </a:lnTo>
                <a:lnTo>
                  <a:pt x="1473" y="2331"/>
                </a:lnTo>
                <a:lnTo>
                  <a:pt x="1448" y="2328"/>
                </a:lnTo>
                <a:lnTo>
                  <a:pt x="1421" y="2323"/>
                </a:lnTo>
                <a:lnTo>
                  <a:pt x="1395" y="2318"/>
                </a:lnTo>
                <a:lnTo>
                  <a:pt x="1370" y="2312"/>
                </a:lnTo>
                <a:lnTo>
                  <a:pt x="1344" y="2305"/>
                </a:lnTo>
                <a:lnTo>
                  <a:pt x="1318" y="2298"/>
                </a:lnTo>
                <a:lnTo>
                  <a:pt x="1294" y="2288"/>
                </a:lnTo>
                <a:lnTo>
                  <a:pt x="1269" y="2279"/>
                </a:lnTo>
                <a:lnTo>
                  <a:pt x="1244" y="2268"/>
                </a:lnTo>
                <a:lnTo>
                  <a:pt x="1220" y="2256"/>
                </a:lnTo>
                <a:lnTo>
                  <a:pt x="1196" y="2244"/>
                </a:lnTo>
                <a:lnTo>
                  <a:pt x="1173" y="2231"/>
                </a:lnTo>
                <a:lnTo>
                  <a:pt x="1149" y="2216"/>
                </a:lnTo>
                <a:lnTo>
                  <a:pt x="1126" y="2201"/>
                </a:lnTo>
                <a:lnTo>
                  <a:pt x="1105" y="2186"/>
                </a:lnTo>
                <a:lnTo>
                  <a:pt x="1082" y="2168"/>
                </a:lnTo>
                <a:lnTo>
                  <a:pt x="1061" y="2151"/>
                </a:lnTo>
                <a:lnTo>
                  <a:pt x="1040" y="2132"/>
                </a:lnTo>
                <a:lnTo>
                  <a:pt x="1020" y="2112"/>
                </a:lnTo>
                <a:lnTo>
                  <a:pt x="993" y="2084"/>
                </a:lnTo>
                <a:lnTo>
                  <a:pt x="967" y="2054"/>
                </a:lnTo>
                <a:lnTo>
                  <a:pt x="944" y="2024"/>
                </a:lnTo>
                <a:lnTo>
                  <a:pt x="922" y="1993"/>
                </a:lnTo>
                <a:lnTo>
                  <a:pt x="901" y="1960"/>
                </a:lnTo>
                <a:lnTo>
                  <a:pt x="883" y="1927"/>
                </a:lnTo>
                <a:lnTo>
                  <a:pt x="867" y="1893"/>
                </a:lnTo>
                <a:lnTo>
                  <a:pt x="851" y="1859"/>
                </a:lnTo>
                <a:lnTo>
                  <a:pt x="839" y="1824"/>
                </a:lnTo>
                <a:lnTo>
                  <a:pt x="828" y="1789"/>
                </a:lnTo>
                <a:lnTo>
                  <a:pt x="817" y="1754"/>
                </a:lnTo>
                <a:lnTo>
                  <a:pt x="809" y="1718"/>
                </a:lnTo>
                <a:lnTo>
                  <a:pt x="803" y="1681"/>
                </a:lnTo>
                <a:lnTo>
                  <a:pt x="799" y="1645"/>
                </a:lnTo>
                <a:lnTo>
                  <a:pt x="797" y="1608"/>
                </a:lnTo>
                <a:lnTo>
                  <a:pt x="796" y="1571"/>
                </a:lnTo>
                <a:lnTo>
                  <a:pt x="797" y="1535"/>
                </a:lnTo>
                <a:lnTo>
                  <a:pt x="799" y="1498"/>
                </a:lnTo>
                <a:lnTo>
                  <a:pt x="803" y="1461"/>
                </a:lnTo>
                <a:lnTo>
                  <a:pt x="809" y="1425"/>
                </a:lnTo>
                <a:lnTo>
                  <a:pt x="817" y="1389"/>
                </a:lnTo>
                <a:lnTo>
                  <a:pt x="828" y="1353"/>
                </a:lnTo>
                <a:lnTo>
                  <a:pt x="839" y="1318"/>
                </a:lnTo>
                <a:lnTo>
                  <a:pt x="851" y="1283"/>
                </a:lnTo>
                <a:lnTo>
                  <a:pt x="867" y="1249"/>
                </a:lnTo>
                <a:lnTo>
                  <a:pt x="883" y="1216"/>
                </a:lnTo>
                <a:lnTo>
                  <a:pt x="901" y="1182"/>
                </a:lnTo>
                <a:lnTo>
                  <a:pt x="922" y="1150"/>
                </a:lnTo>
                <a:lnTo>
                  <a:pt x="944" y="1118"/>
                </a:lnTo>
                <a:lnTo>
                  <a:pt x="967" y="1088"/>
                </a:lnTo>
                <a:lnTo>
                  <a:pt x="993" y="1059"/>
                </a:lnTo>
                <a:lnTo>
                  <a:pt x="1020" y="1030"/>
                </a:lnTo>
                <a:lnTo>
                  <a:pt x="1048" y="1003"/>
                </a:lnTo>
                <a:lnTo>
                  <a:pt x="1078" y="978"/>
                </a:lnTo>
                <a:lnTo>
                  <a:pt x="1109" y="954"/>
                </a:lnTo>
                <a:lnTo>
                  <a:pt x="1140" y="932"/>
                </a:lnTo>
                <a:lnTo>
                  <a:pt x="1173" y="912"/>
                </a:lnTo>
                <a:lnTo>
                  <a:pt x="1205" y="893"/>
                </a:lnTo>
                <a:lnTo>
                  <a:pt x="1238" y="877"/>
                </a:lnTo>
                <a:lnTo>
                  <a:pt x="1273" y="862"/>
                </a:lnTo>
                <a:lnTo>
                  <a:pt x="1308" y="848"/>
                </a:lnTo>
                <a:lnTo>
                  <a:pt x="1343" y="837"/>
                </a:lnTo>
                <a:lnTo>
                  <a:pt x="1379" y="828"/>
                </a:lnTo>
                <a:lnTo>
                  <a:pt x="1415" y="820"/>
                </a:lnTo>
                <a:lnTo>
                  <a:pt x="1451" y="813"/>
                </a:lnTo>
                <a:lnTo>
                  <a:pt x="1488" y="809"/>
                </a:lnTo>
                <a:lnTo>
                  <a:pt x="1525" y="807"/>
                </a:lnTo>
                <a:lnTo>
                  <a:pt x="1561" y="806"/>
                </a:lnTo>
                <a:lnTo>
                  <a:pt x="1598" y="807"/>
                </a:lnTo>
                <a:lnTo>
                  <a:pt x="1635" y="809"/>
                </a:lnTo>
                <a:lnTo>
                  <a:pt x="1671" y="813"/>
                </a:lnTo>
                <a:lnTo>
                  <a:pt x="1707" y="820"/>
                </a:lnTo>
                <a:lnTo>
                  <a:pt x="1743" y="828"/>
                </a:lnTo>
                <a:lnTo>
                  <a:pt x="1779" y="837"/>
                </a:lnTo>
                <a:lnTo>
                  <a:pt x="1814" y="848"/>
                </a:lnTo>
                <a:lnTo>
                  <a:pt x="1849" y="862"/>
                </a:lnTo>
                <a:lnTo>
                  <a:pt x="1883" y="877"/>
                </a:lnTo>
                <a:lnTo>
                  <a:pt x="1917" y="893"/>
                </a:lnTo>
                <a:lnTo>
                  <a:pt x="1950" y="912"/>
                </a:lnTo>
                <a:lnTo>
                  <a:pt x="1983" y="932"/>
                </a:lnTo>
                <a:lnTo>
                  <a:pt x="2013" y="954"/>
                </a:lnTo>
                <a:lnTo>
                  <a:pt x="2044" y="978"/>
                </a:lnTo>
                <a:lnTo>
                  <a:pt x="2074" y="1003"/>
                </a:lnTo>
                <a:lnTo>
                  <a:pt x="2103" y="1030"/>
                </a:lnTo>
                <a:lnTo>
                  <a:pt x="2122" y="1051"/>
                </a:lnTo>
                <a:lnTo>
                  <a:pt x="2141" y="1071"/>
                </a:lnTo>
                <a:lnTo>
                  <a:pt x="2158" y="1093"/>
                </a:lnTo>
                <a:lnTo>
                  <a:pt x="2176" y="1114"/>
                </a:lnTo>
                <a:lnTo>
                  <a:pt x="2191" y="1137"/>
                </a:lnTo>
                <a:lnTo>
                  <a:pt x="2206" y="1159"/>
                </a:lnTo>
                <a:lnTo>
                  <a:pt x="2221" y="1183"/>
                </a:lnTo>
                <a:lnTo>
                  <a:pt x="2234" y="1207"/>
                </a:lnTo>
                <a:lnTo>
                  <a:pt x="2247" y="1230"/>
                </a:lnTo>
                <a:lnTo>
                  <a:pt x="2258" y="1255"/>
                </a:lnTo>
                <a:lnTo>
                  <a:pt x="2269" y="1279"/>
                </a:lnTo>
                <a:lnTo>
                  <a:pt x="2278" y="1304"/>
                </a:lnTo>
                <a:lnTo>
                  <a:pt x="2288" y="1329"/>
                </a:lnTo>
                <a:lnTo>
                  <a:pt x="2296" y="1354"/>
                </a:lnTo>
                <a:lnTo>
                  <a:pt x="2302" y="1380"/>
                </a:lnTo>
                <a:lnTo>
                  <a:pt x="2308" y="1406"/>
                </a:lnTo>
                <a:lnTo>
                  <a:pt x="2314" y="1431"/>
                </a:lnTo>
                <a:lnTo>
                  <a:pt x="2318" y="1458"/>
                </a:lnTo>
                <a:lnTo>
                  <a:pt x="2321" y="1484"/>
                </a:lnTo>
                <a:lnTo>
                  <a:pt x="2325" y="1510"/>
                </a:lnTo>
                <a:lnTo>
                  <a:pt x="2326" y="1536"/>
                </a:lnTo>
                <a:lnTo>
                  <a:pt x="2327" y="1563"/>
                </a:lnTo>
                <a:lnTo>
                  <a:pt x="2327" y="1588"/>
                </a:lnTo>
                <a:lnTo>
                  <a:pt x="2326" y="1615"/>
                </a:lnTo>
                <a:lnTo>
                  <a:pt x="2324" y="1642"/>
                </a:lnTo>
                <a:lnTo>
                  <a:pt x="2320" y="1667"/>
                </a:lnTo>
                <a:lnTo>
                  <a:pt x="2316" y="1693"/>
                </a:lnTo>
                <a:lnTo>
                  <a:pt x="2312" y="1720"/>
                </a:lnTo>
                <a:lnTo>
                  <a:pt x="2307" y="1745"/>
                </a:lnTo>
                <a:lnTo>
                  <a:pt x="2300" y="1771"/>
                </a:lnTo>
                <a:lnTo>
                  <a:pt x="2293" y="1797"/>
                </a:lnTo>
                <a:lnTo>
                  <a:pt x="2285" y="1821"/>
                </a:lnTo>
                <a:lnTo>
                  <a:pt x="4107" y="0"/>
                </a:lnTo>
                <a:lnTo>
                  <a:pt x="5914" y="1805"/>
                </a:lnTo>
                <a:lnTo>
                  <a:pt x="5888" y="1797"/>
                </a:lnTo>
                <a:lnTo>
                  <a:pt x="5863" y="1789"/>
                </a:lnTo>
                <a:lnTo>
                  <a:pt x="5837" y="1783"/>
                </a:lnTo>
                <a:lnTo>
                  <a:pt x="5811" y="1777"/>
                </a:lnTo>
                <a:lnTo>
                  <a:pt x="5786" y="1773"/>
                </a:lnTo>
                <a:lnTo>
                  <a:pt x="5759" y="1769"/>
                </a:lnTo>
                <a:lnTo>
                  <a:pt x="5733" y="1767"/>
                </a:lnTo>
                <a:lnTo>
                  <a:pt x="5707" y="1765"/>
                </a:lnTo>
                <a:lnTo>
                  <a:pt x="5681" y="1764"/>
                </a:lnTo>
                <a:lnTo>
                  <a:pt x="5654" y="1763"/>
                </a:lnTo>
                <a:lnTo>
                  <a:pt x="5628" y="1764"/>
                </a:lnTo>
                <a:lnTo>
                  <a:pt x="5602" y="1766"/>
                </a:lnTo>
                <a:lnTo>
                  <a:pt x="5575" y="1768"/>
                </a:lnTo>
                <a:lnTo>
                  <a:pt x="5550" y="1772"/>
                </a:lnTo>
                <a:lnTo>
                  <a:pt x="5523" y="1776"/>
                </a:lnTo>
                <a:lnTo>
                  <a:pt x="5497" y="1781"/>
                </a:lnTo>
                <a:lnTo>
                  <a:pt x="5472" y="1787"/>
                </a:lnTo>
                <a:lnTo>
                  <a:pt x="5446" y="1795"/>
                </a:lnTo>
                <a:lnTo>
                  <a:pt x="5421" y="1803"/>
                </a:lnTo>
                <a:lnTo>
                  <a:pt x="5396" y="1811"/>
                </a:lnTo>
                <a:lnTo>
                  <a:pt x="5371" y="1821"/>
                </a:lnTo>
                <a:lnTo>
                  <a:pt x="5346" y="1832"/>
                </a:lnTo>
                <a:lnTo>
                  <a:pt x="5322" y="1843"/>
                </a:lnTo>
                <a:lnTo>
                  <a:pt x="5298" y="1855"/>
                </a:lnTo>
                <a:lnTo>
                  <a:pt x="5274" y="1869"/>
                </a:lnTo>
                <a:lnTo>
                  <a:pt x="5252" y="1883"/>
                </a:lnTo>
                <a:lnTo>
                  <a:pt x="5229" y="1898"/>
                </a:lnTo>
                <a:lnTo>
                  <a:pt x="5207" y="1915"/>
                </a:lnTo>
                <a:lnTo>
                  <a:pt x="5184" y="1931"/>
                </a:lnTo>
                <a:lnTo>
                  <a:pt x="5164" y="1949"/>
                </a:lnTo>
                <a:lnTo>
                  <a:pt x="5142" y="1968"/>
                </a:lnTo>
                <a:lnTo>
                  <a:pt x="5121" y="1988"/>
                </a:lnTo>
                <a:lnTo>
                  <a:pt x="5095" y="2016"/>
                </a:lnTo>
                <a:lnTo>
                  <a:pt x="5069" y="2045"/>
                </a:lnTo>
                <a:lnTo>
                  <a:pt x="5045" y="2076"/>
                </a:lnTo>
                <a:lnTo>
                  <a:pt x="5024" y="2108"/>
                </a:lnTo>
                <a:lnTo>
                  <a:pt x="5003" y="2139"/>
                </a:lnTo>
                <a:lnTo>
                  <a:pt x="4985" y="2172"/>
                </a:lnTo>
                <a:lnTo>
                  <a:pt x="4968" y="2206"/>
                </a:lnTo>
                <a:lnTo>
                  <a:pt x="4954" y="2240"/>
                </a:lnTo>
                <a:lnTo>
                  <a:pt x="4941" y="2275"/>
                </a:lnTo>
                <a:lnTo>
                  <a:pt x="4929" y="2311"/>
                </a:lnTo>
                <a:lnTo>
                  <a:pt x="4919" y="2347"/>
                </a:lnTo>
                <a:lnTo>
                  <a:pt x="4912" y="2383"/>
                </a:lnTo>
                <a:lnTo>
                  <a:pt x="4906" y="2419"/>
                </a:lnTo>
                <a:lnTo>
                  <a:pt x="4901" y="2456"/>
                </a:lnTo>
                <a:lnTo>
                  <a:pt x="4899" y="2492"/>
                </a:lnTo>
                <a:lnTo>
                  <a:pt x="4898" y="2528"/>
                </a:lnTo>
                <a:lnTo>
                  <a:pt x="4899" y="2565"/>
                </a:lnTo>
                <a:lnTo>
                  <a:pt x="4901" y="2601"/>
                </a:lnTo>
                <a:lnTo>
                  <a:pt x="4906" y="2638"/>
                </a:lnTo>
                <a:lnTo>
                  <a:pt x="4912" y="2674"/>
                </a:lnTo>
                <a:lnTo>
                  <a:pt x="4919" y="2711"/>
                </a:lnTo>
                <a:lnTo>
                  <a:pt x="4929" y="2746"/>
                </a:lnTo>
                <a:lnTo>
                  <a:pt x="4941" y="2782"/>
                </a:lnTo>
                <a:lnTo>
                  <a:pt x="4954" y="2817"/>
                </a:lnTo>
                <a:lnTo>
                  <a:pt x="4968" y="2851"/>
                </a:lnTo>
                <a:lnTo>
                  <a:pt x="4985" y="2885"/>
                </a:lnTo>
                <a:lnTo>
                  <a:pt x="5003" y="2917"/>
                </a:lnTo>
                <a:lnTo>
                  <a:pt x="5024" y="2949"/>
                </a:lnTo>
                <a:lnTo>
                  <a:pt x="5045" y="2981"/>
                </a:lnTo>
                <a:lnTo>
                  <a:pt x="5069" y="3012"/>
                </a:lnTo>
                <a:lnTo>
                  <a:pt x="5095" y="3041"/>
                </a:lnTo>
                <a:lnTo>
                  <a:pt x="5121" y="3069"/>
                </a:lnTo>
                <a:lnTo>
                  <a:pt x="5150" y="3097"/>
                </a:lnTo>
                <a:lnTo>
                  <a:pt x="5180" y="3122"/>
                </a:lnTo>
                <a:lnTo>
                  <a:pt x="5211" y="3145"/>
                </a:lnTo>
                <a:lnTo>
                  <a:pt x="5242" y="3168"/>
                </a:lnTo>
                <a:lnTo>
                  <a:pt x="5274" y="3187"/>
                </a:lnTo>
                <a:lnTo>
                  <a:pt x="5307" y="3206"/>
                </a:lnTo>
                <a:lnTo>
                  <a:pt x="5341" y="3223"/>
                </a:lnTo>
                <a:lnTo>
                  <a:pt x="5375" y="3238"/>
                </a:lnTo>
                <a:lnTo>
                  <a:pt x="5410" y="3251"/>
                </a:lnTo>
                <a:lnTo>
                  <a:pt x="5445" y="3262"/>
                </a:lnTo>
                <a:lnTo>
                  <a:pt x="5481" y="3272"/>
                </a:lnTo>
                <a:lnTo>
                  <a:pt x="5517" y="3280"/>
                </a:lnTo>
                <a:lnTo>
                  <a:pt x="5554" y="3286"/>
                </a:lnTo>
                <a:lnTo>
                  <a:pt x="5590" y="3290"/>
                </a:lnTo>
                <a:lnTo>
                  <a:pt x="5627" y="3293"/>
                </a:lnTo>
                <a:lnTo>
                  <a:pt x="5664" y="3294"/>
                </a:lnTo>
                <a:lnTo>
                  <a:pt x="5699" y="3293"/>
                </a:lnTo>
                <a:lnTo>
                  <a:pt x="5736" y="3290"/>
                </a:lnTo>
                <a:lnTo>
                  <a:pt x="5773" y="3286"/>
                </a:lnTo>
                <a:lnTo>
                  <a:pt x="5809" y="3280"/>
                </a:lnTo>
                <a:lnTo>
                  <a:pt x="5845" y="3272"/>
                </a:lnTo>
                <a:lnTo>
                  <a:pt x="5881" y="3262"/>
                </a:lnTo>
                <a:lnTo>
                  <a:pt x="5916" y="3251"/>
                </a:lnTo>
                <a:lnTo>
                  <a:pt x="5951" y="3238"/>
                </a:lnTo>
                <a:lnTo>
                  <a:pt x="5986" y="3223"/>
                </a:lnTo>
                <a:lnTo>
                  <a:pt x="6019" y="3206"/>
                </a:lnTo>
                <a:lnTo>
                  <a:pt x="6053" y="3187"/>
                </a:lnTo>
                <a:lnTo>
                  <a:pt x="6085" y="3168"/>
                </a:lnTo>
                <a:lnTo>
                  <a:pt x="6116" y="3145"/>
                </a:lnTo>
                <a:lnTo>
                  <a:pt x="6146" y="3122"/>
                </a:lnTo>
                <a:lnTo>
                  <a:pt x="6176" y="3097"/>
                </a:lnTo>
                <a:lnTo>
                  <a:pt x="6205" y="3069"/>
                </a:lnTo>
                <a:lnTo>
                  <a:pt x="6224" y="3049"/>
                </a:lnTo>
                <a:lnTo>
                  <a:pt x="6243" y="3028"/>
                </a:lnTo>
                <a:lnTo>
                  <a:pt x="6261" y="3007"/>
                </a:lnTo>
                <a:lnTo>
                  <a:pt x="6278" y="2985"/>
                </a:lnTo>
                <a:lnTo>
                  <a:pt x="6294" y="2963"/>
                </a:lnTo>
                <a:lnTo>
                  <a:pt x="6308" y="2940"/>
                </a:lnTo>
                <a:lnTo>
                  <a:pt x="6323" y="2916"/>
                </a:lnTo>
                <a:lnTo>
                  <a:pt x="6336" y="2894"/>
                </a:lnTo>
                <a:lnTo>
                  <a:pt x="6348" y="2869"/>
                </a:lnTo>
                <a:lnTo>
                  <a:pt x="6361" y="2846"/>
                </a:lnTo>
                <a:lnTo>
                  <a:pt x="6371" y="2821"/>
                </a:lnTo>
                <a:lnTo>
                  <a:pt x="6381" y="2795"/>
                </a:lnTo>
                <a:lnTo>
                  <a:pt x="6389" y="2771"/>
                </a:lnTo>
                <a:lnTo>
                  <a:pt x="6398" y="2745"/>
                </a:lnTo>
                <a:lnTo>
                  <a:pt x="6405" y="2719"/>
                </a:lnTo>
                <a:lnTo>
                  <a:pt x="6411" y="2694"/>
                </a:lnTo>
                <a:lnTo>
                  <a:pt x="6416" y="2668"/>
                </a:lnTo>
                <a:lnTo>
                  <a:pt x="6420" y="2642"/>
                </a:lnTo>
                <a:lnTo>
                  <a:pt x="6423" y="2616"/>
                </a:lnTo>
                <a:lnTo>
                  <a:pt x="6426" y="2590"/>
                </a:lnTo>
                <a:lnTo>
                  <a:pt x="6427" y="2563"/>
                </a:lnTo>
                <a:lnTo>
                  <a:pt x="6428" y="2538"/>
                </a:lnTo>
                <a:lnTo>
                  <a:pt x="6428" y="2511"/>
                </a:lnTo>
                <a:lnTo>
                  <a:pt x="6427" y="2484"/>
                </a:lnTo>
                <a:lnTo>
                  <a:pt x="6425" y="2459"/>
                </a:lnTo>
                <a:lnTo>
                  <a:pt x="6422" y="2432"/>
                </a:lnTo>
                <a:lnTo>
                  <a:pt x="6419" y="2406"/>
                </a:lnTo>
                <a:lnTo>
                  <a:pt x="6414" y="2381"/>
                </a:lnTo>
                <a:lnTo>
                  <a:pt x="6409" y="2355"/>
                </a:lnTo>
                <a:lnTo>
                  <a:pt x="6403" y="2329"/>
                </a:lnTo>
                <a:lnTo>
                  <a:pt x="6395" y="2304"/>
                </a:lnTo>
                <a:lnTo>
                  <a:pt x="6386" y="2278"/>
                </a:lnTo>
                <a:lnTo>
                  <a:pt x="8215" y="4105"/>
                </a:lnTo>
                <a:lnTo>
                  <a:pt x="6392" y="5928"/>
                </a:lnTo>
                <a:lnTo>
                  <a:pt x="6400" y="5902"/>
                </a:lnTo>
                <a:lnTo>
                  <a:pt x="6408" y="5877"/>
                </a:lnTo>
                <a:lnTo>
                  <a:pt x="6414" y="5851"/>
                </a:lnTo>
                <a:lnTo>
                  <a:pt x="6419" y="5825"/>
                </a:lnTo>
                <a:lnTo>
                  <a:pt x="6424" y="5800"/>
                </a:lnTo>
                <a:lnTo>
                  <a:pt x="6427" y="5773"/>
                </a:lnTo>
                <a:lnTo>
                  <a:pt x="6431" y="5747"/>
                </a:lnTo>
                <a:lnTo>
                  <a:pt x="6433" y="5721"/>
                </a:lnTo>
                <a:lnTo>
                  <a:pt x="6434" y="5695"/>
                </a:lnTo>
                <a:lnTo>
                  <a:pt x="6434" y="5668"/>
                </a:lnTo>
                <a:lnTo>
                  <a:pt x="6434" y="5641"/>
                </a:lnTo>
                <a:lnTo>
                  <a:pt x="6432" y="5616"/>
                </a:lnTo>
                <a:lnTo>
                  <a:pt x="6430" y="5589"/>
                </a:lnTo>
                <a:lnTo>
                  <a:pt x="6425" y="5563"/>
                </a:lnTo>
                <a:lnTo>
                  <a:pt x="6421" y="5538"/>
                </a:lnTo>
                <a:lnTo>
                  <a:pt x="6416" y="5511"/>
                </a:lnTo>
                <a:lnTo>
                  <a:pt x="6410" y="5485"/>
                </a:lnTo>
                <a:lnTo>
                  <a:pt x="6403" y="5460"/>
                </a:lnTo>
                <a:lnTo>
                  <a:pt x="6395" y="5435"/>
                </a:lnTo>
                <a:lnTo>
                  <a:pt x="6386" y="5410"/>
                </a:lnTo>
                <a:lnTo>
                  <a:pt x="6376" y="5385"/>
                </a:lnTo>
                <a:lnTo>
                  <a:pt x="6366" y="5360"/>
                </a:lnTo>
                <a:lnTo>
                  <a:pt x="6355" y="5337"/>
                </a:lnTo>
                <a:lnTo>
                  <a:pt x="6341" y="5312"/>
                </a:lnTo>
                <a:lnTo>
                  <a:pt x="6328" y="5288"/>
                </a:lnTo>
                <a:lnTo>
                  <a:pt x="6315" y="5266"/>
                </a:lnTo>
                <a:lnTo>
                  <a:pt x="6299" y="5243"/>
                </a:lnTo>
                <a:lnTo>
                  <a:pt x="6283" y="5221"/>
                </a:lnTo>
                <a:lnTo>
                  <a:pt x="6266" y="5198"/>
                </a:lnTo>
                <a:lnTo>
                  <a:pt x="6248" y="5178"/>
                </a:lnTo>
                <a:lnTo>
                  <a:pt x="6229" y="5156"/>
                </a:lnTo>
                <a:lnTo>
                  <a:pt x="6210" y="5135"/>
                </a:lnTo>
                <a:lnTo>
                  <a:pt x="6181" y="5109"/>
                </a:lnTo>
                <a:lnTo>
                  <a:pt x="6151" y="5083"/>
                </a:lnTo>
                <a:lnTo>
                  <a:pt x="6121" y="5060"/>
                </a:lnTo>
                <a:lnTo>
                  <a:pt x="6090" y="5038"/>
                </a:lnTo>
                <a:lnTo>
                  <a:pt x="6058" y="5017"/>
                </a:lnTo>
                <a:lnTo>
                  <a:pt x="6025" y="4999"/>
                </a:lnTo>
                <a:lnTo>
                  <a:pt x="5991" y="4983"/>
                </a:lnTo>
                <a:lnTo>
                  <a:pt x="5956" y="4968"/>
                </a:lnTo>
                <a:lnTo>
                  <a:pt x="5921" y="4955"/>
                </a:lnTo>
                <a:lnTo>
                  <a:pt x="5886" y="4944"/>
                </a:lnTo>
                <a:lnTo>
                  <a:pt x="5850" y="4933"/>
                </a:lnTo>
                <a:lnTo>
                  <a:pt x="5814" y="4926"/>
                </a:lnTo>
                <a:lnTo>
                  <a:pt x="5779" y="4920"/>
                </a:lnTo>
                <a:lnTo>
                  <a:pt x="5742" y="4915"/>
                </a:lnTo>
                <a:lnTo>
                  <a:pt x="5706" y="4913"/>
                </a:lnTo>
                <a:lnTo>
                  <a:pt x="5669" y="4912"/>
                </a:lnTo>
                <a:lnTo>
                  <a:pt x="5632" y="4913"/>
                </a:lnTo>
                <a:lnTo>
                  <a:pt x="5595" y="4915"/>
                </a:lnTo>
                <a:lnTo>
                  <a:pt x="5559" y="4920"/>
                </a:lnTo>
                <a:lnTo>
                  <a:pt x="5522" y="4926"/>
                </a:lnTo>
                <a:lnTo>
                  <a:pt x="5486" y="4933"/>
                </a:lnTo>
                <a:lnTo>
                  <a:pt x="5451" y="4944"/>
                </a:lnTo>
                <a:lnTo>
                  <a:pt x="5415" y="4955"/>
                </a:lnTo>
                <a:lnTo>
                  <a:pt x="5380" y="4968"/>
                </a:lnTo>
                <a:lnTo>
                  <a:pt x="5346" y="4983"/>
                </a:lnTo>
                <a:lnTo>
                  <a:pt x="5312" y="4999"/>
                </a:lnTo>
                <a:lnTo>
                  <a:pt x="5280" y="5017"/>
                </a:lnTo>
                <a:lnTo>
                  <a:pt x="5248" y="5038"/>
                </a:lnTo>
                <a:lnTo>
                  <a:pt x="5216" y="5060"/>
                </a:lnTo>
                <a:lnTo>
                  <a:pt x="5185" y="5083"/>
                </a:lnTo>
                <a:lnTo>
                  <a:pt x="5155" y="5109"/>
                </a:lnTo>
                <a:lnTo>
                  <a:pt x="5128" y="5135"/>
                </a:lnTo>
                <a:lnTo>
                  <a:pt x="5100" y="5164"/>
                </a:lnTo>
                <a:lnTo>
                  <a:pt x="5074" y="5194"/>
                </a:lnTo>
                <a:lnTo>
                  <a:pt x="5051" y="5225"/>
                </a:lnTo>
                <a:lnTo>
                  <a:pt x="5029" y="5256"/>
                </a:lnTo>
                <a:lnTo>
                  <a:pt x="5008" y="5288"/>
                </a:lnTo>
                <a:lnTo>
                  <a:pt x="4990" y="5321"/>
                </a:lnTo>
                <a:lnTo>
                  <a:pt x="4974" y="5355"/>
                </a:lnTo>
                <a:lnTo>
                  <a:pt x="4959" y="5389"/>
                </a:lnTo>
                <a:lnTo>
                  <a:pt x="4946" y="5424"/>
                </a:lnTo>
                <a:lnTo>
                  <a:pt x="4935" y="5459"/>
                </a:lnTo>
                <a:lnTo>
                  <a:pt x="4925" y="5495"/>
                </a:lnTo>
                <a:lnTo>
                  <a:pt x="4917" y="5531"/>
                </a:lnTo>
                <a:lnTo>
                  <a:pt x="4911" y="5568"/>
                </a:lnTo>
                <a:lnTo>
                  <a:pt x="4907" y="5604"/>
                </a:lnTo>
                <a:lnTo>
                  <a:pt x="4904" y="5640"/>
                </a:lnTo>
                <a:lnTo>
                  <a:pt x="4903" y="5677"/>
                </a:lnTo>
                <a:lnTo>
                  <a:pt x="4904" y="5713"/>
                </a:lnTo>
                <a:lnTo>
                  <a:pt x="4907" y="5750"/>
                </a:lnTo>
                <a:lnTo>
                  <a:pt x="4911" y="5787"/>
                </a:lnTo>
                <a:lnTo>
                  <a:pt x="4917" y="5823"/>
                </a:lnTo>
                <a:lnTo>
                  <a:pt x="4925" y="5859"/>
                </a:lnTo>
                <a:lnTo>
                  <a:pt x="4935" y="5895"/>
                </a:lnTo>
                <a:lnTo>
                  <a:pt x="4946" y="5930"/>
                </a:lnTo>
                <a:lnTo>
                  <a:pt x="4959" y="5965"/>
                </a:lnTo>
                <a:lnTo>
                  <a:pt x="4974" y="6000"/>
                </a:lnTo>
                <a:lnTo>
                  <a:pt x="4990" y="6033"/>
                </a:lnTo>
                <a:lnTo>
                  <a:pt x="5008" y="6066"/>
                </a:lnTo>
                <a:lnTo>
                  <a:pt x="5029" y="6098"/>
                </a:lnTo>
                <a:lnTo>
                  <a:pt x="5051" y="6130"/>
                </a:lnTo>
                <a:lnTo>
                  <a:pt x="5074" y="6160"/>
                </a:lnTo>
                <a:lnTo>
                  <a:pt x="5100" y="6190"/>
                </a:lnTo>
                <a:lnTo>
                  <a:pt x="5128" y="6218"/>
                </a:lnTo>
                <a:lnTo>
                  <a:pt x="5147" y="6238"/>
                </a:lnTo>
                <a:lnTo>
                  <a:pt x="5169" y="6256"/>
                </a:lnTo>
                <a:lnTo>
                  <a:pt x="5190" y="6275"/>
                </a:lnTo>
                <a:lnTo>
                  <a:pt x="5212" y="6291"/>
                </a:lnTo>
                <a:lnTo>
                  <a:pt x="5234" y="6308"/>
                </a:lnTo>
                <a:lnTo>
                  <a:pt x="5257" y="6322"/>
                </a:lnTo>
                <a:lnTo>
                  <a:pt x="5280" y="6336"/>
                </a:lnTo>
                <a:lnTo>
                  <a:pt x="5303" y="6350"/>
                </a:lnTo>
                <a:lnTo>
                  <a:pt x="5328" y="6362"/>
                </a:lnTo>
                <a:lnTo>
                  <a:pt x="5351" y="6374"/>
                </a:lnTo>
                <a:lnTo>
                  <a:pt x="5376" y="6385"/>
                </a:lnTo>
                <a:lnTo>
                  <a:pt x="5401" y="6394"/>
                </a:lnTo>
                <a:lnTo>
                  <a:pt x="5426" y="6403"/>
                </a:lnTo>
                <a:lnTo>
                  <a:pt x="5452" y="6411"/>
                </a:lnTo>
                <a:lnTo>
                  <a:pt x="5477" y="6418"/>
                </a:lnTo>
                <a:lnTo>
                  <a:pt x="5502" y="6425"/>
                </a:lnTo>
                <a:lnTo>
                  <a:pt x="5529" y="6430"/>
                </a:lnTo>
                <a:lnTo>
                  <a:pt x="5555" y="6434"/>
                </a:lnTo>
                <a:lnTo>
                  <a:pt x="5581" y="6437"/>
                </a:lnTo>
                <a:lnTo>
                  <a:pt x="5607" y="6440"/>
                </a:lnTo>
                <a:lnTo>
                  <a:pt x="5634" y="6441"/>
                </a:lnTo>
                <a:lnTo>
                  <a:pt x="5659" y="6442"/>
                </a:lnTo>
                <a:lnTo>
                  <a:pt x="5686" y="6442"/>
                </a:lnTo>
                <a:lnTo>
                  <a:pt x="5712" y="6441"/>
                </a:lnTo>
                <a:lnTo>
                  <a:pt x="5739" y="6439"/>
                </a:lnTo>
                <a:lnTo>
                  <a:pt x="5765" y="6436"/>
                </a:lnTo>
                <a:lnTo>
                  <a:pt x="5791" y="6433"/>
                </a:lnTo>
                <a:lnTo>
                  <a:pt x="5817" y="6428"/>
                </a:lnTo>
                <a:lnTo>
                  <a:pt x="5842" y="6423"/>
                </a:lnTo>
                <a:lnTo>
                  <a:pt x="5868" y="6415"/>
                </a:lnTo>
                <a:lnTo>
                  <a:pt x="5894" y="6408"/>
                </a:lnTo>
                <a:lnTo>
                  <a:pt x="5919" y="6400"/>
                </a:lnTo>
                <a:lnTo>
                  <a:pt x="4107" y="8212"/>
                </a:lnTo>
                <a:lnTo>
                  <a:pt x="2279" y="6384"/>
                </a:lnTo>
                <a:lnTo>
                  <a:pt x="2288" y="6409"/>
                </a:lnTo>
                <a:lnTo>
                  <a:pt x="2295" y="6435"/>
                </a:lnTo>
                <a:lnTo>
                  <a:pt x="2301" y="6461"/>
                </a:lnTo>
                <a:lnTo>
                  <a:pt x="2307" y="6486"/>
                </a:lnTo>
                <a:lnTo>
                  <a:pt x="2311" y="6512"/>
                </a:lnTo>
                <a:lnTo>
                  <a:pt x="2315" y="6539"/>
                </a:lnTo>
                <a:lnTo>
                  <a:pt x="2318" y="6564"/>
                </a:lnTo>
                <a:lnTo>
                  <a:pt x="2320" y="6591"/>
                </a:lnTo>
                <a:lnTo>
                  <a:pt x="2321" y="6617"/>
                </a:lnTo>
                <a:lnTo>
                  <a:pt x="2321" y="6643"/>
                </a:lnTo>
                <a:lnTo>
                  <a:pt x="2320" y="6670"/>
                </a:lnTo>
                <a:lnTo>
                  <a:pt x="2318" y="6696"/>
                </a:lnTo>
                <a:lnTo>
                  <a:pt x="2316" y="6722"/>
                </a:lnTo>
                <a:lnTo>
                  <a:pt x="2313" y="6748"/>
                </a:lnTo>
                <a:lnTo>
                  <a:pt x="2308" y="6775"/>
                </a:lnTo>
                <a:lnTo>
                  <a:pt x="2303" y="6800"/>
                </a:lnTo>
                <a:lnTo>
                  <a:pt x="2297" y="6826"/>
                </a:lnTo>
                <a:lnTo>
                  <a:pt x="2290" y="6852"/>
                </a:lnTo>
                <a:lnTo>
                  <a:pt x="2282" y="6876"/>
                </a:lnTo>
                <a:lnTo>
                  <a:pt x="2273" y="6902"/>
                </a:lnTo>
                <a:lnTo>
                  <a:pt x="2264" y="6927"/>
                </a:lnTo>
                <a:lnTo>
                  <a:pt x="2253" y="6951"/>
                </a:lnTo>
                <a:lnTo>
                  <a:pt x="2241" y="6976"/>
                </a:lnTo>
                <a:lnTo>
                  <a:pt x="2229" y="6999"/>
                </a:lnTo>
                <a:lnTo>
                  <a:pt x="2216" y="7023"/>
                </a:lnTo>
                <a:lnTo>
                  <a:pt x="2201" y="7046"/>
                </a:lnTo>
                <a:lnTo>
                  <a:pt x="2186" y="7069"/>
                </a:lnTo>
                <a:lnTo>
                  <a:pt x="2171" y="7091"/>
                </a:lnTo>
                <a:lnTo>
                  <a:pt x="2153" y="7113"/>
                </a:lnTo>
                <a:lnTo>
                  <a:pt x="2136" y="7134"/>
                </a:lnTo>
                <a:lnTo>
                  <a:pt x="2117" y="7155"/>
                </a:lnTo>
                <a:lnTo>
                  <a:pt x="2098" y="7176"/>
                </a:lnTo>
                <a:lnTo>
                  <a:pt x="2069" y="7203"/>
                </a:lnTo>
                <a:lnTo>
                  <a:pt x="2039" y="7228"/>
                </a:lnTo>
                <a:lnTo>
                  <a:pt x="2008" y="7252"/>
                </a:lnTo>
                <a:lnTo>
                  <a:pt x="1978" y="7273"/>
                </a:lnTo>
                <a:lnTo>
                  <a:pt x="1945" y="7294"/>
                </a:lnTo>
                <a:lnTo>
                  <a:pt x="1912" y="7312"/>
                </a:lnTo>
                <a:lnTo>
                  <a:pt x="1878" y="7329"/>
                </a:lnTo>
                <a:lnTo>
                  <a:pt x="1844" y="7343"/>
                </a:lnTo>
                <a:lnTo>
                  <a:pt x="1809" y="7357"/>
                </a:lnTo>
                <a:lnTo>
                  <a:pt x="1774" y="7368"/>
                </a:lnTo>
                <a:lnTo>
                  <a:pt x="1738" y="7378"/>
                </a:lnTo>
                <a:lnTo>
                  <a:pt x="1702" y="7385"/>
                </a:lnTo>
                <a:lnTo>
                  <a:pt x="1665" y="7391"/>
                </a:lnTo>
                <a:lnTo>
                  <a:pt x="1629" y="7397"/>
                </a:lnTo>
                <a:lnTo>
                  <a:pt x="1592" y="7399"/>
                </a:lnTo>
                <a:lnTo>
                  <a:pt x="1556" y="7400"/>
                </a:lnTo>
                <a:lnTo>
                  <a:pt x="1520" y="7399"/>
                </a:lnTo>
                <a:lnTo>
                  <a:pt x="1483" y="7397"/>
                </a:lnTo>
                <a:lnTo>
                  <a:pt x="1446" y="7391"/>
                </a:lnTo>
                <a:lnTo>
                  <a:pt x="1410" y="7385"/>
                </a:lnTo>
                <a:lnTo>
                  <a:pt x="1374" y="7378"/>
                </a:lnTo>
                <a:lnTo>
                  <a:pt x="1338" y="7368"/>
                </a:lnTo>
                <a:lnTo>
                  <a:pt x="1303" y="7357"/>
                </a:lnTo>
                <a:lnTo>
                  <a:pt x="1268" y="7343"/>
                </a:lnTo>
                <a:lnTo>
                  <a:pt x="1233" y="7329"/>
                </a:lnTo>
                <a:lnTo>
                  <a:pt x="1200" y="7312"/>
                </a:lnTo>
                <a:lnTo>
                  <a:pt x="1166" y="7294"/>
                </a:lnTo>
                <a:lnTo>
                  <a:pt x="1135" y="7273"/>
                </a:lnTo>
                <a:lnTo>
                  <a:pt x="1103" y="7252"/>
                </a:lnTo>
                <a:lnTo>
                  <a:pt x="1073" y="7228"/>
                </a:lnTo>
                <a:lnTo>
                  <a:pt x="1043" y="7203"/>
                </a:lnTo>
                <a:lnTo>
                  <a:pt x="1014" y="7176"/>
                </a:lnTo>
                <a:lnTo>
                  <a:pt x="988" y="7147"/>
                </a:lnTo>
                <a:lnTo>
                  <a:pt x="962" y="7117"/>
                </a:lnTo>
                <a:lnTo>
                  <a:pt x="938" y="7087"/>
                </a:lnTo>
                <a:lnTo>
                  <a:pt x="917" y="7056"/>
                </a:lnTo>
                <a:lnTo>
                  <a:pt x="896" y="7023"/>
                </a:lnTo>
                <a:lnTo>
                  <a:pt x="878" y="6990"/>
                </a:lnTo>
                <a:lnTo>
                  <a:pt x="861" y="6956"/>
                </a:lnTo>
                <a:lnTo>
                  <a:pt x="846" y="6922"/>
                </a:lnTo>
                <a:lnTo>
                  <a:pt x="834" y="6888"/>
                </a:lnTo>
                <a:lnTo>
                  <a:pt x="821" y="6853"/>
                </a:lnTo>
                <a:lnTo>
                  <a:pt x="812" y="6817"/>
                </a:lnTo>
                <a:lnTo>
                  <a:pt x="804" y="6781"/>
                </a:lnTo>
                <a:lnTo>
                  <a:pt x="798" y="6744"/>
                </a:lnTo>
                <a:lnTo>
                  <a:pt x="794" y="6708"/>
                </a:lnTo>
                <a:lnTo>
                  <a:pt x="792" y="6671"/>
                </a:lnTo>
                <a:lnTo>
                  <a:pt x="791" y="6634"/>
                </a:lnTo>
                <a:lnTo>
                  <a:pt x="792" y="6598"/>
                </a:lnTo>
                <a:lnTo>
                  <a:pt x="794" y="6561"/>
                </a:lnTo>
                <a:lnTo>
                  <a:pt x="798" y="6524"/>
                </a:lnTo>
                <a:lnTo>
                  <a:pt x="804" y="6488"/>
                </a:lnTo>
                <a:lnTo>
                  <a:pt x="812" y="6452"/>
                </a:lnTo>
                <a:lnTo>
                  <a:pt x="821" y="6416"/>
                </a:lnTo>
                <a:lnTo>
                  <a:pt x="834" y="6381"/>
                </a:lnTo>
                <a:lnTo>
                  <a:pt x="846" y="6347"/>
                </a:lnTo>
                <a:lnTo>
                  <a:pt x="861" y="6312"/>
                </a:lnTo>
                <a:lnTo>
                  <a:pt x="878" y="6279"/>
                </a:lnTo>
                <a:lnTo>
                  <a:pt x="896" y="6246"/>
                </a:lnTo>
                <a:lnTo>
                  <a:pt x="917" y="6213"/>
                </a:lnTo>
                <a:lnTo>
                  <a:pt x="938" y="6182"/>
                </a:lnTo>
                <a:lnTo>
                  <a:pt x="962" y="6152"/>
                </a:lnTo>
                <a:lnTo>
                  <a:pt x="988" y="6122"/>
                </a:lnTo>
                <a:lnTo>
                  <a:pt x="1014" y="6093"/>
                </a:lnTo>
                <a:lnTo>
                  <a:pt x="1035" y="6074"/>
                </a:lnTo>
                <a:lnTo>
                  <a:pt x="1055" y="6055"/>
                </a:lnTo>
                <a:lnTo>
                  <a:pt x="1077" y="6037"/>
                </a:lnTo>
                <a:lnTo>
                  <a:pt x="1099" y="6020"/>
                </a:lnTo>
                <a:lnTo>
                  <a:pt x="1121" y="6004"/>
                </a:lnTo>
                <a:lnTo>
                  <a:pt x="1144" y="5989"/>
                </a:lnTo>
                <a:lnTo>
                  <a:pt x="1167" y="5975"/>
                </a:lnTo>
                <a:lnTo>
                  <a:pt x="1191" y="5962"/>
                </a:lnTo>
                <a:lnTo>
                  <a:pt x="1215" y="5949"/>
                </a:lnTo>
                <a:lnTo>
                  <a:pt x="1239" y="5937"/>
                </a:lnTo>
                <a:lnTo>
                  <a:pt x="1264" y="5927"/>
                </a:lnTo>
                <a:lnTo>
                  <a:pt x="1289" y="5918"/>
                </a:lnTo>
                <a:lnTo>
                  <a:pt x="1313" y="5908"/>
                </a:lnTo>
                <a:lnTo>
                  <a:pt x="1339" y="5900"/>
                </a:lnTo>
                <a:lnTo>
                  <a:pt x="1365" y="5893"/>
                </a:lnTo>
                <a:lnTo>
                  <a:pt x="1390" y="5887"/>
                </a:lnTo>
                <a:lnTo>
                  <a:pt x="1416" y="5882"/>
                </a:lnTo>
                <a:lnTo>
                  <a:pt x="1442" y="5878"/>
                </a:lnTo>
                <a:lnTo>
                  <a:pt x="1468" y="5874"/>
                </a:lnTo>
                <a:lnTo>
                  <a:pt x="1494" y="5871"/>
                </a:lnTo>
                <a:lnTo>
                  <a:pt x="1521" y="5870"/>
                </a:lnTo>
                <a:lnTo>
                  <a:pt x="1547" y="5869"/>
                </a:lnTo>
                <a:lnTo>
                  <a:pt x="1573" y="5869"/>
                </a:lnTo>
                <a:lnTo>
                  <a:pt x="1600" y="5870"/>
                </a:lnTo>
                <a:lnTo>
                  <a:pt x="1625" y="5872"/>
                </a:lnTo>
                <a:lnTo>
                  <a:pt x="1652" y="5875"/>
                </a:lnTo>
                <a:lnTo>
                  <a:pt x="1678" y="5879"/>
                </a:lnTo>
                <a:lnTo>
                  <a:pt x="1704" y="5884"/>
                </a:lnTo>
                <a:lnTo>
                  <a:pt x="1730" y="5889"/>
                </a:lnTo>
                <a:lnTo>
                  <a:pt x="1756" y="5895"/>
                </a:lnTo>
                <a:lnTo>
                  <a:pt x="1781" y="5903"/>
                </a:lnTo>
                <a:lnTo>
                  <a:pt x="1806" y="5911"/>
                </a:lnTo>
                <a:lnTo>
                  <a:pt x="0" y="4105"/>
                </a:lnTo>
                <a:close/>
              </a:path>
            </a:pathLst>
          </a:custGeom>
          <a:solidFill>
            <a:schemeClr val="accent2"/>
          </a:solidFill>
          <a:ln w="38100">
            <a:solidFill>
              <a:schemeClr val="tx2"/>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a:off x="2042729" y="1687300"/>
            <a:ext cx="2211653" cy="2211653"/>
          </a:xfrm>
          <a:custGeom>
            <a:avLst/>
            <a:gdLst>
              <a:gd name="T0" fmla="*/ 1632 w 8215"/>
              <a:gd name="T1" fmla="*/ 2334 h 8212"/>
              <a:gd name="T2" fmla="*/ 1395 w 8215"/>
              <a:gd name="T3" fmla="*/ 2319 h 8212"/>
              <a:gd name="T4" fmla="*/ 1173 w 8215"/>
              <a:gd name="T5" fmla="*/ 2231 h 8212"/>
              <a:gd name="T6" fmla="*/ 967 w 8215"/>
              <a:gd name="T7" fmla="*/ 2055 h 8212"/>
              <a:gd name="T8" fmla="*/ 817 w 8215"/>
              <a:gd name="T9" fmla="*/ 1754 h 8212"/>
              <a:gd name="T10" fmla="*/ 810 w 8215"/>
              <a:gd name="T11" fmla="*/ 1426 h 8212"/>
              <a:gd name="T12" fmla="*/ 944 w 8215"/>
              <a:gd name="T13" fmla="*/ 1119 h 8212"/>
              <a:gd name="T14" fmla="*/ 1205 w 8215"/>
              <a:gd name="T15" fmla="*/ 894 h 8212"/>
              <a:gd name="T16" fmla="*/ 1525 w 8215"/>
              <a:gd name="T17" fmla="*/ 807 h 8212"/>
              <a:gd name="T18" fmla="*/ 1849 w 8215"/>
              <a:gd name="T19" fmla="*/ 862 h 8212"/>
              <a:gd name="T20" fmla="*/ 2122 w 8215"/>
              <a:gd name="T21" fmla="*/ 1051 h 8212"/>
              <a:gd name="T22" fmla="*/ 2258 w 8215"/>
              <a:gd name="T23" fmla="*/ 1255 h 8212"/>
              <a:gd name="T24" fmla="*/ 2321 w 8215"/>
              <a:gd name="T25" fmla="*/ 1484 h 8212"/>
              <a:gd name="T26" fmla="*/ 2312 w 8215"/>
              <a:gd name="T27" fmla="*/ 1720 h 8212"/>
              <a:gd name="T28" fmla="*/ 5837 w 8215"/>
              <a:gd name="T29" fmla="*/ 1784 h 8212"/>
              <a:gd name="T30" fmla="*/ 5602 w 8215"/>
              <a:gd name="T31" fmla="*/ 1766 h 8212"/>
              <a:gd name="T32" fmla="*/ 5371 w 8215"/>
              <a:gd name="T33" fmla="*/ 1822 h 8212"/>
              <a:gd name="T34" fmla="*/ 5164 w 8215"/>
              <a:gd name="T35" fmla="*/ 1949 h 8212"/>
              <a:gd name="T36" fmla="*/ 4968 w 8215"/>
              <a:gd name="T37" fmla="*/ 2207 h 8212"/>
              <a:gd name="T38" fmla="*/ 4898 w 8215"/>
              <a:gd name="T39" fmla="*/ 2529 h 8212"/>
              <a:gd name="T40" fmla="*/ 4968 w 8215"/>
              <a:gd name="T41" fmla="*/ 2851 h 8212"/>
              <a:gd name="T42" fmla="*/ 5180 w 8215"/>
              <a:gd name="T43" fmla="*/ 3122 h 8212"/>
              <a:gd name="T44" fmla="*/ 5481 w 8215"/>
              <a:gd name="T45" fmla="*/ 3272 h 8212"/>
              <a:gd name="T46" fmla="*/ 5809 w 8215"/>
              <a:gd name="T47" fmla="*/ 3280 h 8212"/>
              <a:gd name="T48" fmla="*/ 6116 w 8215"/>
              <a:gd name="T49" fmla="*/ 3146 h 8212"/>
              <a:gd name="T50" fmla="*/ 6309 w 8215"/>
              <a:gd name="T51" fmla="*/ 2941 h 8212"/>
              <a:gd name="T52" fmla="*/ 6405 w 8215"/>
              <a:gd name="T53" fmla="*/ 2720 h 8212"/>
              <a:gd name="T54" fmla="*/ 6427 w 8215"/>
              <a:gd name="T55" fmla="*/ 2485 h 8212"/>
              <a:gd name="T56" fmla="*/ 8215 w 8215"/>
              <a:gd name="T57" fmla="*/ 4106 h 8212"/>
              <a:gd name="T58" fmla="*/ 6433 w 8215"/>
              <a:gd name="T59" fmla="*/ 5721 h 8212"/>
              <a:gd name="T60" fmla="*/ 6410 w 8215"/>
              <a:gd name="T61" fmla="*/ 5486 h 8212"/>
              <a:gd name="T62" fmla="*/ 6315 w 8215"/>
              <a:gd name="T63" fmla="*/ 5266 h 8212"/>
              <a:gd name="T64" fmla="*/ 6121 w 8215"/>
              <a:gd name="T65" fmla="*/ 5060 h 8212"/>
              <a:gd name="T66" fmla="*/ 5814 w 8215"/>
              <a:gd name="T67" fmla="*/ 4927 h 8212"/>
              <a:gd name="T68" fmla="*/ 5486 w 8215"/>
              <a:gd name="T69" fmla="*/ 4934 h 8212"/>
              <a:gd name="T70" fmla="*/ 5185 w 8215"/>
              <a:gd name="T71" fmla="*/ 5084 h 8212"/>
              <a:gd name="T72" fmla="*/ 4974 w 8215"/>
              <a:gd name="T73" fmla="*/ 5356 h 8212"/>
              <a:gd name="T74" fmla="*/ 4903 w 8215"/>
              <a:gd name="T75" fmla="*/ 5678 h 8212"/>
              <a:gd name="T76" fmla="*/ 4974 w 8215"/>
              <a:gd name="T77" fmla="*/ 6000 h 8212"/>
              <a:gd name="T78" fmla="*/ 5169 w 8215"/>
              <a:gd name="T79" fmla="*/ 6257 h 8212"/>
              <a:gd name="T80" fmla="*/ 5376 w 8215"/>
              <a:gd name="T81" fmla="*/ 6385 h 8212"/>
              <a:gd name="T82" fmla="*/ 5607 w 8215"/>
              <a:gd name="T83" fmla="*/ 6441 h 8212"/>
              <a:gd name="T84" fmla="*/ 5843 w 8215"/>
              <a:gd name="T85" fmla="*/ 6423 h 8212"/>
              <a:gd name="T86" fmla="*/ 2307 w 8215"/>
              <a:gd name="T87" fmla="*/ 6487 h 8212"/>
              <a:gd name="T88" fmla="*/ 2316 w 8215"/>
              <a:gd name="T89" fmla="*/ 6723 h 8212"/>
              <a:gd name="T90" fmla="*/ 2253 w 8215"/>
              <a:gd name="T91" fmla="*/ 6952 h 8212"/>
              <a:gd name="T92" fmla="*/ 2117 w 8215"/>
              <a:gd name="T93" fmla="*/ 7156 h 8212"/>
              <a:gd name="T94" fmla="*/ 1844 w 8215"/>
              <a:gd name="T95" fmla="*/ 7344 h 8212"/>
              <a:gd name="T96" fmla="*/ 1520 w 8215"/>
              <a:gd name="T97" fmla="*/ 7399 h 8212"/>
              <a:gd name="T98" fmla="*/ 1200 w 8215"/>
              <a:gd name="T99" fmla="*/ 7313 h 8212"/>
              <a:gd name="T100" fmla="*/ 938 w 8215"/>
              <a:gd name="T101" fmla="*/ 7087 h 8212"/>
              <a:gd name="T102" fmla="*/ 804 w 8215"/>
              <a:gd name="T103" fmla="*/ 6781 h 8212"/>
              <a:gd name="T104" fmla="*/ 812 w 8215"/>
              <a:gd name="T105" fmla="*/ 6453 h 8212"/>
              <a:gd name="T106" fmla="*/ 962 w 8215"/>
              <a:gd name="T107" fmla="*/ 6152 h 8212"/>
              <a:gd name="T108" fmla="*/ 1167 w 8215"/>
              <a:gd name="T109" fmla="*/ 5976 h 8212"/>
              <a:gd name="T110" fmla="*/ 1390 w 8215"/>
              <a:gd name="T111" fmla="*/ 5887 h 8212"/>
              <a:gd name="T112" fmla="*/ 1625 w 8215"/>
              <a:gd name="T113" fmla="*/ 5873 h 8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15" h="8212">
                <a:moveTo>
                  <a:pt x="0" y="4106"/>
                </a:moveTo>
                <a:lnTo>
                  <a:pt x="1812" y="2295"/>
                </a:lnTo>
                <a:lnTo>
                  <a:pt x="1787" y="2303"/>
                </a:lnTo>
                <a:lnTo>
                  <a:pt x="1761" y="2310"/>
                </a:lnTo>
                <a:lnTo>
                  <a:pt x="1735" y="2317"/>
                </a:lnTo>
                <a:lnTo>
                  <a:pt x="1710" y="2323"/>
                </a:lnTo>
                <a:lnTo>
                  <a:pt x="1684" y="2327"/>
                </a:lnTo>
                <a:lnTo>
                  <a:pt x="1657" y="2331"/>
                </a:lnTo>
                <a:lnTo>
                  <a:pt x="1632" y="2334"/>
                </a:lnTo>
                <a:lnTo>
                  <a:pt x="1605" y="2336"/>
                </a:lnTo>
                <a:lnTo>
                  <a:pt x="1579" y="2337"/>
                </a:lnTo>
                <a:lnTo>
                  <a:pt x="1552" y="2337"/>
                </a:lnTo>
                <a:lnTo>
                  <a:pt x="1526" y="2336"/>
                </a:lnTo>
                <a:lnTo>
                  <a:pt x="1500" y="2334"/>
                </a:lnTo>
                <a:lnTo>
                  <a:pt x="1473" y="2332"/>
                </a:lnTo>
                <a:lnTo>
                  <a:pt x="1448" y="2329"/>
                </a:lnTo>
                <a:lnTo>
                  <a:pt x="1421" y="2324"/>
                </a:lnTo>
                <a:lnTo>
                  <a:pt x="1395" y="2319"/>
                </a:lnTo>
                <a:lnTo>
                  <a:pt x="1370" y="2312"/>
                </a:lnTo>
                <a:lnTo>
                  <a:pt x="1344" y="2305"/>
                </a:lnTo>
                <a:lnTo>
                  <a:pt x="1319" y="2298"/>
                </a:lnTo>
                <a:lnTo>
                  <a:pt x="1294" y="2289"/>
                </a:lnTo>
                <a:lnTo>
                  <a:pt x="1269" y="2280"/>
                </a:lnTo>
                <a:lnTo>
                  <a:pt x="1244" y="2268"/>
                </a:lnTo>
                <a:lnTo>
                  <a:pt x="1220" y="2257"/>
                </a:lnTo>
                <a:lnTo>
                  <a:pt x="1196" y="2245"/>
                </a:lnTo>
                <a:lnTo>
                  <a:pt x="1173" y="2231"/>
                </a:lnTo>
                <a:lnTo>
                  <a:pt x="1150" y="2217"/>
                </a:lnTo>
                <a:lnTo>
                  <a:pt x="1126" y="2202"/>
                </a:lnTo>
                <a:lnTo>
                  <a:pt x="1105" y="2186"/>
                </a:lnTo>
                <a:lnTo>
                  <a:pt x="1082" y="2169"/>
                </a:lnTo>
                <a:lnTo>
                  <a:pt x="1061" y="2151"/>
                </a:lnTo>
                <a:lnTo>
                  <a:pt x="1040" y="2133"/>
                </a:lnTo>
                <a:lnTo>
                  <a:pt x="1020" y="2112"/>
                </a:lnTo>
                <a:lnTo>
                  <a:pt x="993" y="2085"/>
                </a:lnTo>
                <a:lnTo>
                  <a:pt x="967" y="2055"/>
                </a:lnTo>
                <a:lnTo>
                  <a:pt x="944" y="2024"/>
                </a:lnTo>
                <a:lnTo>
                  <a:pt x="922" y="1992"/>
                </a:lnTo>
                <a:lnTo>
                  <a:pt x="901" y="1960"/>
                </a:lnTo>
                <a:lnTo>
                  <a:pt x="883" y="1928"/>
                </a:lnTo>
                <a:lnTo>
                  <a:pt x="867" y="1894"/>
                </a:lnTo>
                <a:lnTo>
                  <a:pt x="851" y="1860"/>
                </a:lnTo>
                <a:lnTo>
                  <a:pt x="839" y="1825"/>
                </a:lnTo>
                <a:lnTo>
                  <a:pt x="828" y="1789"/>
                </a:lnTo>
                <a:lnTo>
                  <a:pt x="817" y="1754"/>
                </a:lnTo>
                <a:lnTo>
                  <a:pt x="810" y="1718"/>
                </a:lnTo>
                <a:lnTo>
                  <a:pt x="804" y="1681"/>
                </a:lnTo>
                <a:lnTo>
                  <a:pt x="799" y="1645"/>
                </a:lnTo>
                <a:lnTo>
                  <a:pt x="797" y="1608"/>
                </a:lnTo>
                <a:lnTo>
                  <a:pt x="796" y="1571"/>
                </a:lnTo>
                <a:lnTo>
                  <a:pt x="797" y="1534"/>
                </a:lnTo>
                <a:lnTo>
                  <a:pt x="799" y="1499"/>
                </a:lnTo>
                <a:lnTo>
                  <a:pt x="804" y="1462"/>
                </a:lnTo>
                <a:lnTo>
                  <a:pt x="810" y="1426"/>
                </a:lnTo>
                <a:lnTo>
                  <a:pt x="817" y="1390"/>
                </a:lnTo>
                <a:lnTo>
                  <a:pt x="828" y="1354"/>
                </a:lnTo>
                <a:lnTo>
                  <a:pt x="839" y="1319"/>
                </a:lnTo>
                <a:lnTo>
                  <a:pt x="851" y="1284"/>
                </a:lnTo>
                <a:lnTo>
                  <a:pt x="867" y="1249"/>
                </a:lnTo>
                <a:lnTo>
                  <a:pt x="883" y="1215"/>
                </a:lnTo>
                <a:lnTo>
                  <a:pt x="901" y="1182"/>
                </a:lnTo>
                <a:lnTo>
                  <a:pt x="922" y="1151"/>
                </a:lnTo>
                <a:lnTo>
                  <a:pt x="944" y="1119"/>
                </a:lnTo>
                <a:lnTo>
                  <a:pt x="967" y="1089"/>
                </a:lnTo>
                <a:lnTo>
                  <a:pt x="993" y="1059"/>
                </a:lnTo>
                <a:lnTo>
                  <a:pt x="1020" y="1030"/>
                </a:lnTo>
                <a:lnTo>
                  <a:pt x="1048" y="1004"/>
                </a:lnTo>
                <a:lnTo>
                  <a:pt x="1078" y="978"/>
                </a:lnTo>
                <a:lnTo>
                  <a:pt x="1109" y="955"/>
                </a:lnTo>
                <a:lnTo>
                  <a:pt x="1140" y="932"/>
                </a:lnTo>
                <a:lnTo>
                  <a:pt x="1173" y="912"/>
                </a:lnTo>
                <a:lnTo>
                  <a:pt x="1205" y="894"/>
                </a:lnTo>
                <a:lnTo>
                  <a:pt x="1239" y="878"/>
                </a:lnTo>
                <a:lnTo>
                  <a:pt x="1273" y="862"/>
                </a:lnTo>
                <a:lnTo>
                  <a:pt x="1308" y="849"/>
                </a:lnTo>
                <a:lnTo>
                  <a:pt x="1343" y="838"/>
                </a:lnTo>
                <a:lnTo>
                  <a:pt x="1379" y="828"/>
                </a:lnTo>
                <a:lnTo>
                  <a:pt x="1415" y="820"/>
                </a:lnTo>
                <a:lnTo>
                  <a:pt x="1451" y="814"/>
                </a:lnTo>
                <a:lnTo>
                  <a:pt x="1488" y="810"/>
                </a:lnTo>
                <a:lnTo>
                  <a:pt x="1525" y="807"/>
                </a:lnTo>
                <a:lnTo>
                  <a:pt x="1561" y="807"/>
                </a:lnTo>
                <a:lnTo>
                  <a:pt x="1598" y="807"/>
                </a:lnTo>
                <a:lnTo>
                  <a:pt x="1635" y="810"/>
                </a:lnTo>
                <a:lnTo>
                  <a:pt x="1672" y="814"/>
                </a:lnTo>
                <a:lnTo>
                  <a:pt x="1707" y="820"/>
                </a:lnTo>
                <a:lnTo>
                  <a:pt x="1743" y="828"/>
                </a:lnTo>
                <a:lnTo>
                  <a:pt x="1779" y="838"/>
                </a:lnTo>
                <a:lnTo>
                  <a:pt x="1814" y="849"/>
                </a:lnTo>
                <a:lnTo>
                  <a:pt x="1849" y="862"/>
                </a:lnTo>
                <a:lnTo>
                  <a:pt x="1883" y="878"/>
                </a:lnTo>
                <a:lnTo>
                  <a:pt x="1917" y="894"/>
                </a:lnTo>
                <a:lnTo>
                  <a:pt x="1950" y="912"/>
                </a:lnTo>
                <a:lnTo>
                  <a:pt x="1983" y="932"/>
                </a:lnTo>
                <a:lnTo>
                  <a:pt x="2013" y="955"/>
                </a:lnTo>
                <a:lnTo>
                  <a:pt x="2044" y="978"/>
                </a:lnTo>
                <a:lnTo>
                  <a:pt x="2074" y="1004"/>
                </a:lnTo>
                <a:lnTo>
                  <a:pt x="2103" y="1030"/>
                </a:lnTo>
                <a:lnTo>
                  <a:pt x="2122" y="1051"/>
                </a:lnTo>
                <a:lnTo>
                  <a:pt x="2141" y="1072"/>
                </a:lnTo>
                <a:lnTo>
                  <a:pt x="2158" y="1093"/>
                </a:lnTo>
                <a:lnTo>
                  <a:pt x="2176" y="1115"/>
                </a:lnTo>
                <a:lnTo>
                  <a:pt x="2192" y="1137"/>
                </a:lnTo>
                <a:lnTo>
                  <a:pt x="2206" y="1160"/>
                </a:lnTo>
                <a:lnTo>
                  <a:pt x="2221" y="1183"/>
                </a:lnTo>
                <a:lnTo>
                  <a:pt x="2234" y="1207"/>
                </a:lnTo>
                <a:lnTo>
                  <a:pt x="2247" y="1231"/>
                </a:lnTo>
                <a:lnTo>
                  <a:pt x="2258" y="1255"/>
                </a:lnTo>
                <a:lnTo>
                  <a:pt x="2269" y="1280"/>
                </a:lnTo>
                <a:lnTo>
                  <a:pt x="2278" y="1305"/>
                </a:lnTo>
                <a:lnTo>
                  <a:pt x="2288" y="1329"/>
                </a:lnTo>
                <a:lnTo>
                  <a:pt x="2296" y="1355"/>
                </a:lnTo>
                <a:lnTo>
                  <a:pt x="2303" y="1380"/>
                </a:lnTo>
                <a:lnTo>
                  <a:pt x="2309" y="1406"/>
                </a:lnTo>
                <a:lnTo>
                  <a:pt x="2314" y="1432"/>
                </a:lnTo>
                <a:lnTo>
                  <a:pt x="2318" y="1457"/>
                </a:lnTo>
                <a:lnTo>
                  <a:pt x="2321" y="1484"/>
                </a:lnTo>
                <a:lnTo>
                  <a:pt x="2325" y="1510"/>
                </a:lnTo>
                <a:lnTo>
                  <a:pt x="2326" y="1536"/>
                </a:lnTo>
                <a:lnTo>
                  <a:pt x="2327" y="1563"/>
                </a:lnTo>
                <a:lnTo>
                  <a:pt x="2327" y="1589"/>
                </a:lnTo>
                <a:lnTo>
                  <a:pt x="2326" y="1616"/>
                </a:lnTo>
                <a:lnTo>
                  <a:pt x="2324" y="1641"/>
                </a:lnTo>
                <a:lnTo>
                  <a:pt x="2320" y="1668"/>
                </a:lnTo>
                <a:lnTo>
                  <a:pt x="2317" y="1694"/>
                </a:lnTo>
                <a:lnTo>
                  <a:pt x="2312" y="1720"/>
                </a:lnTo>
                <a:lnTo>
                  <a:pt x="2307" y="1746"/>
                </a:lnTo>
                <a:lnTo>
                  <a:pt x="2300" y="1772"/>
                </a:lnTo>
                <a:lnTo>
                  <a:pt x="2293" y="1797"/>
                </a:lnTo>
                <a:lnTo>
                  <a:pt x="2285" y="1822"/>
                </a:lnTo>
                <a:lnTo>
                  <a:pt x="4107" y="0"/>
                </a:lnTo>
                <a:lnTo>
                  <a:pt x="5914" y="1805"/>
                </a:lnTo>
                <a:lnTo>
                  <a:pt x="5888" y="1797"/>
                </a:lnTo>
                <a:lnTo>
                  <a:pt x="5863" y="1790"/>
                </a:lnTo>
                <a:lnTo>
                  <a:pt x="5837" y="1784"/>
                </a:lnTo>
                <a:lnTo>
                  <a:pt x="5811" y="1778"/>
                </a:lnTo>
                <a:lnTo>
                  <a:pt x="5786" y="1774"/>
                </a:lnTo>
                <a:lnTo>
                  <a:pt x="5759" y="1769"/>
                </a:lnTo>
                <a:lnTo>
                  <a:pt x="5733" y="1766"/>
                </a:lnTo>
                <a:lnTo>
                  <a:pt x="5707" y="1765"/>
                </a:lnTo>
                <a:lnTo>
                  <a:pt x="5681" y="1764"/>
                </a:lnTo>
                <a:lnTo>
                  <a:pt x="5654" y="1763"/>
                </a:lnTo>
                <a:lnTo>
                  <a:pt x="5628" y="1764"/>
                </a:lnTo>
                <a:lnTo>
                  <a:pt x="5602" y="1766"/>
                </a:lnTo>
                <a:lnTo>
                  <a:pt x="5575" y="1768"/>
                </a:lnTo>
                <a:lnTo>
                  <a:pt x="5550" y="1773"/>
                </a:lnTo>
                <a:lnTo>
                  <a:pt x="5524" y="1777"/>
                </a:lnTo>
                <a:lnTo>
                  <a:pt x="5497" y="1782"/>
                </a:lnTo>
                <a:lnTo>
                  <a:pt x="5472" y="1788"/>
                </a:lnTo>
                <a:lnTo>
                  <a:pt x="5446" y="1795"/>
                </a:lnTo>
                <a:lnTo>
                  <a:pt x="5421" y="1803"/>
                </a:lnTo>
                <a:lnTo>
                  <a:pt x="5396" y="1812"/>
                </a:lnTo>
                <a:lnTo>
                  <a:pt x="5371" y="1822"/>
                </a:lnTo>
                <a:lnTo>
                  <a:pt x="5346" y="1832"/>
                </a:lnTo>
                <a:lnTo>
                  <a:pt x="5323" y="1843"/>
                </a:lnTo>
                <a:lnTo>
                  <a:pt x="5298" y="1856"/>
                </a:lnTo>
                <a:lnTo>
                  <a:pt x="5274" y="1869"/>
                </a:lnTo>
                <a:lnTo>
                  <a:pt x="5252" y="1883"/>
                </a:lnTo>
                <a:lnTo>
                  <a:pt x="5229" y="1899"/>
                </a:lnTo>
                <a:lnTo>
                  <a:pt x="5207" y="1915"/>
                </a:lnTo>
                <a:lnTo>
                  <a:pt x="5185" y="1932"/>
                </a:lnTo>
                <a:lnTo>
                  <a:pt x="5164" y="1949"/>
                </a:lnTo>
                <a:lnTo>
                  <a:pt x="5142" y="1969"/>
                </a:lnTo>
                <a:lnTo>
                  <a:pt x="5122" y="1988"/>
                </a:lnTo>
                <a:lnTo>
                  <a:pt x="5095" y="2017"/>
                </a:lnTo>
                <a:lnTo>
                  <a:pt x="5069" y="2046"/>
                </a:lnTo>
                <a:lnTo>
                  <a:pt x="5045" y="2076"/>
                </a:lnTo>
                <a:lnTo>
                  <a:pt x="5024" y="2108"/>
                </a:lnTo>
                <a:lnTo>
                  <a:pt x="5003" y="2140"/>
                </a:lnTo>
                <a:lnTo>
                  <a:pt x="4985" y="2173"/>
                </a:lnTo>
                <a:lnTo>
                  <a:pt x="4968" y="2207"/>
                </a:lnTo>
                <a:lnTo>
                  <a:pt x="4954" y="2241"/>
                </a:lnTo>
                <a:lnTo>
                  <a:pt x="4941" y="2275"/>
                </a:lnTo>
                <a:lnTo>
                  <a:pt x="4929" y="2311"/>
                </a:lnTo>
                <a:lnTo>
                  <a:pt x="4919" y="2346"/>
                </a:lnTo>
                <a:lnTo>
                  <a:pt x="4912" y="2383"/>
                </a:lnTo>
                <a:lnTo>
                  <a:pt x="4906" y="2419"/>
                </a:lnTo>
                <a:lnTo>
                  <a:pt x="4902" y="2455"/>
                </a:lnTo>
                <a:lnTo>
                  <a:pt x="4899" y="2492"/>
                </a:lnTo>
                <a:lnTo>
                  <a:pt x="4898" y="2529"/>
                </a:lnTo>
                <a:lnTo>
                  <a:pt x="4899" y="2566"/>
                </a:lnTo>
                <a:lnTo>
                  <a:pt x="4902" y="2602"/>
                </a:lnTo>
                <a:lnTo>
                  <a:pt x="4906" y="2639"/>
                </a:lnTo>
                <a:lnTo>
                  <a:pt x="4912" y="2675"/>
                </a:lnTo>
                <a:lnTo>
                  <a:pt x="4919" y="2711"/>
                </a:lnTo>
                <a:lnTo>
                  <a:pt x="4929" y="2747"/>
                </a:lnTo>
                <a:lnTo>
                  <a:pt x="4941" y="2783"/>
                </a:lnTo>
                <a:lnTo>
                  <a:pt x="4954" y="2817"/>
                </a:lnTo>
                <a:lnTo>
                  <a:pt x="4968" y="2851"/>
                </a:lnTo>
                <a:lnTo>
                  <a:pt x="4985" y="2885"/>
                </a:lnTo>
                <a:lnTo>
                  <a:pt x="5003" y="2918"/>
                </a:lnTo>
                <a:lnTo>
                  <a:pt x="5024" y="2950"/>
                </a:lnTo>
                <a:lnTo>
                  <a:pt x="5045" y="2982"/>
                </a:lnTo>
                <a:lnTo>
                  <a:pt x="5069" y="3012"/>
                </a:lnTo>
                <a:lnTo>
                  <a:pt x="5095" y="3041"/>
                </a:lnTo>
                <a:lnTo>
                  <a:pt x="5122" y="3070"/>
                </a:lnTo>
                <a:lnTo>
                  <a:pt x="5150" y="3098"/>
                </a:lnTo>
                <a:lnTo>
                  <a:pt x="5180" y="3122"/>
                </a:lnTo>
                <a:lnTo>
                  <a:pt x="5211" y="3146"/>
                </a:lnTo>
                <a:lnTo>
                  <a:pt x="5242" y="3168"/>
                </a:lnTo>
                <a:lnTo>
                  <a:pt x="5274" y="3188"/>
                </a:lnTo>
                <a:lnTo>
                  <a:pt x="5307" y="3206"/>
                </a:lnTo>
                <a:lnTo>
                  <a:pt x="5341" y="3223"/>
                </a:lnTo>
                <a:lnTo>
                  <a:pt x="5375" y="3238"/>
                </a:lnTo>
                <a:lnTo>
                  <a:pt x="5410" y="3252"/>
                </a:lnTo>
                <a:lnTo>
                  <a:pt x="5445" y="3263"/>
                </a:lnTo>
                <a:lnTo>
                  <a:pt x="5481" y="3272"/>
                </a:lnTo>
                <a:lnTo>
                  <a:pt x="5517" y="3280"/>
                </a:lnTo>
                <a:lnTo>
                  <a:pt x="5554" y="3286"/>
                </a:lnTo>
                <a:lnTo>
                  <a:pt x="5590" y="3291"/>
                </a:lnTo>
                <a:lnTo>
                  <a:pt x="5627" y="3294"/>
                </a:lnTo>
                <a:lnTo>
                  <a:pt x="5664" y="3295"/>
                </a:lnTo>
                <a:lnTo>
                  <a:pt x="5701" y="3294"/>
                </a:lnTo>
                <a:lnTo>
                  <a:pt x="5736" y="3291"/>
                </a:lnTo>
                <a:lnTo>
                  <a:pt x="5773" y="3286"/>
                </a:lnTo>
                <a:lnTo>
                  <a:pt x="5809" y="3280"/>
                </a:lnTo>
                <a:lnTo>
                  <a:pt x="5845" y="3272"/>
                </a:lnTo>
                <a:lnTo>
                  <a:pt x="5881" y="3263"/>
                </a:lnTo>
                <a:lnTo>
                  <a:pt x="5916" y="3252"/>
                </a:lnTo>
                <a:lnTo>
                  <a:pt x="5951" y="3238"/>
                </a:lnTo>
                <a:lnTo>
                  <a:pt x="5986" y="3223"/>
                </a:lnTo>
                <a:lnTo>
                  <a:pt x="6019" y="3206"/>
                </a:lnTo>
                <a:lnTo>
                  <a:pt x="6053" y="3188"/>
                </a:lnTo>
                <a:lnTo>
                  <a:pt x="6085" y="3168"/>
                </a:lnTo>
                <a:lnTo>
                  <a:pt x="6116" y="3146"/>
                </a:lnTo>
                <a:lnTo>
                  <a:pt x="6146" y="3122"/>
                </a:lnTo>
                <a:lnTo>
                  <a:pt x="6176" y="3098"/>
                </a:lnTo>
                <a:lnTo>
                  <a:pt x="6205" y="3070"/>
                </a:lnTo>
                <a:lnTo>
                  <a:pt x="6224" y="3049"/>
                </a:lnTo>
                <a:lnTo>
                  <a:pt x="6243" y="3029"/>
                </a:lnTo>
                <a:lnTo>
                  <a:pt x="6261" y="3007"/>
                </a:lnTo>
                <a:lnTo>
                  <a:pt x="6278" y="2986"/>
                </a:lnTo>
                <a:lnTo>
                  <a:pt x="6294" y="2963"/>
                </a:lnTo>
                <a:lnTo>
                  <a:pt x="6309" y="2941"/>
                </a:lnTo>
                <a:lnTo>
                  <a:pt x="6323" y="2917"/>
                </a:lnTo>
                <a:lnTo>
                  <a:pt x="6336" y="2893"/>
                </a:lnTo>
                <a:lnTo>
                  <a:pt x="6348" y="2870"/>
                </a:lnTo>
                <a:lnTo>
                  <a:pt x="6361" y="2846"/>
                </a:lnTo>
                <a:lnTo>
                  <a:pt x="6371" y="2822"/>
                </a:lnTo>
                <a:lnTo>
                  <a:pt x="6381" y="2796"/>
                </a:lnTo>
                <a:lnTo>
                  <a:pt x="6389" y="2771"/>
                </a:lnTo>
                <a:lnTo>
                  <a:pt x="6398" y="2746"/>
                </a:lnTo>
                <a:lnTo>
                  <a:pt x="6405" y="2720"/>
                </a:lnTo>
                <a:lnTo>
                  <a:pt x="6411" y="2694"/>
                </a:lnTo>
                <a:lnTo>
                  <a:pt x="6416" y="2669"/>
                </a:lnTo>
                <a:lnTo>
                  <a:pt x="6420" y="2643"/>
                </a:lnTo>
                <a:lnTo>
                  <a:pt x="6423" y="2616"/>
                </a:lnTo>
                <a:lnTo>
                  <a:pt x="6426" y="2591"/>
                </a:lnTo>
                <a:lnTo>
                  <a:pt x="6428" y="2564"/>
                </a:lnTo>
                <a:lnTo>
                  <a:pt x="6428" y="2538"/>
                </a:lnTo>
                <a:lnTo>
                  <a:pt x="6428" y="2512"/>
                </a:lnTo>
                <a:lnTo>
                  <a:pt x="6427" y="2485"/>
                </a:lnTo>
                <a:lnTo>
                  <a:pt x="6425" y="2459"/>
                </a:lnTo>
                <a:lnTo>
                  <a:pt x="6422" y="2433"/>
                </a:lnTo>
                <a:lnTo>
                  <a:pt x="6419" y="2407"/>
                </a:lnTo>
                <a:lnTo>
                  <a:pt x="6414" y="2381"/>
                </a:lnTo>
                <a:lnTo>
                  <a:pt x="6409" y="2355"/>
                </a:lnTo>
                <a:lnTo>
                  <a:pt x="6403" y="2329"/>
                </a:lnTo>
                <a:lnTo>
                  <a:pt x="6395" y="2304"/>
                </a:lnTo>
                <a:lnTo>
                  <a:pt x="6386" y="2279"/>
                </a:lnTo>
                <a:lnTo>
                  <a:pt x="8215" y="4106"/>
                </a:lnTo>
                <a:lnTo>
                  <a:pt x="6393" y="5928"/>
                </a:lnTo>
                <a:lnTo>
                  <a:pt x="6401" y="5903"/>
                </a:lnTo>
                <a:lnTo>
                  <a:pt x="6408" y="5877"/>
                </a:lnTo>
                <a:lnTo>
                  <a:pt x="6414" y="5851"/>
                </a:lnTo>
                <a:lnTo>
                  <a:pt x="6419" y="5826"/>
                </a:lnTo>
                <a:lnTo>
                  <a:pt x="6424" y="5800"/>
                </a:lnTo>
                <a:lnTo>
                  <a:pt x="6428" y="5773"/>
                </a:lnTo>
                <a:lnTo>
                  <a:pt x="6431" y="5748"/>
                </a:lnTo>
                <a:lnTo>
                  <a:pt x="6433" y="5721"/>
                </a:lnTo>
                <a:lnTo>
                  <a:pt x="6434" y="5695"/>
                </a:lnTo>
                <a:lnTo>
                  <a:pt x="6434" y="5669"/>
                </a:lnTo>
                <a:lnTo>
                  <a:pt x="6434" y="5642"/>
                </a:lnTo>
                <a:lnTo>
                  <a:pt x="6432" y="5616"/>
                </a:lnTo>
                <a:lnTo>
                  <a:pt x="6430" y="5590"/>
                </a:lnTo>
                <a:lnTo>
                  <a:pt x="6425" y="5564"/>
                </a:lnTo>
                <a:lnTo>
                  <a:pt x="6421" y="5537"/>
                </a:lnTo>
                <a:lnTo>
                  <a:pt x="6416" y="5512"/>
                </a:lnTo>
                <a:lnTo>
                  <a:pt x="6410" y="5486"/>
                </a:lnTo>
                <a:lnTo>
                  <a:pt x="6403" y="5460"/>
                </a:lnTo>
                <a:lnTo>
                  <a:pt x="6395" y="5436"/>
                </a:lnTo>
                <a:lnTo>
                  <a:pt x="6386" y="5410"/>
                </a:lnTo>
                <a:lnTo>
                  <a:pt x="6376" y="5385"/>
                </a:lnTo>
                <a:lnTo>
                  <a:pt x="6366" y="5361"/>
                </a:lnTo>
                <a:lnTo>
                  <a:pt x="6355" y="5336"/>
                </a:lnTo>
                <a:lnTo>
                  <a:pt x="6342" y="5313"/>
                </a:lnTo>
                <a:lnTo>
                  <a:pt x="6329" y="5289"/>
                </a:lnTo>
                <a:lnTo>
                  <a:pt x="6315" y="5266"/>
                </a:lnTo>
                <a:lnTo>
                  <a:pt x="6299" y="5243"/>
                </a:lnTo>
                <a:lnTo>
                  <a:pt x="6283" y="5221"/>
                </a:lnTo>
                <a:lnTo>
                  <a:pt x="6266" y="5199"/>
                </a:lnTo>
                <a:lnTo>
                  <a:pt x="6248" y="5178"/>
                </a:lnTo>
                <a:lnTo>
                  <a:pt x="6229" y="5157"/>
                </a:lnTo>
                <a:lnTo>
                  <a:pt x="6210" y="5136"/>
                </a:lnTo>
                <a:lnTo>
                  <a:pt x="6181" y="5109"/>
                </a:lnTo>
                <a:lnTo>
                  <a:pt x="6151" y="5084"/>
                </a:lnTo>
                <a:lnTo>
                  <a:pt x="6121" y="5060"/>
                </a:lnTo>
                <a:lnTo>
                  <a:pt x="6090" y="5038"/>
                </a:lnTo>
                <a:lnTo>
                  <a:pt x="6058" y="5018"/>
                </a:lnTo>
                <a:lnTo>
                  <a:pt x="6025" y="4999"/>
                </a:lnTo>
                <a:lnTo>
                  <a:pt x="5991" y="4983"/>
                </a:lnTo>
                <a:lnTo>
                  <a:pt x="5956" y="4969"/>
                </a:lnTo>
                <a:lnTo>
                  <a:pt x="5922" y="4955"/>
                </a:lnTo>
                <a:lnTo>
                  <a:pt x="5886" y="4944"/>
                </a:lnTo>
                <a:lnTo>
                  <a:pt x="5850" y="4934"/>
                </a:lnTo>
                <a:lnTo>
                  <a:pt x="5814" y="4927"/>
                </a:lnTo>
                <a:lnTo>
                  <a:pt x="5779" y="4920"/>
                </a:lnTo>
                <a:lnTo>
                  <a:pt x="5742" y="4915"/>
                </a:lnTo>
                <a:lnTo>
                  <a:pt x="5706" y="4913"/>
                </a:lnTo>
                <a:lnTo>
                  <a:pt x="5669" y="4912"/>
                </a:lnTo>
                <a:lnTo>
                  <a:pt x="5632" y="4913"/>
                </a:lnTo>
                <a:lnTo>
                  <a:pt x="5595" y="4915"/>
                </a:lnTo>
                <a:lnTo>
                  <a:pt x="5559" y="4920"/>
                </a:lnTo>
                <a:lnTo>
                  <a:pt x="5522" y="4927"/>
                </a:lnTo>
                <a:lnTo>
                  <a:pt x="5486" y="4934"/>
                </a:lnTo>
                <a:lnTo>
                  <a:pt x="5451" y="4944"/>
                </a:lnTo>
                <a:lnTo>
                  <a:pt x="5415" y="4955"/>
                </a:lnTo>
                <a:lnTo>
                  <a:pt x="5380" y="4969"/>
                </a:lnTo>
                <a:lnTo>
                  <a:pt x="5346" y="4983"/>
                </a:lnTo>
                <a:lnTo>
                  <a:pt x="5312" y="4999"/>
                </a:lnTo>
                <a:lnTo>
                  <a:pt x="5280" y="5018"/>
                </a:lnTo>
                <a:lnTo>
                  <a:pt x="5248" y="5038"/>
                </a:lnTo>
                <a:lnTo>
                  <a:pt x="5216" y="5060"/>
                </a:lnTo>
                <a:lnTo>
                  <a:pt x="5185" y="5084"/>
                </a:lnTo>
                <a:lnTo>
                  <a:pt x="5155" y="5109"/>
                </a:lnTo>
                <a:lnTo>
                  <a:pt x="5128" y="5136"/>
                </a:lnTo>
                <a:lnTo>
                  <a:pt x="5100" y="5165"/>
                </a:lnTo>
                <a:lnTo>
                  <a:pt x="5074" y="5194"/>
                </a:lnTo>
                <a:lnTo>
                  <a:pt x="5051" y="5225"/>
                </a:lnTo>
                <a:lnTo>
                  <a:pt x="5029" y="5256"/>
                </a:lnTo>
                <a:lnTo>
                  <a:pt x="5008" y="5289"/>
                </a:lnTo>
                <a:lnTo>
                  <a:pt x="4991" y="5322"/>
                </a:lnTo>
                <a:lnTo>
                  <a:pt x="4974" y="5356"/>
                </a:lnTo>
                <a:lnTo>
                  <a:pt x="4959" y="5389"/>
                </a:lnTo>
                <a:lnTo>
                  <a:pt x="4946" y="5424"/>
                </a:lnTo>
                <a:lnTo>
                  <a:pt x="4935" y="5459"/>
                </a:lnTo>
                <a:lnTo>
                  <a:pt x="4925" y="5495"/>
                </a:lnTo>
                <a:lnTo>
                  <a:pt x="4917" y="5531"/>
                </a:lnTo>
                <a:lnTo>
                  <a:pt x="4911" y="5568"/>
                </a:lnTo>
                <a:lnTo>
                  <a:pt x="4907" y="5604"/>
                </a:lnTo>
                <a:lnTo>
                  <a:pt x="4904" y="5641"/>
                </a:lnTo>
                <a:lnTo>
                  <a:pt x="4903" y="5678"/>
                </a:lnTo>
                <a:lnTo>
                  <a:pt x="4904" y="5714"/>
                </a:lnTo>
                <a:lnTo>
                  <a:pt x="4907" y="5751"/>
                </a:lnTo>
                <a:lnTo>
                  <a:pt x="4911" y="5788"/>
                </a:lnTo>
                <a:lnTo>
                  <a:pt x="4917" y="5824"/>
                </a:lnTo>
                <a:lnTo>
                  <a:pt x="4925" y="5860"/>
                </a:lnTo>
                <a:lnTo>
                  <a:pt x="4935" y="5895"/>
                </a:lnTo>
                <a:lnTo>
                  <a:pt x="4946" y="5930"/>
                </a:lnTo>
                <a:lnTo>
                  <a:pt x="4959" y="5965"/>
                </a:lnTo>
                <a:lnTo>
                  <a:pt x="4974" y="6000"/>
                </a:lnTo>
                <a:lnTo>
                  <a:pt x="4991" y="6033"/>
                </a:lnTo>
                <a:lnTo>
                  <a:pt x="5008" y="6066"/>
                </a:lnTo>
                <a:lnTo>
                  <a:pt x="5029" y="6099"/>
                </a:lnTo>
                <a:lnTo>
                  <a:pt x="5051" y="6130"/>
                </a:lnTo>
                <a:lnTo>
                  <a:pt x="5074" y="6160"/>
                </a:lnTo>
                <a:lnTo>
                  <a:pt x="5100" y="6190"/>
                </a:lnTo>
                <a:lnTo>
                  <a:pt x="5128" y="6219"/>
                </a:lnTo>
                <a:lnTo>
                  <a:pt x="5147" y="6238"/>
                </a:lnTo>
                <a:lnTo>
                  <a:pt x="5169" y="6257"/>
                </a:lnTo>
                <a:lnTo>
                  <a:pt x="5190" y="6275"/>
                </a:lnTo>
                <a:lnTo>
                  <a:pt x="5212" y="6292"/>
                </a:lnTo>
                <a:lnTo>
                  <a:pt x="5234" y="6308"/>
                </a:lnTo>
                <a:lnTo>
                  <a:pt x="5257" y="6322"/>
                </a:lnTo>
                <a:lnTo>
                  <a:pt x="5280" y="6337"/>
                </a:lnTo>
                <a:lnTo>
                  <a:pt x="5303" y="6350"/>
                </a:lnTo>
                <a:lnTo>
                  <a:pt x="5328" y="6362"/>
                </a:lnTo>
                <a:lnTo>
                  <a:pt x="5351" y="6375"/>
                </a:lnTo>
                <a:lnTo>
                  <a:pt x="5376" y="6385"/>
                </a:lnTo>
                <a:lnTo>
                  <a:pt x="5401" y="6394"/>
                </a:lnTo>
                <a:lnTo>
                  <a:pt x="5426" y="6404"/>
                </a:lnTo>
                <a:lnTo>
                  <a:pt x="5452" y="6412"/>
                </a:lnTo>
                <a:lnTo>
                  <a:pt x="5477" y="6419"/>
                </a:lnTo>
                <a:lnTo>
                  <a:pt x="5503" y="6425"/>
                </a:lnTo>
                <a:lnTo>
                  <a:pt x="5529" y="6430"/>
                </a:lnTo>
                <a:lnTo>
                  <a:pt x="5555" y="6434"/>
                </a:lnTo>
                <a:lnTo>
                  <a:pt x="5581" y="6437"/>
                </a:lnTo>
                <a:lnTo>
                  <a:pt x="5607" y="6441"/>
                </a:lnTo>
                <a:lnTo>
                  <a:pt x="5634" y="6442"/>
                </a:lnTo>
                <a:lnTo>
                  <a:pt x="5659" y="6443"/>
                </a:lnTo>
                <a:lnTo>
                  <a:pt x="5686" y="6443"/>
                </a:lnTo>
                <a:lnTo>
                  <a:pt x="5713" y="6442"/>
                </a:lnTo>
                <a:lnTo>
                  <a:pt x="5739" y="6439"/>
                </a:lnTo>
                <a:lnTo>
                  <a:pt x="5765" y="6436"/>
                </a:lnTo>
                <a:lnTo>
                  <a:pt x="5791" y="6433"/>
                </a:lnTo>
                <a:lnTo>
                  <a:pt x="5817" y="6428"/>
                </a:lnTo>
                <a:lnTo>
                  <a:pt x="5843" y="6423"/>
                </a:lnTo>
                <a:lnTo>
                  <a:pt x="5869" y="6416"/>
                </a:lnTo>
                <a:lnTo>
                  <a:pt x="5894" y="6409"/>
                </a:lnTo>
                <a:lnTo>
                  <a:pt x="5919" y="6400"/>
                </a:lnTo>
                <a:lnTo>
                  <a:pt x="4107" y="8212"/>
                </a:lnTo>
                <a:lnTo>
                  <a:pt x="2279" y="6384"/>
                </a:lnTo>
                <a:lnTo>
                  <a:pt x="2288" y="6410"/>
                </a:lnTo>
                <a:lnTo>
                  <a:pt x="2295" y="6435"/>
                </a:lnTo>
                <a:lnTo>
                  <a:pt x="2302" y="6461"/>
                </a:lnTo>
                <a:lnTo>
                  <a:pt x="2307" y="6487"/>
                </a:lnTo>
                <a:lnTo>
                  <a:pt x="2311" y="6512"/>
                </a:lnTo>
                <a:lnTo>
                  <a:pt x="2315" y="6539"/>
                </a:lnTo>
                <a:lnTo>
                  <a:pt x="2318" y="6565"/>
                </a:lnTo>
                <a:lnTo>
                  <a:pt x="2320" y="6591"/>
                </a:lnTo>
                <a:lnTo>
                  <a:pt x="2321" y="6617"/>
                </a:lnTo>
                <a:lnTo>
                  <a:pt x="2321" y="6644"/>
                </a:lnTo>
                <a:lnTo>
                  <a:pt x="2320" y="6670"/>
                </a:lnTo>
                <a:lnTo>
                  <a:pt x="2319" y="6696"/>
                </a:lnTo>
                <a:lnTo>
                  <a:pt x="2316" y="6723"/>
                </a:lnTo>
                <a:lnTo>
                  <a:pt x="2313" y="6748"/>
                </a:lnTo>
                <a:lnTo>
                  <a:pt x="2308" y="6775"/>
                </a:lnTo>
                <a:lnTo>
                  <a:pt x="2303" y="6801"/>
                </a:lnTo>
                <a:lnTo>
                  <a:pt x="2297" y="6826"/>
                </a:lnTo>
                <a:lnTo>
                  <a:pt x="2291" y="6852"/>
                </a:lnTo>
                <a:lnTo>
                  <a:pt x="2282" y="6877"/>
                </a:lnTo>
                <a:lnTo>
                  <a:pt x="2273" y="6902"/>
                </a:lnTo>
                <a:lnTo>
                  <a:pt x="2264" y="6927"/>
                </a:lnTo>
                <a:lnTo>
                  <a:pt x="2253" y="6952"/>
                </a:lnTo>
                <a:lnTo>
                  <a:pt x="2241" y="6976"/>
                </a:lnTo>
                <a:lnTo>
                  <a:pt x="2229" y="7000"/>
                </a:lnTo>
                <a:lnTo>
                  <a:pt x="2216" y="7023"/>
                </a:lnTo>
                <a:lnTo>
                  <a:pt x="2201" y="7046"/>
                </a:lnTo>
                <a:lnTo>
                  <a:pt x="2186" y="7069"/>
                </a:lnTo>
                <a:lnTo>
                  <a:pt x="2171" y="7091"/>
                </a:lnTo>
                <a:lnTo>
                  <a:pt x="2153" y="7114"/>
                </a:lnTo>
                <a:lnTo>
                  <a:pt x="2136" y="7134"/>
                </a:lnTo>
                <a:lnTo>
                  <a:pt x="2117" y="7156"/>
                </a:lnTo>
                <a:lnTo>
                  <a:pt x="2098" y="7176"/>
                </a:lnTo>
                <a:lnTo>
                  <a:pt x="2069" y="7203"/>
                </a:lnTo>
                <a:lnTo>
                  <a:pt x="2039" y="7229"/>
                </a:lnTo>
                <a:lnTo>
                  <a:pt x="2008" y="7252"/>
                </a:lnTo>
                <a:lnTo>
                  <a:pt x="1978" y="7274"/>
                </a:lnTo>
                <a:lnTo>
                  <a:pt x="1945" y="7294"/>
                </a:lnTo>
                <a:lnTo>
                  <a:pt x="1912" y="7313"/>
                </a:lnTo>
                <a:lnTo>
                  <a:pt x="1878" y="7329"/>
                </a:lnTo>
                <a:lnTo>
                  <a:pt x="1844" y="7344"/>
                </a:lnTo>
                <a:lnTo>
                  <a:pt x="1809" y="7357"/>
                </a:lnTo>
                <a:lnTo>
                  <a:pt x="1774" y="7368"/>
                </a:lnTo>
                <a:lnTo>
                  <a:pt x="1738" y="7379"/>
                </a:lnTo>
                <a:lnTo>
                  <a:pt x="1702" y="7386"/>
                </a:lnTo>
                <a:lnTo>
                  <a:pt x="1665" y="7392"/>
                </a:lnTo>
                <a:lnTo>
                  <a:pt x="1629" y="7397"/>
                </a:lnTo>
                <a:lnTo>
                  <a:pt x="1592" y="7399"/>
                </a:lnTo>
                <a:lnTo>
                  <a:pt x="1556" y="7400"/>
                </a:lnTo>
                <a:lnTo>
                  <a:pt x="1520" y="7399"/>
                </a:lnTo>
                <a:lnTo>
                  <a:pt x="1483" y="7397"/>
                </a:lnTo>
                <a:lnTo>
                  <a:pt x="1446" y="7392"/>
                </a:lnTo>
                <a:lnTo>
                  <a:pt x="1410" y="7386"/>
                </a:lnTo>
                <a:lnTo>
                  <a:pt x="1374" y="7379"/>
                </a:lnTo>
                <a:lnTo>
                  <a:pt x="1338" y="7368"/>
                </a:lnTo>
                <a:lnTo>
                  <a:pt x="1303" y="7357"/>
                </a:lnTo>
                <a:lnTo>
                  <a:pt x="1268" y="7344"/>
                </a:lnTo>
                <a:lnTo>
                  <a:pt x="1233" y="7329"/>
                </a:lnTo>
                <a:lnTo>
                  <a:pt x="1200" y="7313"/>
                </a:lnTo>
                <a:lnTo>
                  <a:pt x="1167" y="7294"/>
                </a:lnTo>
                <a:lnTo>
                  <a:pt x="1135" y="7274"/>
                </a:lnTo>
                <a:lnTo>
                  <a:pt x="1104" y="7252"/>
                </a:lnTo>
                <a:lnTo>
                  <a:pt x="1073" y="7229"/>
                </a:lnTo>
                <a:lnTo>
                  <a:pt x="1043" y="7203"/>
                </a:lnTo>
                <a:lnTo>
                  <a:pt x="1014" y="7176"/>
                </a:lnTo>
                <a:lnTo>
                  <a:pt x="988" y="7148"/>
                </a:lnTo>
                <a:lnTo>
                  <a:pt x="962" y="7118"/>
                </a:lnTo>
                <a:lnTo>
                  <a:pt x="938" y="7087"/>
                </a:lnTo>
                <a:lnTo>
                  <a:pt x="917" y="7056"/>
                </a:lnTo>
                <a:lnTo>
                  <a:pt x="896" y="7023"/>
                </a:lnTo>
                <a:lnTo>
                  <a:pt x="878" y="6991"/>
                </a:lnTo>
                <a:lnTo>
                  <a:pt x="861" y="6957"/>
                </a:lnTo>
                <a:lnTo>
                  <a:pt x="846" y="6923"/>
                </a:lnTo>
                <a:lnTo>
                  <a:pt x="834" y="6888"/>
                </a:lnTo>
                <a:lnTo>
                  <a:pt x="821" y="6853"/>
                </a:lnTo>
                <a:lnTo>
                  <a:pt x="812" y="6817"/>
                </a:lnTo>
                <a:lnTo>
                  <a:pt x="804" y="6781"/>
                </a:lnTo>
                <a:lnTo>
                  <a:pt x="798" y="6744"/>
                </a:lnTo>
                <a:lnTo>
                  <a:pt x="794" y="6708"/>
                </a:lnTo>
                <a:lnTo>
                  <a:pt x="792" y="6671"/>
                </a:lnTo>
                <a:lnTo>
                  <a:pt x="791" y="6634"/>
                </a:lnTo>
                <a:lnTo>
                  <a:pt x="792" y="6599"/>
                </a:lnTo>
                <a:lnTo>
                  <a:pt x="794" y="6562"/>
                </a:lnTo>
                <a:lnTo>
                  <a:pt x="798" y="6525"/>
                </a:lnTo>
                <a:lnTo>
                  <a:pt x="804" y="6489"/>
                </a:lnTo>
                <a:lnTo>
                  <a:pt x="812" y="6453"/>
                </a:lnTo>
                <a:lnTo>
                  <a:pt x="821" y="6417"/>
                </a:lnTo>
                <a:lnTo>
                  <a:pt x="834" y="6382"/>
                </a:lnTo>
                <a:lnTo>
                  <a:pt x="846" y="6347"/>
                </a:lnTo>
                <a:lnTo>
                  <a:pt x="861" y="6312"/>
                </a:lnTo>
                <a:lnTo>
                  <a:pt x="878" y="6279"/>
                </a:lnTo>
                <a:lnTo>
                  <a:pt x="896" y="6245"/>
                </a:lnTo>
                <a:lnTo>
                  <a:pt x="917" y="6214"/>
                </a:lnTo>
                <a:lnTo>
                  <a:pt x="938" y="6182"/>
                </a:lnTo>
                <a:lnTo>
                  <a:pt x="962" y="6152"/>
                </a:lnTo>
                <a:lnTo>
                  <a:pt x="988" y="6122"/>
                </a:lnTo>
                <a:lnTo>
                  <a:pt x="1014" y="6094"/>
                </a:lnTo>
                <a:lnTo>
                  <a:pt x="1035" y="6074"/>
                </a:lnTo>
                <a:lnTo>
                  <a:pt x="1055" y="6056"/>
                </a:lnTo>
                <a:lnTo>
                  <a:pt x="1077" y="6037"/>
                </a:lnTo>
                <a:lnTo>
                  <a:pt x="1099" y="6021"/>
                </a:lnTo>
                <a:lnTo>
                  <a:pt x="1121" y="6004"/>
                </a:lnTo>
                <a:lnTo>
                  <a:pt x="1144" y="5990"/>
                </a:lnTo>
                <a:lnTo>
                  <a:pt x="1167" y="5976"/>
                </a:lnTo>
                <a:lnTo>
                  <a:pt x="1191" y="5962"/>
                </a:lnTo>
                <a:lnTo>
                  <a:pt x="1215" y="5950"/>
                </a:lnTo>
                <a:lnTo>
                  <a:pt x="1239" y="5938"/>
                </a:lnTo>
                <a:lnTo>
                  <a:pt x="1264" y="5927"/>
                </a:lnTo>
                <a:lnTo>
                  <a:pt x="1289" y="5918"/>
                </a:lnTo>
                <a:lnTo>
                  <a:pt x="1313" y="5909"/>
                </a:lnTo>
                <a:lnTo>
                  <a:pt x="1339" y="5901"/>
                </a:lnTo>
                <a:lnTo>
                  <a:pt x="1365" y="5893"/>
                </a:lnTo>
                <a:lnTo>
                  <a:pt x="1390" y="5887"/>
                </a:lnTo>
                <a:lnTo>
                  <a:pt x="1416" y="5882"/>
                </a:lnTo>
                <a:lnTo>
                  <a:pt x="1443" y="5878"/>
                </a:lnTo>
                <a:lnTo>
                  <a:pt x="1468" y="5875"/>
                </a:lnTo>
                <a:lnTo>
                  <a:pt x="1494" y="5872"/>
                </a:lnTo>
                <a:lnTo>
                  <a:pt x="1521" y="5871"/>
                </a:lnTo>
                <a:lnTo>
                  <a:pt x="1547" y="5870"/>
                </a:lnTo>
                <a:lnTo>
                  <a:pt x="1573" y="5870"/>
                </a:lnTo>
                <a:lnTo>
                  <a:pt x="1600" y="5871"/>
                </a:lnTo>
                <a:lnTo>
                  <a:pt x="1625" y="5873"/>
                </a:lnTo>
                <a:lnTo>
                  <a:pt x="1652" y="5876"/>
                </a:lnTo>
                <a:lnTo>
                  <a:pt x="1678" y="5879"/>
                </a:lnTo>
                <a:lnTo>
                  <a:pt x="1704" y="5884"/>
                </a:lnTo>
                <a:lnTo>
                  <a:pt x="1730" y="5889"/>
                </a:lnTo>
                <a:lnTo>
                  <a:pt x="1756" y="5895"/>
                </a:lnTo>
                <a:lnTo>
                  <a:pt x="1781" y="5904"/>
                </a:lnTo>
                <a:lnTo>
                  <a:pt x="1806" y="5912"/>
                </a:lnTo>
                <a:lnTo>
                  <a:pt x="0" y="4106"/>
                </a:lnTo>
                <a:close/>
              </a:path>
            </a:pathLst>
          </a:custGeom>
          <a:solidFill>
            <a:schemeClr val="accent1"/>
          </a:solidFill>
          <a:ln w="38100">
            <a:solidFill>
              <a:schemeClr val="tx2"/>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 name="Freeform 7"/>
          <p:cNvSpPr>
            <a:spLocks/>
          </p:cNvSpPr>
          <p:nvPr/>
        </p:nvSpPr>
        <p:spPr bwMode="auto">
          <a:xfrm>
            <a:off x="2041114" y="3897335"/>
            <a:ext cx="2213267" cy="2211653"/>
          </a:xfrm>
          <a:custGeom>
            <a:avLst/>
            <a:gdLst>
              <a:gd name="T0" fmla="*/ 1631 w 8215"/>
              <a:gd name="T1" fmla="*/ 2334 h 8212"/>
              <a:gd name="T2" fmla="*/ 1395 w 8215"/>
              <a:gd name="T3" fmla="*/ 2319 h 8212"/>
              <a:gd name="T4" fmla="*/ 1173 w 8215"/>
              <a:gd name="T5" fmla="*/ 2231 h 8212"/>
              <a:gd name="T6" fmla="*/ 967 w 8215"/>
              <a:gd name="T7" fmla="*/ 2055 h 8212"/>
              <a:gd name="T8" fmla="*/ 817 w 8215"/>
              <a:gd name="T9" fmla="*/ 1754 h 8212"/>
              <a:gd name="T10" fmla="*/ 810 w 8215"/>
              <a:gd name="T11" fmla="*/ 1426 h 8212"/>
              <a:gd name="T12" fmla="*/ 944 w 8215"/>
              <a:gd name="T13" fmla="*/ 1120 h 8212"/>
              <a:gd name="T14" fmla="*/ 1205 w 8215"/>
              <a:gd name="T15" fmla="*/ 894 h 8212"/>
              <a:gd name="T16" fmla="*/ 1525 w 8215"/>
              <a:gd name="T17" fmla="*/ 808 h 8212"/>
              <a:gd name="T18" fmla="*/ 1849 w 8215"/>
              <a:gd name="T19" fmla="*/ 862 h 8212"/>
              <a:gd name="T20" fmla="*/ 2122 w 8215"/>
              <a:gd name="T21" fmla="*/ 1051 h 8212"/>
              <a:gd name="T22" fmla="*/ 2259 w 8215"/>
              <a:gd name="T23" fmla="*/ 1255 h 8212"/>
              <a:gd name="T24" fmla="*/ 2321 w 8215"/>
              <a:gd name="T25" fmla="*/ 1484 h 8212"/>
              <a:gd name="T26" fmla="*/ 2312 w 8215"/>
              <a:gd name="T27" fmla="*/ 1720 h 8212"/>
              <a:gd name="T28" fmla="*/ 5837 w 8215"/>
              <a:gd name="T29" fmla="*/ 1784 h 8212"/>
              <a:gd name="T30" fmla="*/ 5602 w 8215"/>
              <a:gd name="T31" fmla="*/ 1766 h 8212"/>
              <a:gd name="T32" fmla="*/ 5371 w 8215"/>
              <a:gd name="T33" fmla="*/ 1822 h 8212"/>
              <a:gd name="T34" fmla="*/ 5163 w 8215"/>
              <a:gd name="T35" fmla="*/ 1950 h 8212"/>
              <a:gd name="T36" fmla="*/ 4968 w 8215"/>
              <a:gd name="T37" fmla="*/ 2207 h 8212"/>
              <a:gd name="T38" fmla="*/ 4898 w 8215"/>
              <a:gd name="T39" fmla="*/ 2529 h 8212"/>
              <a:gd name="T40" fmla="*/ 4968 w 8215"/>
              <a:gd name="T41" fmla="*/ 2851 h 8212"/>
              <a:gd name="T42" fmla="*/ 5180 w 8215"/>
              <a:gd name="T43" fmla="*/ 3123 h 8212"/>
              <a:gd name="T44" fmla="*/ 5481 w 8215"/>
              <a:gd name="T45" fmla="*/ 3272 h 8212"/>
              <a:gd name="T46" fmla="*/ 5809 w 8215"/>
              <a:gd name="T47" fmla="*/ 3280 h 8212"/>
              <a:gd name="T48" fmla="*/ 6116 w 8215"/>
              <a:gd name="T49" fmla="*/ 3147 h 8212"/>
              <a:gd name="T50" fmla="*/ 6309 w 8215"/>
              <a:gd name="T51" fmla="*/ 2941 h 8212"/>
              <a:gd name="T52" fmla="*/ 6405 w 8215"/>
              <a:gd name="T53" fmla="*/ 2721 h 8212"/>
              <a:gd name="T54" fmla="*/ 6427 w 8215"/>
              <a:gd name="T55" fmla="*/ 2486 h 8212"/>
              <a:gd name="T56" fmla="*/ 8215 w 8215"/>
              <a:gd name="T57" fmla="*/ 4107 h 8212"/>
              <a:gd name="T58" fmla="*/ 6433 w 8215"/>
              <a:gd name="T59" fmla="*/ 5722 h 8212"/>
              <a:gd name="T60" fmla="*/ 6410 w 8215"/>
              <a:gd name="T61" fmla="*/ 5486 h 8212"/>
              <a:gd name="T62" fmla="*/ 6314 w 8215"/>
              <a:gd name="T63" fmla="*/ 5266 h 8212"/>
              <a:gd name="T64" fmla="*/ 6121 w 8215"/>
              <a:gd name="T65" fmla="*/ 5060 h 8212"/>
              <a:gd name="T66" fmla="*/ 5814 w 8215"/>
              <a:gd name="T67" fmla="*/ 4927 h 8212"/>
              <a:gd name="T68" fmla="*/ 5486 w 8215"/>
              <a:gd name="T69" fmla="*/ 4935 h 8212"/>
              <a:gd name="T70" fmla="*/ 5185 w 8215"/>
              <a:gd name="T71" fmla="*/ 5084 h 8212"/>
              <a:gd name="T72" fmla="*/ 4974 w 8215"/>
              <a:gd name="T73" fmla="*/ 5356 h 8212"/>
              <a:gd name="T74" fmla="*/ 4903 w 8215"/>
              <a:gd name="T75" fmla="*/ 5678 h 8212"/>
              <a:gd name="T76" fmla="*/ 4974 w 8215"/>
              <a:gd name="T77" fmla="*/ 6000 h 8212"/>
              <a:gd name="T78" fmla="*/ 5169 w 8215"/>
              <a:gd name="T79" fmla="*/ 6257 h 8212"/>
              <a:gd name="T80" fmla="*/ 5376 w 8215"/>
              <a:gd name="T81" fmla="*/ 6385 h 8212"/>
              <a:gd name="T82" fmla="*/ 5607 w 8215"/>
              <a:gd name="T83" fmla="*/ 6440 h 8212"/>
              <a:gd name="T84" fmla="*/ 5843 w 8215"/>
              <a:gd name="T85" fmla="*/ 6423 h 8212"/>
              <a:gd name="T86" fmla="*/ 2307 w 8215"/>
              <a:gd name="T87" fmla="*/ 6487 h 8212"/>
              <a:gd name="T88" fmla="*/ 2316 w 8215"/>
              <a:gd name="T89" fmla="*/ 6723 h 8212"/>
              <a:gd name="T90" fmla="*/ 2253 w 8215"/>
              <a:gd name="T91" fmla="*/ 6952 h 8212"/>
              <a:gd name="T92" fmla="*/ 2117 w 8215"/>
              <a:gd name="T93" fmla="*/ 7156 h 8212"/>
              <a:gd name="T94" fmla="*/ 1844 w 8215"/>
              <a:gd name="T95" fmla="*/ 7345 h 8212"/>
              <a:gd name="T96" fmla="*/ 1520 w 8215"/>
              <a:gd name="T97" fmla="*/ 7399 h 8212"/>
              <a:gd name="T98" fmla="*/ 1200 w 8215"/>
              <a:gd name="T99" fmla="*/ 7313 h 8212"/>
              <a:gd name="T100" fmla="*/ 938 w 8215"/>
              <a:gd name="T101" fmla="*/ 7087 h 8212"/>
              <a:gd name="T102" fmla="*/ 805 w 8215"/>
              <a:gd name="T103" fmla="*/ 6781 h 8212"/>
              <a:gd name="T104" fmla="*/ 812 w 8215"/>
              <a:gd name="T105" fmla="*/ 6453 h 8212"/>
              <a:gd name="T106" fmla="*/ 962 w 8215"/>
              <a:gd name="T107" fmla="*/ 6152 h 8212"/>
              <a:gd name="T108" fmla="*/ 1167 w 8215"/>
              <a:gd name="T109" fmla="*/ 5976 h 8212"/>
              <a:gd name="T110" fmla="*/ 1390 w 8215"/>
              <a:gd name="T111" fmla="*/ 5888 h 8212"/>
              <a:gd name="T112" fmla="*/ 1626 w 8215"/>
              <a:gd name="T113" fmla="*/ 5873 h 8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15" h="8212">
                <a:moveTo>
                  <a:pt x="0" y="4107"/>
                </a:moveTo>
                <a:lnTo>
                  <a:pt x="1812" y="2295"/>
                </a:lnTo>
                <a:lnTo>
                  <a:pt x="1787" y="2303"/>
                </a:lnTo>
                <a:lnTo>
                  <a:pt x="1761" y="2310"/>
                </a:lnTo>
                <a:lnTo>
                  <a:pt x="1735" y="2318"/>
                </a:lnTo>
                <a:lnTo>
                  <a:pt x="1710" y="2323"/>
                </a:lnTo>
                <a:lnTo>
                  <a:pt x="1684" y="2327"/>
                </a:lnTo>
                <a:lnTo>
                  <a:pt x="1657" y="2331"/>
                </a:lnTo>
                <a:lnTo>
                  <a:pt x="1631" y="2334"/>
                </a:lnTo>
                <a:lnTo>
                  <a:pt x="1605" y="2336"/>
                </a:lnTo>
                <a:lnTo>
                  <a:pt x="1579" y="2337"/>
                </a:lnTo>
                <a:lnTo>
                  <a:pt x="1552" y="2337"/>
                </a:lnTo>
                <a:lnTo>
                  <a:pt x="1526" y="2336"/>
                </a:lnTo>
                <a:lnTo>
                  <a:pt x="1500" y="2335"/>
                </a:lnTo>
                <a:lnTo>
                  <a:pt x="1473" y="2332"/>
                </a:lnTo>
                <a:lnTo>
                  <a:pt x="1448" y="2329"/>
                </a:lnTo>
                <a:lnTo>
                  <a:pt x="1421" y="2325"/>
                </a:lnTo>
                <a:lnTo>
                  <a:pt x="1395" y="2319"/>
                </a:lnTo>
                <a:lnTo>
                  <a:pt x="1370" y="2312"/>
                </a:lnTo>
                <a:lnTo>
                  <a:pt x="1344" y="2306"/>
                </a:lnTo>
                <a:lnTo>
                  <a:pt x="1319" y="2298"/>
                </a:lnTo>
                <a:lnTo>
                  <a:pt x="1294" y="2289"/>
                </a:lnTo>
                <a:lnTo>
                  <a:pt x="1269" y="2280"/>
                </a:lnTo>
                <a:lnTo>
                  <a:pt x="1244" y="2268"/>
                </a:lnTo>
                <a:lnTo>
                  <a:pt x="1220" y="2257"/>
                </a:lnTo>
                <a:lnTo>
                  <a:pt x="1196" y="2245"/>
                </a:lnTo>
                <a:lnTo>
                  <a:pt x="1173" y="2231"/>
                </a:lnTo>
                <a:lnTo>
                  <a:pt x="1150" y="2217"/>
                </a:lnTo>
                <a:lnTo>
                  <a:pt x="1126" y="2203"/>
                </a:lnTo>
                <a:lnTo>
                  <a:pt x="1105" y="2186"/>
                </a:lnTo>
                <a:lnTo>
                  <a:pt x="1082" y="2169"/>
                </a:lnTo>
                <a:lnTo>
                  <a:pt x="1062" y="2151"/>
                </a:lnTo>
                <a:lnTo>
                  <a:pt x="1040" y="2133"/>
                </a:lnTo>
                <a:lnTo>
                  <a:pt x="1020" y="2113"/>
                </a:lnTo>
                <a:lnTo>
                  <a:pt x="993" y="2085"/>
                </a:lnTo>
                <a:lnTo>
                  <a:pt x="967" y="2055"/>
                </a:lnTo>
                <a:lnTo>
                  <a:pt x="944" y="2024"/>
                </a:lnTo>
                <a:lnTo>
                  <a:pt x="922" y="1993"/>
                </a:lnTo>
                <a:lnTo>
                  <a:pt x="901" y="1960"/>
                </a:lnTo>
                <a:lnTo>
                  <a:pt x="883" y="1928"/>
                </a:lnTo>
                <a:lnTo>
                  <a:pt x="867" y="1894"/>
                </a:lnTo>
                <a:lnTo>
                  <a:pt x="852" y="1860"/>
                </a:lnTo>
                <a:lnTo>
                  <a:pt x="839" y="1825"/>
                </a:lnTo>
                <a:lnTo>
                  <a:pt x="828" y="1790"/>
                </a:lnTo>
                <a:lnTo>
                  <a:pt x="817" y="1754"/>
                </a:lnTo>
                <a:lnTo>
                  <a:pt x="810" y="1718"/>
                </a:lnTo>
                <a:lnTo>
                  <a:pt x="804" y="1681"/>
                </a:lnTo>
                <a:lnTo>
                  <a:pt x="799" y="1645"/>
                </a:lnTo>
                <a:lnTo>
                  <a:pt x="797" y="1608"/>
                </a:lnTo>
                <a:lnTo>
                  <a:pt x="796" y="1571"/>
                </a:lnTo>
                <a:lnTo>
                  <a:pt x="797" y="1535"/>
                </a:lnTo>
                <a:lnTo>
                  <a:pt x="799" y="1498"/>
                </a:lnTo>
                <a:lnTo>
                  <a:pt x="804" y="1462"/>
                </a:lnTo>
                <a:lnTo>
                  <a:pt x="810" y="1426"/>
                </a:lnTo>
                <a:lnTo>
                  <a:pt x="817" y="1390"/>
                </a:lnTo>
                <a:lnTo>
                  <a:pt x="828" y="1354"/>
                </a:lnTo>
                <a:lnTo>
                  <a:pt x="839" y="1319"/>
                </a:lnTo>
                <a:lnTo>
                  <a:pt x="852" y="1284"/>
                </a:lnTo>
                <a:lnTo>
                  <a:pt x="867" y="1249"/>
                </a:lnTo>
                <a:lnTo>
                  <a:pt x="883" y="1216"/>
                </a:lnTo>
                <a:lnTo>
                  <a:pt x="901" y="1183"/>
                </a:lnTo>
                <a:lnTo>
                  <a:pt x="922" y="1151"/>
                </a:lnTo>
                <a:lnTo>
                  <a:pt x="944" y="1120"/>
                </a:lnTo>
                <a:lnTo>
                  <a:pt x="967" y="1089"/>
                </a:lnTo>
                <a:lnTo>
                  <a:pt x="993" y="1059"/>
                </a:lnTo>
                <a:lnTo>
                  <a:pt x="1020" y="1030"/>
                </a:lnTo>
                <a:lnTo>
                  <a:pt x="1048" y="1004"/>
                </a:lnTo>
                <a:lnTo>
                  <a:pt x="1078" y="978"/>
                </a:lnTo>
                <a:lnTo>
                  <a:pt x="1109" y="955"/>
                </a:lnTo>
                <a:lnTo>
                  <a:pt x="1140" y="933"/>
                </a:lnTo>
                <a:lnTo>
                  <a:pt x="1173" y="912"/>
                </a:lnTo>
                <a:lnTo>
                  <a:pt x="1205" y="894"/>
                </a:lnTo>
                <a:lnTo>
                  <a:pt x="1239" y="878"/>
                </a:lnTo>
                <a:lnTo>
                  <a:pt x="1273" y="862"/>
                </a:lnTo>
                <a:lnTo>
                  <a:pt x="1308" y="850"/>
                </a:lnTo>
                <a:lnTo>
                  <a:pt x="1343" y="839"/>
                </a:lnTo>
                <a:lnTo>
                  <a:pt x="1379" y="828"/>
                </a:lnTo>
                <a:lnTo>
                  <a:pt x="1415" y="820"/>
                </a:lnTo>
                <a:lnTo>
                  <a:pt x="1452" y="815"/>
                </a:lnTo>
                <a:lnTo>
                  <a:pt x="1488" y="810"/>
                </a:lnTo>
                <a:lnTo>
                  <a:pt x="1525" y="808"/>
                </a:lnTo>
                <a:lnTo>
                  <a:pt x="1562" y="807"/>
                </a:lnTo>
                <a:lnTo>
                  <a:pt x="1598" y="808"/>
                </a:lnTo>
                <a:lnTo>
                  <a:pt x="1635" y="810"/>
                </a:lnTo>
                <a:lnTo>
                  <a:pt x="1672" y="815"/>
                </a:lnTo>
                <a:lnTo>
                  <a:pt x="1707" y="820"/>
                </a:lnTo>
                <a:lnTo>
                  <a:pt x="1743" y="828"/>
                </a:lnTo>
                <a:lnTo>
                  <a:pt x="1779" y="839"/>
                </a:lnTo>
                <a:lnTo>
                  <a:pt x="1814" y="850"/>
                </a:lnTo>
                <a:lnTo>
                  <a:pt x="1849" y="862"/>
                </a:lnTo>
                <a:lnTo>
                  <a:pt x="1884" y="878"/>
                </a:lnTo>
                <a:lnTo>
                  <a:pt x="1917" y="894"/>
                </a:lnTo>
                <a:lnTo>
                  <a:pt x="1950" y="912"/>
                </a:lnTo>
                <a:lnTo>
                  <a:pt x="1983" y="933"/>
                </a:lnTo>
                <a:lnTo>
                  <a:pt x="2013" y="955"/>
                </a:lnTo>
                <a:lnTo>
                  <a:pt x="2044" y="978"/>
                </a:lnTo>
                <a:lnTo>
                  <a:pt x="2074" y="1004"/>
                </a:lnTo>
                <a:lnTo>
                  <a:pt x="2103" y="1030"/>
                </a:lnTo>
                <a:lnTo>
                  <a:pt x="2122" y="1051"/>
                </a:lnTo>
                <a:lnTo>
                  <a:pt x="2141" y="1072"/>
                </a:lnTo>
                <a:lnTo>
                  <a:pt x="2159" y="1093"/>
                </a:lnTo>
                <a:lnTo>
                  <a:pt x="2176" y="1116"/>
                </a:lnTo>
                <a:lnTo>
                  <a:pt x="2192" y="1137"/>
                </a:lnTo>
                <a:lnTo>
                  <a:pt x="2206" y="1160"/>
                </a:lnTo>
                <a:lnTo>
                  <a:pt x="2221" y="1183"/>
                </a:lnTo>
                <a:lnTo>
                  <a:pt x="2234" y="1207"/>
                </a:lnTo>
                <a:lnTo>
                  <a:pt x="2247" y="1231"/>
                </a:lnTo>
                <a:lnTo>
                  <a:pt x="2259" y="1255"/>
                </a:lnTo>
                <a:lnTo>
                  <a:pt x="2269" y="1280"/>
                </a:lnTo>
                <a:lnTo>
                  <a:pt x="2278" y="1304"/>
                </a:lnTo>
                <a:lnTo>
                  <a:pt x="2288" y="1330"/>
                </a:lnTo>
                <a:lnTo>
                  <a:pt x="2296" y="1355"/>
                </a:lnTo>
                <a:lnTo>
                  <a:pt x="2303" y="1380"/>
                </a:lnTo>
                <a:lnTo>
                  <a:pt x="2309" y="1406"/>
                </a:lnTo>
                <a:lnTo>
                  <a:pt x="2314" y="1432"/>
                </a:lnTo>
                <a:lnTo>
                  <a:pt x="2318" y="1458"/>
                </a:lnTo>
                <a:lnTo>
                  <a:pt x="2321" y="1484"/>
                </a:lnTo>
                <a:lnTo>
                  <a:pt x="2325" y="1511"/>
                </a:lnTo>
                <a:lnTo>
                  <a:pt x="2326" y="1536"/>
                </a:lnTo>
                <a:lnTo>
                  <a:pt x="2327" y="1563"/>
                </a:lnTo>
                <a:lnTo>
                  <a:pt x="2327" y="1590"/>
                </a:lnTo>
                <a:lnTo>
                  <a:pt x="2326" y="1615"/>
                </a:lnTo>
                <a:lnTo>
                  <a:pt x="2324" y="1642"/>
                </a:lnTo>
                <a:lnTo>
                  <a:pt x="2320" y="1668"/>
                </a:lnTo>
                <a:lnTo>
                  <a:pt x="2317" y="1695"/>
                </a:lnTo>
                <a:lnTo>
                  <a:pt x="2312" y="1720"/>
                </a:lnTo>
                <a:lnTo>
                  <a:pt x="2307" y="1746"/>
                </a:lnTo>
                <a:lnTo>
                  <a:pt x="2300" y="1771"/>
                </a:lnTo>
                <a:lnTo>
                  <a:pt x="2293" y="1797"/>
                </a:lnTo>
                <a:lnTo>
                  <a:pt x="2284" y="1823"/>
                </a:lnTo>
                <a:lnTo>
                  <a:pt x="4108" y="0"/>
                </a:lnTo>
                <a:lnTo>
                  <a:pt x="5914" y="1805"/>
                </a:lnTo>
                <a:lnTo>
                  <a:pt x="5888" y="1797"/>
                </a:lnTo>
                <a:lnTo>
                  <a:pt x="5863" y="1790"/>
                </a:lnTo>
                <a:lnTo>
                  <a:pt x="5837" y="1784"/>
                </a:lnTo>
                <a:lnTo>
                  <a:pt x="5811" y="1779"/>
                </a:lnTo>
                <a:lnTo>
                  <a:pt x="5786" y="1774"/>
                </a:lnTo>
                <a:lnTo>
                  <a:pt x="5759" y="1769"/>
                </a:lnTo>
                <a:lnTo>
                  <a:pt x="5733" y="1767"/>
                </a:lnTo>
                <a:lnTo>
                  <a:pt x="5707" y="1765"/>
                </a:lnTo>
                <a:lnTo>
                  <a:pt x="5681" y="1764"/>
                </a:lnTo>
                <a:lnTo>
                  <a:pt x="5654" y="1764"/>
                </a:lnTo>
                <a:lnTo>
                  <a:pt x="5629" y="1764"/>
                </a:lnTo>
                <a:lnTo>
                  <a:pt x="5602" y="1766"/>
                </a:lnTo>
                <a:lnTo>
                  <a:pt x="5575" y="1768"/>
                </a:lnTo>
                <a:lnTo>
                  <a:pt x="5550" y="1773"/>
                </a:lnTo>
                <a:lnTo>
                  <a:pt x="5524" y="1777"/>
                </a:lnTo>
                <a:lnTo>
                  <a:pt x="5497" y="1782"/>
                </a:lnTo>
                <a:lnTo>
                  <a:pt x="5472" y="1788"/>
                </a:lnTo>
                <a:lnTo>
                  <a:pt x="5447" y="1795"/>
                </a:lnTo>
                <a:lnTo>
                  <a:pt x="5421" y="1803"/>
                </a:lnTo>
                <a:lnTo>
                  <a:pt x="5396" y="1812"/>
                </a:lnTo>
                <a:lnTo>
                  <a:pt x="5371" y="1822"/>
                </a:lnTo>
                <a:lnTo>
                  <a:pt x="5346" y="1832"/>
                </a:lnTo>
                <a:lnTo>
                  <a:pt x="5323" y="1843"/>
                </a:lnTo>
                <a:lnTo>
                  <a:pt x="5298" y="1857"/>
                </a:lnTo>
                <a:lnTo>
                  <a:pt x="5274" y="1870"/>
                </a:lnTo>
                <a:lnTo>
                  <a:pt x="5252" y="1883"/>
                </a:lnTo>
                <a:lnTo>
                  <a:pt x="5229" y="1899"/>
                </a:lnTo>
                <a:lnTo>
                  <a:pt x="5207" y="1915"/>
                </a:lnTo>
                <a:lnTo>
                  <a:pt x="5185" y="1932"/>
                </a:lnTo>
                <a:lnTo>
                  <a:pt x="5163" y="1950"/>
                </a:lnTo>
                <a:lnTo>
                  <a:pt x="5142" y="1969"/>
                </a:lnTo>
                <a:lnTo>
                  <a:pt x="5122" y="1988"/>
                </a:lnTo>
                <a:lnTo>
                  <a:pt x="5095" y="2017"/>
                </a:lnTo>
                <a:lnTo>
                  <a:pt x="5069" y="2047"/>
                </a:lnTo>
                <a:lnTo>
                  <a:pt x="5045" y="2076"/>
                </a:lnTo>
                <a:lnTo>
                  <a:pt x="5024" y="2108"/>
                </a:lnTo>
                <a:lnTo>
                  <a:pt x="5003" y="2140"/>
                </a:lnTo>
                <a:lnTo>
                  <a:pt x="4986" y="2173"/>
                </a:lnTo>
                <a:lnTo>
                  <a:pt x="4968" y="2207"/>
                </a:lnTo>
                <a:lnTo>
                  <a:pt x="4954" y="2242"/>
                </a:lnTo>
                <a:lnTo>
                  <a:pt x="4941" y="2276"/>
                </a:lnTo>
                <a:lnTo>
                  <a:pt x="4929" y="2311"/>
                </a:lnTo>
                <a:lnTo>
                  <a:pt x="4920" y="2347"/>
                </a:lnTo>
                <a:lnTo>
                  <a:pt x="4912" y="2383"/>
                </a:lnTo>
                <a:lnTo>
                  <a:pt x="4906" y="2419"/>
                </a:lnTo>
                <a:lnTo>
                  <a:pt x="4902" y="2456"/>
                </a:lnTo>
                <a:lnTo>
                  <a:pt x="4899" y="2492"/>
                </a:lnTo>
                <a:lnTo>
                  <a:pt x="4898" y="2529"/>
                </a:lnTo>
                <a:lnTo>
                  <a:pt x="4899" y="2566"/>
                </a:lnTo>
                <a:lnTo>
                  <a:pt x="4902" y="2603"/>
                </a:lnTo>
                <a:lnTo>
                  <a:pt x="4906" y="2639"/>
                </a:lnTo>
                <a:lnTo>
                  <a:pt x="4912" y="2676"/>
                </a:lnTo>
                <a:lnTo>
                  <a:pt x="4920" y="2712"/>
                </a:lnTo>
                <a:lnTo>
                  <a:pt x="4929" y="2747"/>
                </a:lnTo>
                <a:lnTo>
                  <a:pt x="4941" y="2782"/>
                </a:lnTo>
                <a:lnTo>
                  <a:pt x="4954" y="2817"/>
                </a:lnTo>
                <a:lnTo>
                  <a:pt x="4968" y="2851"/>
                </a:lnTo>
                <a:lnTo>
                  <a:pt x="4986" y="2885"/>
                </a:lnTo>
                <a:lnTo>
                  <a:pt x="5003" y="2918"/>
                </a:lnTo>
                <a:lnTo>
                  <a:pt x="5024" y="2950"/>
                </a:lnTo>
                <a:lnTo>
                  <a:pt x="5045" y="2982"/>
                </a:lnTo>
                <a:lnTo>
                  <a:pt x="5069" y="3012"/>
                </a:lnTo>
                <a:lnTo>
                  <a:pt x="5095" y="3042"/>
                </a:lnTo>
                <a:lnTo>
                  <a:pt x="5122" y="3070"/>
                </a:lnTo>
                <a:lnTo>
                  <a:pt x="5150" y="3098"/>
                </a:lnTo>
                <a:lnTo>
                  <a:pt x="5180" y="3123"/>
                </a:lnTo>
                <a:lnTo>
                  <a:pt x="5211" y="3147"/>
                </a:lnTo>
                <a:lnTo>
                  <a:pt x="5243" y="3168"/>
                </a:lnTo>
                <a:lnTo>
                  <a:pt x="5274" y="3189"/>
                </a:lnTo>
                <a:lnTo>
                  <a:pt x="5307" y="3206"/>
                </a:lnTo>
                <a:lnTo>
                  <a:pt x="5341" y="3224"/>
                </a:lnTo>
                <a:lnTo>
                  <a:pt x="5375" y="3238"/>
                </a:lnTo>
                <a:lnTo>
                  <a:pt x="5410" y="3252"/>
                </a:lnTo>
                <a:lnTo>
                  <a:pt x="5446" y="3263"/>
                </a:lnTo>
                <a:lnTo>
                  <a:pt x="5481" y="3272"/>
                </a:lnTo>
                <a:lnTo>
                  <a:pt x="5517" y="3280"/>
                </a:lnTo>
                <a:lnTo>
                  <a:pt x="5554" y="3286"/>
                </a:lnTo>
                <a:lnTo>
                  <a:pt x="5590" y="3291"/>
                </a:lnTo>
                <a:lnTo>
                  <a:pt x="5627" y="3294"/>
                </a:lnTo>
                <a:lnTo>
                  <a:pt x="5664" y="3295"/>
                </a:lnTo>
                <a:lnTo>
                  <a:pt x="5700" y="3294"/>
                </a:lnTo>
                <a:lnTo>
                  <a:pt x="5736" y="3291"/>
                </a:lnTo>
                <a:lnTo>
                  <a:pt x="5773" y="3286"/>
                </a:lnTo>
                <a:lnTo>
                  <a:pt x="5809" y="3280"/>
                </a:lnTo>
                <a:lnTo>
                  <a:pt x="5845" y="3272"/>
                </a:lnTo>
                <a:lnTo>
                  <a:pt x="5881" y="3263"/>
                </a:lnTo>
                <a:lnTo>
                  <a:pt x="5917" y="3252"/>
                </a:lnTo>
                <a:lnTo>
                  <a:pt x="5951" y="3238"/>
                </a:lnTo>
                <a:lnTo>
                  <a:pt x="5986" y="3224"/>
                </a:lnTo>
                <a:lnTo>
                  <a:pt x="6020" y="3206"/>
                </a:lnTo>
                <a:lnTo>
                  <a:pt x="6053" y="3189"/>
                </a:lnTo>
                <a:lnTo>
                  <a:pt x="6084" y="3168"/>
                </a:lnTo>
                <a:lnTo>
                  <a:pt x="6116" y="3147"/>
                </a:lnTo>
                <a:lnTo>
                  <a:pt x="6146" y="3123"/>
                </a:lnTo>
                <a:lnTo>
                  <a:pt x="6176" y="3098"/>
                </a:lnTo>
                <a:lnTo>
                  <a:pt x="6205" y="3070"/>
                </a:lnTo>
                <a:lnTo>
                  <a:pt x="6224" y="3050"/>
                </a:lnTo>
                <a:lnTo>
                  <a:pt x="6243" y="3029"/>
                </a:lnTo>
                <a:lnTo>
                  <a:pt x="6261" y="3007"/>
                </a:lnTo>
                <a:lnTo>
                  <a:pt x="6278" y="2986"/>
                </a:lnTo>
                <a:lnTo>
                  <a:pt x="6294" y="2963"/>
                </a:lnTo>
                <a:lnTo>
                  <a:pt x="6309" y="2941"/>
                </a:lnTo>
                <a:lnTo>
                  <a:pt x="6323" y="2918"/>
                </a:lnTo>
                <a:lnTo>
                  <a:pt x="6336" y="2894"/>
                </a:lnTo>
                <a:lnTo>
                  <a:pt x="6349" y="2870"/>
                </a:lnTo>
                <a:lnTo>
                  <a:pt x="6361" y="2846"/>
                </a:lnTo>
                <a:lnTo>
                  <a:pt x="6371" y="2821"/>
                </a:lnTo>
                <a:lnTo>
                  <a:pt x="6381" y="2797"/>
                </a:lnTo>
                <a:lnTo>
                  <a:pt x="6389" y="2771"/>
                </a:lnTo>
                <a:lnTo>
                  <a:pt x="6398" y="2747"/>
                </a:lnTo>
                <a:lnTo>
                  <a:pt x="6405" y="2721"/>
                </a:lnTo>
                <a:lnTo>
                  <a:pt x="6411" y="2695"/>
                </a:lnTo>
                <a:lnTo>
                  <a:pt x="6416" y="2669"/>
                </a:lnTo>
                <a:lnTo>
                  <a:pt x="6420" y="2643"/>
                </a:lnTo>
                <a:lnTo>
                  <a:pt x="6424" y="2617"/>
                </a:lnTo>
                <a:lnTo>
                  <a:pt x="6426" y="2591"/>
                </a:lnTo>
                <a:lnTo>
                  <a:pt x="6428" y="2564"/>
                </a:lnTo>
                <a:lnTo>
                  <a:pt x="6428" y="2538"/>
                </a:lnTo>
                <a:lnTo>
                  <a:pt x="6428" y="2512"/>
                </a:lnTo>
                <a:lnTo>
                  <a:pt x="6427" y="2486"/>
                </a:lnTo>
                <a:lnTo>
                  <a:pt x="6425" y="2459"/>
                </a:lnTo>
                <a:lnTo>
                  <a:pt x="6423" y="2434"/>
                </a:lnTo>
                <a:lnTo>
                  <a:pt x="6419" y="2407"/>
                </a:lnTo>
                <a:lnTo>
                  <a:pt x="6414" y="2381"/>
                </a:lnTo>
                <a:lnTo>
                  <a:pt x="6409" y="2356"/>
                </a:lnTo>
                <a:lnTo>
                  <a:pt x="6403" y="2330"/>
                </a:lnTo>
                <a:lnTo>
                  <a:pt x="6396" y="2304"/>
                </a:lnTo>
                <a:lnTo>
                  <a:pt x="6387" y="2279"/>
                </a:lnTo>
                <a:lnTo>
                  <a:pt x="8215" y="4107"/>
                </a:lnTo>
                <a:lnTo>
                  <a:pt x="6393" y="5928"/>
                </a:lnTo>
                <a:lnTo>
                  <a:pt x="6401" y="5903"/>
                </a:lnTo>
                <a:lnTo>
                  <a:pt x="6408" y="5877"/>
                </a:lnTo>
                <a:lnTo>
                  <a:pt x="6414" y="5851"/>
                </a:lnTo>
                <a:lnTo>
                  <a:pt x="6419" y="5826"/>
                </a:lnTo>
                <a:lnTo>
                  <a:pt x="6424" y="5800"/>
                </a:lnTo>
                <a:lnTo>
                  <a:pt x="6428" y="5774"/>
                </a:lnTo>
                <a:lnTo>
                  <a:pt x="6431" y="5748"/>
                </a:lnTo>
                <a:lnTo>
                  <a:pt x="6433" y="5722"/>
                </a:lnTo>
                <a:lnTo>
                  <a:pt x="6434" y="5695"/>
                </a:lnTo>
                <a:lnTo>
                  <a:pt x="6435" y="5669"/>
                </a:lnTo>
                <a:lnTo>
                  <a:pt x="6434" y="5643"/>
                </a:lnTo>
                <a:lnTo>
                  <a:pt x="6432" y="5616"/>
                </a:lnTo>
                <a:lnTo>
                  <a:pt x="6429" y="5591"/>
                </a:lnTo>
                <a:lnTo>
                  <a:pt x="6425" y="5564"/>
                </a:lnTo>
                <a:lnTo>
                  <a:pt x="6421" y="5538"/>
                </a:lnTo>
                <a:lnTo>
                  <a:pt x="6416" y="5513"/>
                </a:lnTo>
                <a:lnTo>
                  <a:pt x="6410" y="5486"/>
                </a:lnTo>
                <a:lnTo>
                  <a:pt x="6403" y="5461"/>
                </a:lnTo>
                <a:lnTo>
                  <a:pt x="6395" y="5436"/>
                </a:lnTo>
                <a:lnTo>
                  <a:pt x="6386" y="5410"/>
                </a:lnTo>
                <a:lnTo>
                  <a:pt x="6376" y="5385"/>
                </a:lnTo>
                <a:lnTo>
                  <a:pt x="6366" y="5361"/>
                </a:lnTo>
                <a:lnTo>
                  <a:pt x="6355" y="5337"/>
                </a:lnTo>
                <a:lnTo>
                  <a:pt x="6342" y="5312"/>
                </a:lnTo>
                <a:lnTo>
                  <a:pt x="6329" y="5289"/>
                </a:lnTo>
                <a:lnTo>
                  <a:pt x="6314" y="5266"/>
                </a:lnTo>
                <a:lnTo>
                  <a:pt x="6299" y="5244"/>
                </a:lnTo>
                <a:lnTo>
                  <a:pt x="6283" y="5221"/>
                </a:lnTo>
                <a:lnTo>
                  <a:pt x="6266" y="5200"/>
                </a:lnTo>
                <a:lnTo>
                  <a:pt x="6249" y="5178"/>
                </a:lnTo>
                <a:lnTo>
                  <a:pt x="6229" y="5156"/>
                </a:lnTo>
                <a:lnTo>
                  <a:pt x="6210" y="5137"/>
                </a:lnTo>
                <a:lnTo>
                  <a:pt x="6181" y="5109"/>
                </a:lnTo>
                <a:lnTo>
                  <a:pt x="6152" y="5084"/>
                </a:lnTo>
                <a:lnTo>
                  <a:pt x="6121" y="5060"/>
                </a:lnTo>
                <a:lnTo>
                  <a:pt x="6090" y="5038"/>
                </a:lnTo>
                <a:lnTo>
                  <a:pt x="6058" y="5018"/>
                </a:lnTo>
                <a:lnTo>
                  <a:pt x="6025" y="5000"/>
                </a:lnTo>
                <a:lnTo>
                  <a:pt x="5991" y="4983"/>
                </a:lnTo>
                <a:lnTo>
                  <a:pt x="5957" y="4969"/>
                </a:lnTo>
                <a:lnTo>
                  <a:pt x="5922" y="4955"/>
                </a:lnTo>
                <a:lnTo>
                  <a:pt x="5886" y="4944"/>
                </a:lnTo>
                <a:lnTo>
                  <a:pt x="5850" y="4935"/>
                </a:lnTo>
                <a:lnTo>
                  <a:pt x="5814" y="4927"/>
                </a:lnTo>
                <a:lnTo>
                  <a:pt x="5779" y="4920"/>
                </a:lnTo>
                <a:lnTo>
                  <a:pt x="5742" y="4916"/>
                </a:lnTo>
                <a:lnTo>
                  <a:pt x="5706" y="4913"/>
                </a:lnTo>
                <a:lnTo>
                  <a:pt x="5669" y="4912"/>
                </a:lnTo>
                <a:lnTo>
                  <a:pt x="5632" y="4913"/>
                </a:lnTo>
                <a:lnTo>
                  <a:pt x="5596" y="4916"/>
                </a:lnTo>
                <a:lnTo>
                  <a:pt x="5559" y="4920"/>
                </a:lnTo>
                <a:lnTo>
                  <a:pt x="5523" y="4927"/>
                </a:lnTo>
                <a:lnTo>
                  <a:pt x="5486" y="4935"/>
                </a:lnTo>
                <a:lnTo>
                  <a:pt x="5451" y="4944"/>
                </a:lnTo>
                <a:lnTo>
                  <a:pt x="5415" y="4955"/>
                </a:lnTo>
                <a:lnTo>
                  <a:pt x="5380" y="4969"/>
                </a:lnTo>
                <a:lnTo>
                  <a:pt x="5346" y="4983"/>
                </a:lnTo>
                <a:lnTo>
                  <a:pt x="5312" y="5000"/>
                </a:lnTo>
                <a:lnTo>
                  <a:pt x="5280" y="5018"/>
                </a:lnTo>
                <a:lnTo>
                  <a:pt x="5248" y="5038"/>
                </a:lnTo>
                <a:lnTo>
                  <a:pt x="5216" y="5060"/>
                </a:lnTo>
                <a:lnTo>
                  <a:pt x="5185" y="5084"/>
                </a:lnTo>
                <a:lnTo>
                  <a:pt x="5156" y="5109"/>
                </a:lnTo>
                <a:lnTo>
                  <a:pt x="5128" y="5137"/>
                </a:lnTo>
                <a:lnTo>
                  <a:pt x="5100" y="5165"/>
                </a:lnTo>
                <a:lnTo>
                  <a:pt x="5075" y="5194"/>
                </a:lnTo>
                <a:lnTo>
                  <a:pt x="5052" y="5225"/>
                </a:lnTo>
                <a:lnTo>
                  <a:pt x="5029" y="5257"/>
                </a:lnTo>
                <a:lnTo>
                  <a:pt x="5009" y="5289"/>
                </a:lnTo>
                <a:lnTo>
                  <a:pt x="4991" y="5322"/>
                </a:lnTo>
                <a:lnTo>
                  <a:pt x="4974" y="5356"/>
                </a:lnTo>
                <a:lnTo>
                  <a:pt x="4959" y="5389"/>
                </a:lnTo>
                <a:lnTo>
                  <a:pt x="4946" y="5424"/>
                </a:lnTo>
                <a:lnTo>
                  <a:pt x="4935" y="5460"/>
                </a:lnTo>
                <a:lnTo>
                  <a:pt x="4925" y="5495"/>
                </a:lnTo>
                <a:lnTo>
                  <a:pt x="4917" y="5531"/>
                </a:lnTo>
                <a:lnTo>
                  <a:pt x="4911" y="5568"/>
                </a:lnTo>
                <a:lnTo>
                  <a:pt x="4907" y="5604"/>
                </a:lnTo>
                <a:lnTo>
                  <a:pt x="4904" y="5641"/>
                </a:lnTo>
                <a:lnTo>
                  <a:pt x="4903" y="5678"/>
                </a:lnTo>
                <a:lnTo>
                  <a:pt x="4904" y="5715"/>
                </a:lnTo>
                <a:lnTo>
                  <a:pt x="4907" y="5751"/>
                </a:lnTo>
                <a:lnTo>
                  <a:pt x="4911" y="5788"/>
                </a:lnTo>
                <a:lnTo>
                  <a:pt x="4917" y="5824"/>
                </a:lnTo>
                <a:lnTo>
                  <a:pt x="4925" y="5860"/>
                </a:lnTo>
                <a:lnTo>
                  <a:pt x="4935" y="5895"/>
                </a:lnTo>
                <a:lnTo>
                  <a:pt x="4946" y="5930"/>
                </a:lnTo>
                <a:lnTo>
                  <a:pt x="4959" y="5965"/>
                </a:lnTo>
                <a:lnTo>
                  <a:pt x="4974" y="6000"/>
                </a:lnTo>
                <a:lnTo>
                  <a:pt x="4991" y="6034"/>
                </a:lnTo>
                <a:lnTo>
                  <a:pt x="5009" y="6067"/>
                </a:lnTo>
                <a:lnTo>
                  <a:pt x="5029" y="6099"/>
                </a:lnTo>
                <a:lnTo>
                  <a:pt x="5052" y="6131"/>
                </a:lnTo>
                <a:lnTo>
                  <a:pt x="5075" y="6160"/>
                </a:lnTo>
                <a:lnTo>
                  <a:pt x="5100" y="6190"/>
                </a:lnTo>
                <a:lnTo>
                  <a:pt x="5128" y="6219"/>
                </a:lnTo>
                <a:lnTo>
                  <a:pt x="5148" y="6238"/>
                </a:lnTo>
                <a:lnTo>
                  <a:pt x="5169" y="6257"/>
                </a:lnTo>
                <a:lnTo>
                  <a:pt x="5190" y="6275"/>
                </a:lnTo>
                <a:lnTo>
                  <a:pt x="5212" y="6292"/>
                </a:lnTo>
                <a:lnTo>
                  <a:pt x="5234" y="6308"/>
                </a:lnTo>
                <a:lnTo>
                  <a:pt x="5257" y="6323"/>
                </a:lnTo>
                <a:lnTo>
                  <a:pt x="5281" y="6337"/>
                </a:lnTo>
                <a:lnTo>
                  <a:pt x="5304" y="6350"/>
                </a:lnTo>
                <a:lnTo>
                  <a:pt x="5328" y="6363"/>
                </a:lnTo>
                <a:lnTo>
                  <a:pt x="5351" y="6375"/>
                </a:lnTo>
                <a:lnTo>
                  <a:pt x="5376" y="6385"/>
                </a:lnTo>
                <a:lnTo>
                  <a:pt x="5402" y="6395"/>
                </a:lnTo>
                <a:lnTo>
                  <a:pt x="5426" y="6404"/>
                </a:lnTo>
                <a:lnTo>
                  <a:pt x="5452" y="6412"/>
                </a:lnTo>
                <a:lnTo>
                  <a:pt x="5478" y="6419"/>
                </a:lnTo>
                <a:lnTo>
                  <a:pt x="5503" y="6425"/>
                </a:lnTo>
                <a:lnTo>
                  <a:pt x="5529" y="6430"/>
                </a:lnTo>
                <a:lnTo>
                  <a:pt x="5555" y="6434"/>
                </a:lnTo>
                <a:lnTo>
                  <a:pt x="5581" y="6438"/>
                </a:lnTo>
                <a:lnTo>
                  <a:pt x="5607" y="6440"/>
                </a:lnTo>
                <a:lnTo>
                  <a:pt x="5634" y="6443"/>
                </a:lnTo>
                <a:lnTo>
                  <a:pt x="5659" y="6443"/>
                </a:lnTo>
                <a:lnTo>
                  <a:pt x="5686" y="6443"/>
                </a:lnTo>
                <a:lnTo>
                  <a:pt x="5713" y="6442"/>
                </a:lnTo>
                <a:lnTo>
                  <a:pt x="5738" y="6439"/>
                </a:lnTo>
                <a:lnTo>
                  <a:pt x="5765" y="6437"/>
                </a:lnTo>
                <a:lnTo>
                  <a:pt x="5791" y="6433"/>
                </a:lnTo>
                <a:lnTo>
                  <a:pt x="5817" y="6428"/>
                </a:lnTo>
                <a:lnTo>
                  <a:pt x="5843" y="6423"/>
                </a:lnTo>
                <a:lnTo>
                  <a:pt x="5869" y="6417"/>
                </a:lnTo>
                <a:lnTo>
                  <a:pt x="5894" y="6410"/>
                </a:lnTo>
                <a:lnTo>
                  <a:pt x="5919" y="6400"/>
                </a:lnTo>
                <a:lnTo>
                  <a:pt x="4108" y="8212"/>
                </a:lnTo>
                <a:lnTo>
                  <a:pt x="2279" y="6385"/>
                </a:lnTo>
                <a:lnTo>
                  <a:pt x="2288" y="6410"/>
                </a:lnTo>
                <a:lnTo>
                  <a:pt x="2295" y="6435"/>
                </a:lnTo>
                <a:lnTo>
                  <a:pt x="2302" y="6461"/>
                </a:lnTo>
                <a:lnTo>
                  <a:pt x="2307" y="6487"/>
                </a:lnTo>
                <a:lnTo>
                  <a:pt x="2312" y="6513"/>
                </a:lnTo>
                <a:lnTo>
                  <a:pt x="2315" y="6539"/>
                </a:lnTo>
                <a:lnTo>
                  <a:pt x="2318" y="6565"/>
                </a:lnTo>
                <a:lnTo>
                  <a:pt x="2320" y="6591"/>
                </a:lnTo>
                <a:lnTo>
                  <a:pt x="2321" y="6618"/>
                </a:lnTo>
                <a:lnTo>
                  <a:pt x="2321" y="6644"/>
                </a:lnTo>
                <a:lnTo>
                  <a:pt x="2320" y="6670"/>
                </a:lnTo>
                <a:lnTo>
                  <a:pt x="2319" y="6696"/>
                </a:lnTo>
                <a:lnTo>
                  <a:pt x="2316" y="6723"/>
                </a:lnTo>
                <a:lnTo>
                  <a:pt x="2313" y="6748"/>
                </a:lnTo>
                <a:lnTo>
                  <a:pt x="2309" y="6775"/>
                </a:lnTo>
                <a:lnTo>
                  <a:pt x="2303" y="6801"/>
                </a:lnTo>
                <a:lnTo>
                  <a:pt x="2298" y="6826"/>
                </a:lnTo>
                <a:lnTo>
                  <a:pt x="2291" y="6852"/>
                </a:lnTo>
                <a:lnTo>
                  <a:pt x="2282" y="6878"/>
                </a:lnTo>
                <a:lnTo>
                  <a:pt x="2273" y="6902"/>
                </a:lnTo>
                <a:lnTo>
                  <a:pt x="2264" y="6927"/>
                </a:lnTo>
                <a:lnTo>
                  <a:pt x="2253" y="6952"/>
                </a:lnTo>
                <a:lnTo>
                  <a:pt x="2241" y="6976"/>
                </a:lnTo>
                <a:lnTo>
                  <a:pt x="2229" y="7000"/>
                </a:lnTo>
                <a:lnTo>
                  <a:pt x="2216" y="7023"/>
                </a:lnTo>
                <a:lnTo>
                  <a:pt x="2201" y="7047"/>
                </a:lnTo>
                <a:lnTo>
                  <a:pt x="2187" y="7070"/>
                </a:lnTo>
                <a:lnTo>
                  <a:pt x="2171" y="7091"/>
                </a:lnTo>
                <a:lnTo>
                  <a:pt x="2153" y="7114"/>
                </a:lnTo>
                <a:lnTo>
                  <a:pt x="2136" y="7135"/>
                </a:lnTo>
                <a:lnTo>
                  <a:pt x="2117" y="7156"/>
                </a:lnTo>
                <a:lnTo>
                  <a:pt x="2098" y="7176"/>
                </a:lnTo>
                <a:lnTo>
                  <a:pt x="2069" y="7203"/>
                </a:lnTo>
                <a:lnTo>
                  <a:pt x="2039" y="7229"/>
                </a:lnTo>
                <a:lnTo>
                  <a:pt x="2008" y="7252"/>
                </a:lnTo>
                <a:lnTo>
                  <a:pt x="1977" y="7274"/>
                </a:lnTo>
                <a:lnTo>
                  <a:pt x="1945" y="7294"/>
                </a:lnTo>
                <a:lnTo>
                  <a:pt x="1912" y="7313"/>
                </a:lnTo>
                <a:lnTo>
                  <a:pt x="1878" y="7329"/>
                </a:lnTo>
                <a:lnTo>
                  <a:pt x="1844" y="7345"/>
                </a:lnTo>
                <a:lnTo>
                  <a:pt x="1809" y="7357"/>
                </a:lnTo>
                <a:lnTo>
                  <a:pt x="1774" y="7368"/>
                </a:lnTo>
                <a:lnTo>
                  <a:pt x="1738" y="7379"/>
                </a:lnTo>
                <a:lnTo>
                  <a:pt x="1702" y="7387"/>
                </a:lnTo>
                <a:lnTo>
                  <a:pt x="1666" y="7392"/>
                </a:lnTo>
                <a:lnTo>
                  <a:pt x="1629" y="7397"/>
                </a:lnTo>
                <a:lnTo>
                  <a:pt x="1592" y="7399"/>
                </a:lnTo>
                <a:lnTo>
                  <a:pt x="1555" y="7400"/>
                </a:lnTo>
                <a:lnTo>
                  <a:pt x="1520" y="7399"/>
                </a:lnTo>
                <a:lnTo>
                  <a:pt x="1483" y="7397"/>
                </a:lnTo>
                <a:lnTo>
                  <a:pt x="1446" y="7392"/>
                </a:lnTo>
                <a:lnTo>
                  <a:pt x="1410" y="7387"/>
                </a:lnTo>
                <a:lnTo>
                  <a:pt x="1374" y="7379"/>
                </a:lnTo>
                <a:lnTo>
                  <a:pt x="1338" y="7368"/>
                </a:lnTo>
                <a:lnTo>
                  <a:pt x="1303" y="7357"/>
                </a:lnTo>
                <a:lnTo>
                  <a:pt x="1268" y="7345"/>
                </a:lnTo>
                <a:lnTo>
                  <a:pt x="1234" y="7329"/>
                </a:lnTo>
                <a:lnTo>
                  <a:pt x="1200" y="7313"/>
                </a:lnTo>
                <a:lnTo>
                  <a:pt x="1167" y="7294"/>
                </a:lnTo>
                <a:lnTo>
                  <a:pt x="1135" y="7274"/>
                </a:lnTo>
                <a:lnTo>
                  <a:pt x="1104" y="7252"/>
                </a:lnTo>
                <a:lnTo>
                  <a:pt x="1073" y="7229"/>
                </a:lnTo>
                <a:lnTo>
                  <a:pt x="1043" y="7203"/>
                </a:lnTo>
                <a:lnTo>
                  <a:pt x="1014" y="7176"/>
                </a:lnTo>
                <a:lnTo>
                  <a:pt x="988" y="7148"/>
                </a:lnTo>
                <a:lnTo>
                  <a:pt x="962" y="7118"/>
                </a:lnTo>
                <a:lnTo>
                  <a:pt x="938" y="7087"/>
                </a:lnTo>
                <a:lnTo>
                  <a:pt x="917" y="7056"/>
                </a:lnTo>
                <a:lnTo>
                  <a:pt x="896" y="7023"/>
                </a:lnTo>
                <a:lnTo>
                  <a:pt x="878" y="6991"/>
                </a:lnTo>
                <a:lnTo>
                  <a:pt x="861" y="6958"/>
                </a:lnTo>
                <a:lnTo>
                  <a:pt x="846" y="6923"/>
                </a:lnTo>
                <a:lnTo>
                  <a:pt x="834" y="6888"/>
                </a:lnTo>
                <a:lnTo>
                  <a:pt x="822" y="6853"/>
                </a:lnTo>
                <a:lnTo>
                  <a:pt x="812" y="6817"/>
                </a:lnTo>
                <a:lnTo>
                  <a:pt x="805" y="6781"/>
                </a:lnTo>
                <a:lnTo>
                  <a:pt x="799" y="6745"/>
                </a:lnTo>
                <a:lnTo>
                  <a:pt x="794" y="6708"/>
                </a:lnTo>
                <a:lnTo>
                  <a:pt x="792" y="6671"/>
                </a:lnTo>
                <a:lnTo>
                  <a:pt x="791" y="6635"/>
                </a:lnTo>
                <a:lnTo>
                  <a:pt x="792" y="6599"/>
                </a:lnTo>
                <a:lnTo>
                  <a:pt x="794" y="6562"/>
                </a:lnTo>
                <a:lnTo>
                  <a:pt x="799" y="6526"/>
                </a:lnTo>
                <a:lnTo>
                  <a:pt x="805" y="6489"/>
                </a:lnTo>
                <a:lnTo>
                  <a:pt x="812" y="6453"/>
                </a:lnTo>
                <a:lnTo>
                  <a:pt x="822" y="6417"/>
                </a:lnTo>
                <a:lnTo>
                  <a:pt x="834" y="6382"/>
                </a:lnTo>
                <a:lnTo>
                  <a:pt x="846" y="6347"/>
                </a:lnTo>
                <a:lnTo>
                  <a:pt x="861" y="6313"/>
                </a:lnTo>
                <a:lnTo>
                  <a:pt x="878" y="6279"/>
                </a:lnTo>
                <a:lnTo>
                  <a:pt x="896" y="6246"/>
                </a:lnTo>
                <a:lnTo>
                  <a:pt x="917" y="6214"/>
                </a:lnTo>
                <a:lnTo>
                  <a:pt x="938" y="6183"/>
                </a:lnTo>
                <a:lnTo>
                  <a:pt x="962" y="6152"/>
                </a:lnTo>
                <a:lnTo>
                  <a:pt x="988" y="6122"/>
                </a:lnTo>
                <a:lnTo>
                  <a:pt x="1014" y="6094"/>
                </a:lnTo>
                <a:lnTo>
                  <a:pt x="1035" y="6074"/>
                </a:lnTo>
                <a:lnTo>
                  <a:pt x="1055" y="6056"/>
                </a:lnTo>
                <a:lnTo>
                  <a:pt x="1077" y="6038"/>
                </a:lnTo>
                <a:lnTo>
                  <a:pt x="1100" y="6021"/>
                </a:lnTo>
                <a:lnTo>
                  <a:pt x="1121" y="6005"/>
                </a:lnTo>
                <a:lnTo>
                  <a:pt x="1144" y="5990"/>
                </a:lnTo>
                <a:lnTo>
                  <a:pt x="1167" y="5976"/>
                </a:lnTo>
                <a:lnTo>
                  <a:pt x="1191" y="5962"/>
                </a:lnTo>
                <a:lnTo>
                  <a:pt x="1215" y="5950"/>
                </a:lnTo>
                <a:lnTo>
                  <a:pt x="1239" y="5939"/>
                </a:lnTo>
                <a:lnTo>
                  <a:pt x="1264" y="5927"/>
                </a:lnTo>
                <a:lnTo>
                  <a:pt x="1289" y="5918"/>
                </a:lnTo>
                <a:lnTo>
                  <a:pt x="1313" y="5909"/>
                </a:lnTo>
                <a:lnTo>
                  <a:pt x="1339" y="5901"/>
                </a:lnTo>
                <a:lnTo>
                  <a:pt x="1365" y="5894"/>
                </a:lnTo>
                <a:lnTo>
                  <a:pt x="1390" y="5888"/>
                </a:lnTo>
                <a:lnTo>
                  <a:pt x="1416" y="5882"/>
                </a:lnTo>
                <a:lnTo>
                  <a:pt x="1443" y="5878"/>
                </a:lnTo>
                <a:lnTo>
                  <a:pt x="1468" y="5875"/>
                </a:lnTo>
                <a:lnTo>
                  <a:pt x="1495" y="5872"/>
                </a:lnTo>
                <a:lnTo>
                  <a:pt x="1521" y="5871"/>
                </a:lnTo>
                <a:lnTo>
                  <a:pt x="1547" y="5870"/>
                </a:lnTo>
                <a:lnTo>
                  <a:pt x="1573" y="5870"/>
                </a:lnTo>
                <a:lnTo>
                  <a:pt x="1600" y="5871"/>
                </a:lnTo>
                <a:lnTo>
                  <a:pt x="1626" y="5873"/>
                </a:lnTo>
                <a:lnTo>
                  <a:pt x="1652" y="5876"/>
                </a:lnTo>
                <a:lnTo>
                  <a:pt x="1679" y="5879"/>
                </a:lnTo>
                <a:lnTo>
                  <a:pt x="1704" y="5884"/>
                </a:lnTo>
                <a:lnTo>
                  <a:pt x="1730" y="5889"/>
                </a:lnTo>
                <a:lnTo>
                  <a:pt x="1756" y="5896"/>
                </a:lnTo>
                <a:lnTo>
                  <a:pt x="1781" y="5904"/>
                </a:lnTo>
                <a:lnTo>
                  <a:pt x="1806" y="5912"/>
                </a:lnTo>
                <a:lnTo>
                  <a:pt x="0" y="4107"/>
                </a:lnTo>
                <a:close/>
              </a:path>
            </a:pathLst>
          </a:custGeom>
          <a:solidFill>
            <a:schemeClr val="accent4"/>
          </a:solidFill>
          <a:ln w="38100">
            <a:solidFill>
              <a:schemeClr val="tx2"/>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 name="Freeform 8"/>
          <p:cNvSpPr>
            <a:spLocks/>
          </p:cNvSpPr>
          <p:nvPr/>
        </p:nvSpPr>
        <p:spPr bwMode="auto">
          <a:xfrm>
            <a:off x="3147748" y="2792317"/>
            <a:ext cx="2211653" cy="2211653"/>
          </a:xfrm>
          <a:custGeom>
            <a:avLst/>
            <a:gdLst>
              <a:gd name="T0" fmla="*/ 1631 w 8215"/>
              <a:gd name="T1" fmla="*/ 2334 h 8213"/>
              <a:gd name="T2" fmla="*/ 1395 w 8215"/>
              <a:gd name="T3" fmla="*/ 2319 h 8213"/>
              <a:gd name="T4" fmla="*/ 1173 w 8215"/>
              <a:gd name="T5" fmla="*/ 2232 h 8213"/>
              <a:gd name="T6" fmla="*/ 967 w 8215"/>
              <a:gd name="T7" fmla="*/ 2055 h 8213"/>
              <a:gd name="T8" fmla="*/ 817 w 8215"/>
              <a:gd name="T9" fmla="*/ 1755 h 8213"/>
              <a:gd name="T10" fmla="*/ 810 w 8215"/>
              <a:gd name="T11" fmla="*/ 1426 h 8213"/>
              <a:gd name="T12" fmla="*/ 944 w 8215"/>
              <a:gd name="T13" fmla="*/ 1120 h 8213"/>
              <a:gd name="T14" fmla="*/ 1205 w 8215"/>
              <a:gd name="T15" fmla="*/ 894 h 8213"/>
              <a:gd name="T16" fmla="*/ 1525 w 8215"/>
              <a:gd name="T17" fmla="*/ 808 h 8213"/>
              <a:gd name="T18" fmla="*/ 1849 w 8215"/>
              <a:gd name="T19" fmla="*/ 863 h 8213"/>
              <a:gd name="T20" fmla="*/ 2122 w 8215"/>
              <a:gd name="T21" fmla="*/ 1051 h 8213"/>
              <a:gd name="T22" fmla="*/ 2259 w 8215"/>
              <a:gd name="T23" fmla="*/ 1256 h 8213"/>
              <a:gd name="T24" fmla="*/ 2321 w 8215"/>
              <a:gd name="T25" fmla="*/ 1485 h 8213"/>
              <a:gd name="T26" fmla="*/ 2312 w 8215"/>
              <a:gd name="T27" fmla="*/ 1721 h 8213"/>
              <a:gd name="T28" fmla="*/ 5837 w 8215"/>
              <a:gd name="T29" fmla="*/ 1784 h 8213"/>
              <a:gd name="T30" fmla="*/ 5602 w 8215"/>
              <a:gd name="T31" fmla="*/ 1767 h 8213"/>
              <a:gd name="T32" fmla="*/ 5371 w 8215"/>
              <a:gd name="T33" fmla="*/ 1822 h 8213"/>
              <a:gd name="T34" fmla="*/ 5163 w 8215"/>
              <a:gd name="T35" fmla="*/ 1951 h 8213"/>
              <a:gd name="T36" fmla="*/ 4968 w 8215"/>
              <a:gd name="T37" fmla="*/ 2207 h 8213"/>
              <a:gd name="T38" fmla="*/ 4898 w 8215"/>
              <a:gd name="T39" fmla="*/ 2529 h 8213"/>
              <a:gd name="T40" fmla="*/ 4968 w 8215"/>
              <a:gd name="T41" fmla="*/ 2852 h 8213"/>
              <a:gd name="T42" fmla="*/ 5180 w 8215"/>
              <a:gd name="T43" fmla="*/ 3124 h 8213"/>
              <a:gd name="T44" fmla="*/ 5481 w 8215"/>
              <a:gd name="T45" fmla="*/ 3273 h 8213"/>
              <a:gd name="T46" fmla="*/ 5809 w 8215"/>
              <a:gd name="T47" fmla="*/ 3281 h 8213"/>
              <a:gd name="T48" fmla="*/ 6116 w 8215"/>
              <a:gd name="T49" fmla="*/ 3147 h 8213"/>
              <a:gd name="T50" fmla="*/ 6309 w 8215"/>
              <a:gd name="T51" fmla="*/ 2941 h 8213"/>
              <a:gd name="T52" fmla="*/ 6405 w 8215"/>
              <a:gd name="T53" fmla="*/ 2721 h 8213"/>
              <a:gd name="T54" fmla="*/ 6427 w 8215"/>
              <a:gd name="T55" fmla="*/ 2486 h 8213"/>
              <a:gd name="T56" fmla="*/ 8215 w 8215"/>
              <a:gd name="T57" fmla="*/ 4107 h 8213"/>
              <a:gd name="T58" fmla="*/ 6433 w 8215"/>
              <a:gd name="T59" fmla="*/ 5721 h 8213"/>
              <a:gd name="T60" fmla="*/ 6410 w 8215"/>
              <a:gd name="T61" fmla="*/ 5486 h 8213"/>
              <a:gd name="T62" fmla="*/ 6314 w 8215"/>
              <a:gd name="T63" fmla="*/ 5267 h 8213"/>
              <a:gd name="T64" fmla="*/ 6121 w 8215"/>
              <a:gd name="T65" fmla="*/ 5061 h 8213"/>
              <a:gd name="T66" fmla="*/ 5814 w 8215"/>
              <a:gd name="T67" fmla="*/ 4927 h 8213"/>
              <a:gd name="T68" fmla="*/ 5487 w 8215"/>
              <a:gd name="T69" fmla="*/ 4934 h 8213"/>
              <a:gd name="T70" fmla="*/ 5185 w 8215"/>
              <a:gd name="T71" fmla="*/ 5084 h 8213"/>
              <a:gd name="T72" fmla="*/ 4975 w 8215"/>
              <a:gd name="T73" fmla="*/ 5356 h 8213"/>
              <a:gd name="T74" fmla="*/ 4903 w 8215"/>
              <a:gd name="T75" fmla="*/ 5678 h 8213"/>
              <a:gd name="T76" fmla="*/ 4975 w 8215"/>
              <a:gd name="T77" fmla="*/ 6001 h 8213"/>
              <a:gd name="T78" fmla="*/ 5169 w 8215"/>
              <a:gd name="T79" fmla="*/ 6257 h 8213"/>
              <a:gd name="T80" fmla="*/ 5376 w 8215"/>
              <a:gd name="T81" fmla="*/ 6386 h 8213"/>
              <a:gd name="T82" fmla="*/ 5607 w 8215"/>
              <a:gd name="T83" fmla="*/ 6441 h 8213"/>
              <a:gd name="T84" fmla="*/ 5843 w 8215"/>
              <a:gd name="T85" fmla="*/ 6424 h 8213"/>
              <a:gd name="T86" fmla="*/ 2307 w 8215"/>
              <a:gd name="T87" fmla="*/ 6487 h 8213"/>
              <a:gd name="T88" fmla="*/ 2316 w 8215"/>
              <a:gd name="T89" fmla="*/ 6723 h 8213"/>
              <a:gd name="T90" fmla="*/ 2254 w 8215"/>
              <a:gd name="T91" fmla="*/ 6952 h 8213"/>
              <a:gd name="T92" fmla="*/ 2117 w 8215"/>
              <a:gd name="T93" fmla="*/ 7156 h 8213"/>
              <a:gd name="T94" fmla="*/ 1844 w 8215"/>
              <a:gd name="T95" fmla="*/ 7345 h 8213"/>
              <a:gd name="T96" fmla="*/ 1520 w 8215"/>
              <a:gd name="T97" fmla="*/ 7400 h 8213"/>
              <a:gd name="T98" fmla="*/ 1200 w 8215"/>
              <a:gd name="T99" fmla="*/ 7313 h 8213"/>
              <a:gd name="T100" fmla="*/ 938 w 8215"/>
              <a:gd name="T101" fmla="*/ 7088 h 8213"/>
              <a:gd name="T102" fmla="*/ 805 w 8215"/>
              <a:gd name="T103" fmla="*/ 6782 h 8213"/>
              <a:gd name="T104" fmla="*/ 812 w 8215"/>
              <a:gd name="T105" fmla="*/ 6453 h 8213"/>
              <a:gd name="T106" fmla="*/ 962 w 8215"/>
              <a:gd name="T107" fmla="*/ 6153 h 8213"/>
              <a:gd name="T108" fmla="*/ 1167 w 8215"/>
              <a:gd name="T109" fmla="*/ 5976 h 8213"/>
              <a:gd name="T110" fmla="*/ 1390 w 8215"/>
              <a:gd name="T111" fmla="*/ 5888 h 8213"/>
              <a:gd name="T112" fmla="*/ 1626 w 8215"/>
              <a:gd name="T113" fmla="*/ 5873 h 8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15" h="8213">
                <a:moveTo>
                  <a:pt x="0" y="4107"/>
                </a:moveTo>
                <a:lnTo>
                  <a:pt x="1812" y="2295"/>
                </a:lnTo>
                <a:lnTo>
                  <a:pt x="1787" y="2304"/>
                </a:lnTo>
                <a:lnTo>
                  <a:pt x="1761" y="2311"/>
                </a:lnTo>
                <a:lnTo>
                  <a:pt x="1735" y="2317"/>
                </a:lnTo>
                <a:lnTo>
                  <a:pt x="1710" y="2323"/>
                </a:lnTo>
                <a:lnTo>
                  <a:pt x="1684" y="2327"/>
                </a:lnTo>
                <a:lnTo>
                  <a:pt x="1657" y="2331"/>
                </a:lnTo>
                <a:lnTo>
                  <a:pt x="1631" y="2334"/>
                </a:lnTo>
                <a:lnTo>
                  <a:pt x="1605" y="2337"/>
                </a:lnTo>
                <a:lnTo>
                  <a:pt x="1579" y="2338"/>
                </a:lnTo>
                <a:lnTo>
                  <a:pt x="1552" y="2338"/>
                </a:lnTo>
                <a:lnTo>
                  <a:pt x="1526" y="2337"/>
                </a:lnTo>
                <a:lnTo>
                  <a:pt x="1500" y="2335"/>
                </a:lnTo>
                <a:lnTo>
                  <a:pt x="1473" y="2332"/>
                </a:lnTo>
                <a:lnTo>
                  <a:pt x="1448" y="2329"/>
                </a:lnTo>
                <a:lnTo>
                  <a:pt x="1422" y="2325"/>
                </a:lnTo>
                <a:lnTo>
                  <a:pt x="1395" y="2319"/>
                </a:lnTo>
                <a:lnTo>
                  <a:pt x="1370" y="2313"/>
                </a:lnTo>
                <a:lnTo>
                  <a:pt x="1344" y="2307"/>
                </a:lnTo>
                <a:lnTo>
                  <a:pt x="1319" y="2299"/>
                </a:lnTo>
                <a:lnTo>
                  <a:pt x="1294" y="2289"/>
                </a:lnTo>
                <a:lnTo>
                  <a:pt x="1269" y="2280"/>
                </a:lnTo>
                <a:lnTo>
                  <a:pt x="1244" y="2269"/>
                </a:lnTo>
                <a:lnTo>
                  <a:pt x="1221" y="2257"/>
                </a:lnTo>
                <a:lnTo>
                  <a:pt x="1196" y="2245"/>
                </a:lnTo>
                <a:lnTo>
                  <a:pt x="1173" y="2232"/>
                </a:lnTo>
                <a:lnTo>
                  <a:pt x="1150" y="2217"/>
                </a:lnTo>
                <a:lnTo>
                  <a:pt x="1127" y="2202"/>
                </a:lnTo>
                <a:lnTo>
                  <a:pt x="1105" y="2187"/>
                </a:lnTo>
                <a:lnTo>
                  <a:pt x="1082" y="2169"/>
                </a:lnTo>
                <a:lnTo>
                  <a:pt x="1062" y="2152"/>
                </a:lnTo>
                <a:lnTo>
                  <a:pt x="1040" y="2133"/>
                </a:lnTo>
                <a:lnTo>
                  <a:pt x="1020" y="2114"/>
                </a:lnTo>
                <a:lnTo>
                  <a:pt x="993" y="2085"/>
                </a:lnTo>
                <a:lnTo>
                  <a:pt x="967" y="2055"/>
                </a:lnTo>
                <a:lnTo>
                  <a:pt x="944" y="2024"/>
                </a:lnTo>
                <a:lnTo>
                  <a:pt x="922" y="1994"/>
                </a:lnTo>
                <a:lnTo>
                  <a:pt x="901" y="1961"/>
                </a:lnTo>
                <a:lnTo>
                  <a:pt x="883" y="1928"/>
                </a:lnTo>
                <a:lnTo>
                  <a:pt x="867" y="1894"/>
                </a:lnTo>
                <a:lnTo>
                  <a:pt x="852" y="1860"/>
                </a:lnTo>
                <a:lnTo>
                  <a:pt x="839" y="1825"/>
                </a:lnTo>
                <a:lnTo>
                  <a:pt x="828" y="1790"/>
                </a:lnTo>
                <a:lnTo>
                  <a:pt x="817" y="1755"/>
                </a:lnTo>
                <a:lnTo>
                  <a:pt x="810" y="1719"/>
                </a:lnTo>
                <a:lnTo>
                  <a:pt x="804" y="1682"/>
                </a:lnTo>
                <a:lnTo>
                  <a:pt x="799" y="1646"/>
                </a:lnTo>
                <a:lnTo>
                  <a:pt x="797" y="1609"/>
                </a:lnTo>
                <a:lnTo>
                  <a:pt x="796" y="1572"/>
                </a:lnTo>
                <a:lnTo>
                  <a:pt x="797" y="1536"/>
                </a:lnTo>
                <a:lnTo>
                  <a:pt x="799" y="1499"/>
                </a:lnTo>
                <a:lnTo>
                  <a:pt x="804" y="1462"/>
                </a:lnTo>
                <a:lnTo>
                  <a:pt x="810" y="1426"/>
                </a:lnTo>
                <a:lnTo>
                  <a:pt x="817" y="1390"/>
                </a:lnTo>
                <a:lnTo>
                  <a:pt x="828" y="1354"/>
                </a:lnTo>
                <a:lnTo>
                  <a:pt x="839" y="1319"/>
                </a:lnTo>
                <a:lnTo>
                  <a:pt x="852" y="1284"/>
                </a:lnTo>
                <a:lnTo>
                  <a:pt x="867" y="1250"/>
                </a:lnTo>
                <a:lnTo>
                  <a:pt x="883" y="1217"/>
                </a:lnTo>
                <a:lnTo>
                  <a:pt x="901" y="1184"/>
                </a:lnTo>
                <a:lnTo>
                  <a:pt x="922" y="1151"/>
                </a:lnTo>
                <a:lnTo>
                  <a:pt x="944" y="1120"/>
                </a:lnTo>
                <a:lnTo>
                  <a:pt x="967" y="1089"/>
                </a:lnTo>
                <a:lnTo>
                  <a:pt x="993" y="1060"/>
                </a:lnTo>
                <a:lnTo>
                  <a:pt x="1020" y="1031"/>
                </a:lnTo>
                <a:lnTo>
                  <a:pt x="1048" y="1004"/>
                </a:lnTo>
                <a:lnTo>
                  <a:pt x="1078" y="979"/>
                </a:lnTo>
                <a:lnTo>
                  <a:pt x="1109" y="955"/>
                </a:lnTo>
                <a:lnTo>
                  <a:pt x="1140" y="933"/>
                </a:lnTo>
                <a:lnTo>
                  <a:pt x="1173" y="913"/>
                </a:lnTo>
                <a:lnTo>
                  <a:pt x="1205" y="894"/>
                </a:lnTo>
                <a:lnTo>
                  <a:pt x="1239" y="878"/>
                </a:lnTo>
                <a:lnTo>
                  <a:pt x="1273" y="863"/>
                </a:lnTo>
                <a:lnTo>
                  <a:pt x="1308" y="850"/>
                </a:lnTo>
                <a:lnTo>
                  <a:pt x="1343" y="838"/>
                </a:lnTo>
                <a:lnTo>
                  <a:pt x="1379" y="829"/>
                </a:lnTo>
                <a:lnTo>
                  <a:pt x="1415" y="821"/>
                </a:lnTo>
                <a:lnTo>
                  <a:pt x="1452" y="814"/>
                </a:lnTo>
                <a:lnTo>
                  <a:pt x="1488" y="810"/>
                </a:lnTo>
                <a:lnTo>
                  <a:pt x="1525" y="808"/>
                </a:lnTo>
                <a:lnTo>
                  <a:pt x="1562" y="807"/>
                </a:lnTo>
                <a:lnTo>
                  <a:pt x="1598" y="808"/>
                </a:lnTo>
                <a:lnTo>
                  <a:pt x="1635" y="810"/>
                </a:lnTo>
                <a:lnTo>
                  <a:pt x="1672" y="814"/>
                </a:lnTo>
                <a:lnTo>
                  <a:pt x="1707" y="821"/>
                </a:lnTo>
                <a:lnTo>
                  <a:pt x="1743" y="829"/>
                </a:lnTo>
                <a:lnTo>
                  <a:pt x="1779" y="838"/>
                </a:lnTo>
                <a:lnTo>
                  <a:pt x="1814" y="850"/>
                </a:lnTo>
                <a:lnTo>
                  <a:pt x="1849" y="863"/>
                </a:lnTo>
                <a:lnTo>
                  <a:pt x="1884" y="878"/>
                </a:lnTo>
                <a:lnTo>
                  <a:pt x="1917" y="894"/>
                </a:lnTo>
                <a:lnTo>
                  <a:pt x="1951" y="913"/>
                </a:lnTo>
                <a:lnTo>
                  <a:pt x="1983" y="933"/>
                </a:lnTo>
                <a:lnTo>
                  <a:pt x="2014" y="955"/>
                </a:lnTo>
                <a:lnTo>
                  <a:pt x="2044" y="979"/>
                </a:lnTo>
                <a:lnTo>
                  <a:pt x="2074" y="1004"/>
                </a:lnTo>
                <a:lnTo>
                  <a:pt x="2103" y="1031"/>
                </a:lnTo>
                <a:lnTo>
                  <a:pt x="2122" y="1051"/>
                </a:lnTo>
                <a:lnTo>
                  <a:pt x="2141" y="1072"/>
                </a:lnTo>
                <a:lnTo>
                  <a:pt x="2159" y="1094"/>
                </a:lnTo>
                <a:lnTo>
                  <a:pt x="2176" y="1115"/>
                </a:lnTo>
                <a:lnTo>
                  <a:pt x="2192" y="1138"/>
                </a:lnTo>
                <a:lnTo>
                  <a:pt x="2206" y="1160"/>
                </a:lnTo>
                <a:lnTo>
                  <a:pt x="2221" y="1184"/>
                </a:lnTo>
                <a:lnTo>
                  <a:pt x="2234" y="1207"/>
                </a:lnTo>
                <a:lnTo>
                  <a:pt x="2247" y="1231"/>
                </a:lnTo>
                <a:lnTo>
                  <a:pt x="2259" y="1256"/>
                </a:lnTo>
                <a:lnTo>
                  <a:pt x="2269" y="1280"/>
                </a:lnTo>
                <a:lnTo>
                  <a:pt x="2279" y="1305"/>
                </a:lnTo>
                <a:lnTo>
                  <a:pt x="2288" y="1330"/>
                </a:lnTo>
                <a:lnTo>
                  <a:pt x="2296" y="1355"/>
                </a:lnTo>
                <a:lnTo>
                  <a:pt x="2303" y="1381"/>
                </a:lnTo>
                <a:lnTo>
                  <a:pt x="2309" y="1407"/>
                </a:lnTo>
                <a:lnTo>
                  <a:pt x="2314" y="1432"/>
                </a:lnTo>
                <a:lnTo>
                  <a:pt x="2318" y="1459"/>
                </a:lnTo>
                <a:lnTo>
                  <a:pt x="2321" y="1485"/>
                </a:lnTo>
                <a:lnTo>
                  <a:pt x="2325" y="1511"/>
                </a:lnTo>
                <a:lnTo>
                  <a:pt x="2326" y="1537"/>
                </a:lnTo>
                <a:lnTo>
                  <a:pt x="2327" y="1564"/>
                </a:lnTo>
                <a:lnTo>
                  <a:pt x="2327" y="1589"/>
                </a:lnTo>
                <a:lnTo>
                  <a:pt x="2326" y="1616"/>
                </a:lnTo>
                <a:lnTo>
                  <a:pt x="2324" y="1643"/>
                </a:lnTo>
                <a:lnTo>
                  <a:pt x="2320" y="1668"/>
                </a:lnTo>
                <a:lnTo>
                  <a:pt x="2317" y="1695"/>
                </a:lnTo>
                <a:lnTo>
                  <a:pt x="2312" y="1721"/>
                </a:lnTo>
                <a:lnTo>
                  <a:pt x="2307" y="1746"/>
                </a:lnTo>
                <a:lnTo>
                  <a:pt x="2301" y="1772"/>
                </a:lnTo>
                <a:lnTo>
                  <a:pt x="2293" y="1798"/>
                </a:lnTo>
                <a:lnTo>
                  <a:pt x="2284" y="1822"/>
                </a:lnTo>
                <a:lnTo>
                  <a:pt x="4108" y="0"/>
                </a:lnTo>
                <a:lnTo>
                  <a:pt x="5914" y="1806"/>
                </a:lnTo>
                <a:lnTo>
                  <a:pt x="5888" y="1798"/>
                </a:lnTo>
                <a:lnTo>
                  <a:pt x="5863" y="1790"/>
                </a:lnTo>
                <a:lnTo>
                  <a:pt x="5837" y="1784"/>
                </a:lnTo>
                <a:lnTo>
                  <a:pt x="5811" y="1779"/>
                </a:lnTo>
                <a:lnTo>
                  <a:pt x="5786" y="1774"/>
                </a:lnTo>
                <a:lnTo>
                  <a:pt x="5760" y="1770"/>
                </a:lnTo>
                <a:lnTo>
                  <a:pt x="5733" y="1768"/>
                </a:lnTo>
                <a:lnTo>
                  <a:pt x="5707" y="1766"/>
                </a:lnTo>
                <a:lnTo>
                  <a:pt x="5681" y="1765"/>
                </a:lnTo>
                <a:lnTo>
                  <a:pt x="5654" y="1765"/>
                </a:lnTo>
                <a:lnTo>
                  <a:pt x="5629" y="1765"/>
                </a:lnTo>
                <a:lnTo>
                  <a:pt x="5602" y="1767"/>
                </a:lnTo>
                <a:lnTo>
                  <a:pt x="5576" y="1769"/>
                </a:lnTo>
                <a:lnTo>
                  <a:pt x="5550" y="1773"/>
                </a:lnTo>
                <a:lnTo>
                  <a:pt x="5524" y="1777"/>
                </a:lnTo>
                <a:lnTo>
                  <a:pt x="5498" y="1782"/>
                </a:lnTo>
                <a:lnTo>
                  <a:pt x="5472" y="1788"/>
                </a:lnTo>
                <a:lnTo>
                  <a:pt x="5447" y="1796"/>
                </a:lnTo>
                <a:lnTo>
                  <a:pt x="5421" y="1804"/>
                </a:lnTo>
                <a:lnTo>
                  <a:pt x="5396" y="1812"/>
                </a:lnTo>
                <a:lnTo>
                  <a:pt x="5371" y="1822"/>
                </a:lnTo>
                <a:lnTo>
                  <a:pt x="5346" y="1833"/>
                </a:lnTo>
                <a:lnTo>
                  <a:pt x="5323" y="1844"/>
                </a:lnTo>
                <a:lnTo>
                  <a:pt x="5298" y="1856"/>
                </a:lnTo>
                <a:lnTo>
                  <a:pt x="5274" y="1870"/>
                </a:lnTo>
                <a:lnTo>
                  <a:pt x="5252" y="1884"/>
                </a:lnTo>
                <a:lnTo>
                  <a:pt x="5229" y="1899"/>
                </a:lnTo>
                <a:lnTo>
                  <a:pt x="5207" y="1916"/>
                </a:lnTo>
                <a:lnTo>
                  <a:pt x="5185" y="1932"/>
                </a:lnTo>
                <a:lnTo>
                  <a:pt x="5163" y="1951"/>
                </a:lnTo>
                <a:lnTo>
                  <a:pt x="5143" y="1969"/>
                </a:lnTo>
                <a:lnTo>
                  <a:pt x="5122" y="1989"/>
                </a:lnTo>
                <a:lnTo>
                  <a:pt x="5095" y="2017"/>
                </a:lnTo>
                <a:lnTo>
                  <a:pt x="5070" y="2047"/>
                </a:lnTo>
                <a:lnTo>
                  <a:pt x="5045" y="2077"/>
                </a:lnTo>
                <a:lnTo>
                  <a:pt x="5024" y="2109"/>
                </a:lnTo>
                <a:lnTo>
                  <a:pt x="5004" y="2140"/>
                </a:lnTo>
                <a:lnTo>
                  <a:pt x="4986" y="2173"/>
                </a:lnTo>
                <a:lnTo>
                  <a:pt x="4968" y="2207"/>
                </a:lnTo>
                <a:lnTo>
                  <a:pt x="4954" y="2242"/>
                </a:lnTo>
                <a:lnTo>
                  <a:pt x="4941" y="2276"/>
                </a:lnTo>
                <a:lnTo>
                  <a:pt x="4929" y="2312"/>
                </a:lnTo>
                <a:lnTo>
                  <a:pt x="4920" y="2348"/>
                </a:lnTo>
                <a:lnTo>
                  <a:pt x="4912" y="2384"/>
                </a:lnTo>
                <a:lnTo>
                  <a:pt x="4906" y="2420"/>
                </a:lnTo>
                <a:lnTo>
                  <a:pt x="4902" y="2457"/>
                </a:lnTo>
                <a:lnTo>
                  <a:pt x="4899" y="2493"/>
                </a:lnTo>
                <a:lnTo>
                  <a:pt x="4898" y="2529"/>
                </a:lnTo>
                <a:lnTo>
                  <a:pt x="4899" y="2566"/>
                </a:lnTo>
                <a:lnTo>
                  <a:pt x="4902" y="2603"/>
                </a:lnTo>
                <a:lnTo>
                  <a:pt x="4906" y="2639"/>
                </a:lnTo>
                <a:lnTo>
                  <a:pt x="4912" y="2676"/>
                </a:lnTo>
                <a:lnTo>
                  <a:pt x="4920" y="2712"/>
                </a:lnTo>
                <a:lnTo>
                  <a:pt x="4929" y="2747"/>
                </a:lnTo>
                <a:lnTo>
                  <a:pt x="4941" y="2783"/>
                </a:lnTo>
                <a:lnTo>
                  <a:pt x="4954" y="2818"/>
                </a:lnTo>
                <a:lnTo>
                  <a:pt x="4968" y="2852"/>
                </a:lnTo>
                <a:lnTo>
                  <a:pt x="4986" y="2886"/>
                </a:lnTo>
                <a:lnTo>
                  <a:pt x="5004" y="2918"/>
                </a:lnTo>
                <a:lnTo>
                  <a:pt x="5024" y="2950"/>
                </a:lnTo>
                <a:lnTo>
                  <a:pt x="5045" y="2982"/>
                </a:lnTo>
                <a:lnTo>
                  <a:pt x="5070" y="3013"/>
                </a:lnTo>
                <a:lnTo>
                  <a:pt x="5095" y="3043"/>
                </a:lnTo>
                <a:lnTo>
                  <a:pt x="5122" y="3070"/>
                </a:lnTo>
                <a:lnTo>
                  <a:pt x="5151" y="3098"/>
                </a:lnTo>
                <a:lnTo>
                  <a:pt x="5180" y="3124"/>
                </a:lnTo>
                <a:lnTo>
                  <a:pt x="5211" y="3147"/>
                </a:lnTo>
                <a:lnTo>
                  <a:pt x="5243" y="3169"/>
                </a:lnTo>
                <a:lnTo>
                  <a:pt x="5274" y="3189"/>
                </a:lnTo>
                <a:lnTo>
                  <a:pt x="5307" y="3207"/>
                </a:lnTo>
                <a:lnTo>
                  <a:pt x="5341" y="3224"/>
                </a:lnTo>
                <a:lnTo>
                  <a:pt x="5375" y="3239"/>
                </a:lnTo>
                <a:lnTo>
                  <a:pt x="5410" y="3252"/>
                </a:lnTo>
                <a:lnTo>
                  <a:pt x="5446" y="3263"/>
                </a:lnTo>
                <a:lnTo>
                  <a:pt x="5481" y="3273"/>
                </a:lnTo>
                <a:lnTo>
                  <a:pt x="5518" y="3281"/>
                </a:lnTo>
                <a:lnTo>
                  <a:pt x="5554" y="3287"/>
                </a:lnTo>
                <a:lnTo>
                  <a:pt x="5590" y="3291"/>
                </a:lnTo>
                <a:lnTo>
                  <a:pt x="5627" y="3294"/>
                </a:lnTo>
                <a:lnTo>
                  <a:pt x="5664" y="3295"/>
                </a:lnTo>
                <a:lnTo>
                  <a:pt x="5700" y="3294"/>
                </a:lnTo>
                <a:lnTo>
                  <a:pt x="5736" y="3291"/>
                </a:lnTo>
                <a:lnTo>
                  <a:pt x="5773" y="3287"/>
                </a:lnTo>
                <a:lnTo>
                  <a:pt x="5809" y="3281"/>
                </a:lnTo>
                <a:lnTo>
                  <a:pt x="5845" y="3273"/>
                </a:lnTo>
                <a:lnTo>
                  <a:pt x="5881" y="3263"/>
                </a:lnTo>
                <a:lnTo>
                  <a:pt x="5917" y="3252"/>
                </a:lnTo>
                <a:lnTo>
                  <a:pt x="5951" y="3239"/>
                </a:lnTo>
                <a:lnTo>
                  <a:pt x="5986" y="3224"/>
                </a:lnTo>
                <a:lnTo>
                  <a:pt x="6020" y="3207"/>
                </a:lnTo>
                <a:lnTo>
                  <a:pt x="6053" y="3189"/>
                </a:lnTo>
                <a:lnTo>
                  <a:pt x="6084" y="3169"/>
                </a:lnTo>
                <a:lnTo>
                  <a:pt x="6116" y="3147"/>
                </a:lnTo>
                <a:lnTo>
                  <a:pt x="6147" y="3124"/>
                </a:lnTo>
                <a:lnTo>
                  <a:pt x="6176" y="3098"/>
                </a:lnTo>
                <a:lnTo>
                  <a:pt x="6205" y="3070"/>
                </a:lnTo>
                <a:lnTo>
                  <a:pt x="6224" y="3051"/>
                </a:lnTo>
                <a:lnTo>
                  <a:pt x="6243" y="3029"/>
                </a:lnTo>
                <a:lnTo>
                  <a:pt x="6261" y="3008"/>
                </a:lnTo>
                <a:lnTo>
                  <a:pt x="6278" y="2986"/>
                </a:lnTo>
                <a:lnTo>
                  <a:pt x="6294" y="2964"/>
                </a:lnTo>
                <a:lnTo>
                  <a:pt x="6309" y="2941"/>
                </a:lnTo>
                <a:lnTo>
                  <a:pt x="6324" y="2918"/>
                </a:lnTo>
                <a:lnTo>
                  <a:pt x="6337" y="2895"/>
                </a:lnTo>
                <a:lnTo>
                  <a:pt x="6349" y="2870"/>
                </a:lnTo>
                <a:lnTo>
                  <a:pt x="6361" y="2847"/>
                </a:lnTo>
                <a:lnTo>
                  <a:pt x="6371" y="2822"/>
                </a:lnTo>
                <a:lnTo>
                  <a:pt x="6381" y="2797"/>
                </a:lnTo>
                <a:lnTo>
                  <a:pt x="6389" y="2772"/>
                </a:lnTo>
                <a:lnTo>
                  <a:pt x="6398" y="2746"/>
                </a:lnTo>
                <a:lnTo>
                  <a:pt x="6405" y="2721"/>
                </a:lnTo>
                <a:lnTo>
                  <a:pt x="6411" y="2696"/>
                </a:lnTo>
                <a:lnTo>
                  <a:pt x="6416" y="2669"/>
                </a:lnTo>
                <a:lnTo>
                  <a:pt x="6420" y="2643"/>
                </a:lnTo>
                <a:lnTo>
                  <a:pt x="6424" y="2618"/>
                </a:lnTo>
                <a:lnTo>
                  <a:pt x="6426" y="2591"/>
                </a:lnTo>
                <a:lnTo>
                  <a:pt x="6428" y="2564"/>
                </a:lnTo>
                <a:lnTo>
                  <a:pt x="6428" y="2539"/>
                </a:lnTo>
                <a:lnTo>
                  <a:pt x="6428" y="2512"/>
                </a:lnTo>
                <a:lnTo>
                  <a:pt x="6427" y="2486"/>
                </a:lnTo>
                <a:lnTo>
                  <a:pt x="6425" y="2460"/>
                </a:lnTo>
                <a:lnTo>
                  <a:pt x="6423" y="2434"/>
                </a:lnTo>
                <a:lnTo>
                  <a:pt x="6419" y="2407"/>
                </a:lnTo>
                <a:lnTo>
                  <a:pt x="6414" y="2382"/>
                </a:lnTo>
                <a:lnTo>
                  <a:pt x="6409" y="2356"/>
                </a:lnTo>
                <a:lnTo>
                  <a:pt x="6403" y="2330"/>
                </a:lnTo>
                <a:lnTo>
                  <a:pt x="6396" y="2305"/>
                </a:lnTo>
                <a:lnTo>
                  <a:pt x="6387" y="2279"/>
                </a:lnTo>
                <a:lnTo>
                  <a:pt x="8215" y="4107"/>
                </a:lnTo>
                <a:lnTo>
                  <a:pt x="6393" y="5929"/>
                </a:lnTo>
                <a:lnTo>
                  <a:pt x="6401" y="5903"/>
                </a:lnTo>
                <a:lnTo>
                  <a:pt x="6408" y="5877"/>
                </a:lnTo>
                <a:lnTo>
                  <a:pt x="6414" y="5852"/>
                </a:lnTo>
                <a:lnTo>
                  <a:pt x="6420" y="5826"/>
                </a:lnTo>
                <a:lnTo>
                  <a:pt x="6424" y="5801"/>
                </a:lnTo>
                <a:lnTo>
                  <a:pt x="6428" y="5775"/>
                </a:lnTo>
                <a:lnTo>
                  <a:pt x="6432" y="5748"/>
                </a:lnTo>
                <a:lnTo>
                  <a:pt x="6433" y="5721"/>
                </a:lnTo>
                <a:lnTo>
                  <a:pt x="6434" y="5696"/>
                </a:lnTo>
                <a:lnTo>
                  <a:pt x="6435" y="5669"/>
                </a:lnTo>
                <a:lnTo>
                  <a:pt x="6434" y="5643"/>
                </a:lnTo>
                <a:lnTo>
                  <a:pt x="6432" y="5617"/>
                </a:lnTo>
                <a:lnTo>
                  <a:pt x="6429" y="5590"/>
                </a:lnTo>
                <a:lnTo>
                  <a:pt x="6425" y="5564"/>
                </a:lnTo>
                <a:lnTo>
                  <a:pt x="6421" y="5539"/>
                </a:lnTo>
                <a:lnTo>
                  <a:pt x="6416" y="5512"/>
                </a:lnTo>
                <a:lnTo>
                  <a:pt x="6410" y="5486"/>
                </a:lnTo>
                <a:lnTo>
                  <a:pt x="6403" y="5461"/>
                </a:lnTo>
                <a:lnTo>
                  <a:pt x="6395" y="5436"/>
                </a:lnTo>
                <a:lnTo>
                  <a:pt x="6386" y="5410"/>
                </a:lnTo>
                <a:lnTo>
                  <a:pt x="6376" y="5386"/>
                </a:lnTo>
                <a:lnTo>
                  <a:pt x="6366" y="5361"/>
                </a:lnTo>
                <a:lnTo>
                  <a:pt x="6355" y="5338"/>
                </a:lnTo>
                <a:lnTo>
                  <a:pt x="6342" y="5313"/>
                </a:lnTo>
                <a:lnTo>
                  <a:pt x="6329" y="5289"/>
                </a:lnTo>
                <a:lnTo>
                  <a:pt x="6314" y="5267"/>
                </a:lnTo>
                <a:lnTo>
                  <a:pt x="6299" y="5244"/>
                </a:lnTo>
                <a:lnTo>
                  <a:pt x="6283" y="5222"/>
                </a:lnTo>
                <a:lnTo>
                  <a:pt x="6266" y="5200"/>
                </a:lnTo>
                <a:lnTo>
                  <a:pt x="6249" y="5179"/>
                </a:lnTo>
                <a:lnTo>
                  <a:pt x="6229" y="5157"/>
                </a:lnTo>
                <a:lnTo>
                  <a:pt x="6210" y="5137"/>
                </a:lnTo>
                <a:lnTo>
                  <a:pt x="6181" y="5110"/>
                </a:lnTo>
                <a:lnTo>
                  <a:pt x="6152" y="5084"/>
                </a:lnTo>
                <a:lnTo>
                  <a:pt x="6121" y="5061"/>
                </a:lnTo>
                <a:lnTo>
                  <a:pt x="6090" y="5039"/>
                </a:lnTo>
                <a:lnTo>
                  <a:pt x="6058" y="5018"/>
                </a:lnTo>
                <a:lnTo>
                  <a:pt x="6025" y="5000"/>
                </a:lnTo>
                <a:lnTo>
                  <a:pt x="5991" y="4984"/>
                </a:lnTo>
                <a:lnTo>
                  <a:pt x="5957" y="4969"/>
                </a:lnTo>
                <a:lnTo>
                  <a:pt x="5922" y="4956"/>
                </a:lnTo>
                <a:lnTo>
                  <a:pt x="5886" y="4945"/>
                </a:lnTo>
                <a:lnTo>
                  <a:pt x="5851" y="4934"/>
                </a:lnTo>
                <a:lnTo>
                  <a:pt x="5814" y="4927"/>
                </a:lnTo>
                <a:lnTo>
                  <a:pt x="5779" y="4921"/>
                </a:lnTo>
                <a:lnTo>
                  <a:pt x="5743" y="4917"/>
                </a:lnTo>
                <a:lnTo>
                  <a:pt x="5706" y="4914"/>
                </a:lnTo>
                <a:lnTo>
                  <a:pt x="5669" y="4913"/>
                </a:lnTo>
                <a:lnTo>
                  <a:pt x="5632" y="4914"/>
                </a:lnTo>
                <a:lnTo>
                  <a:pt x="5596" y="4917"/>
                </a:lnTo>
                <a:lnTo>
                  <a:pt x="5559" y="4921"/>
                </a:lnTo>
                <a:lnTo>
                  <a:pt x="5523" y="4927"/>
                </a:lnTo>
                <a:lnTo>
                  <a:pt x="5487" y="4934"/>
                </a:lnTo>
                <a:lnTo>
                  <a:pt x="5451" y="4945"/>
                </a:lnTo>
                <a:lnTo>
                  <a:pt x="5415" y="4956"/>
                </a:lnTo>
                <a:lnTo>
                  <a:pt x="5380" y="4969"/>
                </a:lnTo>
                <a:lnTo>
                  <a:pt x="5346" y="4984"/>
                </a:lnTo>
                <a:lnTo>
                  <a:pt x="5312" y="5000"/>
                </a:lnTo>
                <a:lnTo>
                  <a:pt x="5280" y="5018"/>
                </a:lnTo>
                <a:lnTo>
                  <a:pt x="5248" y="5039"/>
                </a:lnTo>
                <a:lnTo>
                  <a:pt x="5216" y="5061"/>
                </a:lnTo>
                <a:lnTo>
                  <a:pt x="5185" y="5084"/>
                </a:lnTo>
                <a:lnTo>
                  <a:pt x="5156" y="5110"/>
                </a:lnTo>
                <a:lnTo>
                  <a:pt x="5128" y="5137"/>
                </a:lnTo>
                <a:lnTo>
                  <a:pt x="5100" y="5165"/>
                </a:lnTo>
                <a:lnTo>
                  <a:pt x="5075" y="5195"/>
                </a:lnTo>
                <a:lnTo>
                  <a:pt x="5052" y="5226"/>
                </a:lnTo>
                <a:lnTo>
                  <a:pt x="5029" y="5257"/>
                </a:lnTo>
                <a:lnTo>
                  <a:pt x="5009" y="5289"/>
                </a:lnTo>
                <a:lnTo>
                  <a:pt x="4991" y="5322"/>
                </a:lnTo>
                <a:lnTo>
                  <a:pt x="4975" y="5356"/>
                </a:lnTo>
                <a:lnTo>
                  <a:pt x="4959" y="5390"/>
                </a:lnTo>
                <a:lnTo>
                  <a:pt x="4946" y="5425"/>
                </a:lnTo>
                <a:lnTo>
                  <a:pt x="4935" y="5460"/>
                </a:lnTo>
                <a:lnTo>
                  <a:pt x="4925" y="5496"/>
                </a:lnTo>
                <a:lnTo>
                  <a:pt x="4917" y="5532"/>
                </a:lnTo>
                <a:lnTo>
                  <a:pt x="4911" y="5569"/>
                </a:lnTo>
                <a:lnTo>
                  <a:pt x="4907" y="5604"/>
                </a:lnTo>
                <a:lnTo>
                  <a:pt x="4904" y="5641"/>
                </a:lnTo>
                <a:lnTo>
                  <a:pt x="4903" y="5678"/>
                </a:lnTo>
                <a:lnTo>
                  <a:pt x="4904" y="5715"/>
                </a:lnTo>
                <a:lnTo>
                  <a:pt x="4907" y="5751"/>
                </a:lnTo>
                <a:lnTo>
                  <a:pt x="4911" y="5788"/>
                </a:lnTo>
                <a:lnTo>
                  <a:pt x="4917" y="5824"/>
                </a:lnTo>
                <a:lnTo>
                  <a:pt x="4925" y="5860"/>
                </a:lnTo>
                <a:lnTo>
                  <a:pt x="4935" y="5896"/>
                </a:lnTo>
                <a:lnTo>
                  <a:pt x="4946" y="5931"/>
                </a:lnTo>
                <a:lnTo>
                  <a:pt x="4959" y="5966"/>
                </a:lnTo>
                <a:lnTo>
                  <a:pt x="4975" y="6001"/>
                </a:lnTo>
                <a:lnTo>
                  <a:pt x="4991" y="6034"/>
                </a:lnTo>
                <a:lnTo>
                  <a:pt x="5009" y="6067"/>
                </a:lnTo>
                <a:lnTo>
                  <a:pt x="5029" y="6099"/>
                </a:lnTo>
                <a:lnTo>
                  <a:pt x="5052" y="6131"/>
                </a:lnTo>
                <a:lnTo>
                  <a:pt x="5075" y="6161"/>
                </a:lnTo>
                <a:lnTo>
                  <a:pt x="5100" y="6191"/>
                </a:lnTo>
                <a:lnTo>
                  <a:pt x="5128" y="6219"/>
                </a:lnTo>
                <a:lnTo>
                  <a:pt x="5148" y="6239"/>
                </a:lnTo>
                <a:lnTo>
                  <a:pt x="5169" y="6257"/>
                </a:lnTo>
                <a:lnTo>
                  <a:pt x="5190" y="6276"/>
                </a:lnTo>
                <a:lnTo>
                  <a:pt x="5212" y="6292"/>
                </a:lnTo>
                <a:lnTo>
                  <a:pt x="5234" y="6309"/>
                </a:lnTo>
                <a:lnTo>
                  <a:pt x="5257" y="6324"/>
                </a:lnTo>
                <a:lnTo>
                  <a:pt x="5281" y="6337"/>
                </a:lnTo>
                <a:lnTo>
                  <a:pt x="5304" y="6351"/>
                </a:lnTo>
                <a:lnTo>
                  <a:pt x="5328" y="6364"/>
                </a:lnTo>
                <a:lnTo>
                  <a:pt x="5352" y="6375"/>
                </a:lnTo>
                <a:lnTo>
                  <a:pt x="5376" y="6386"/>
                </a:lnTo>
                <a:lnTo>
                  <a:pt x="5402" y="6396"/>
                </a:lnTo>
                <a:lnTo>
                  <a:pt x="5426" y="6404"/>
                </a:lnTo>
                <a:lnTo>
                  <a:pt x="5452" y="6412"/>
                </a:lnTo>
                <a:lnTo>
                  <a:pt x="5478" y="6419"/>
                </a:lnTo>
                <a:lnTo>
                  <a:pt x="5503" y="6426"/>
                </a:lnTo>
                <a:lnTo>
                  <a:pt x="5529" y="6431"/>
                </a:lnTo>
                <a:lnTo>
                  <a:pt x="5555" y="6435"/>
                </a:lnTo>
                <a:lnTo>
                  <a:pt x="5581" y="6438"/>
                </a:lnTo>
                <a:lnTo>
                  <a:pt x="5607" y="6441"/>
                </a:lnTo>
                <a:lnTo>
                  <a:pt x="5634" y="6443"/>
                </a:lnTo>
                <a:lnTo>
                  <a:pt x="5659" y="6443"/>
                </a:lnTo>
                <a:lnTo>
                  <a:pt x="5686" y="6443"/>
                </a:lnTo>
                <a:lnTo>
                  <a:pt x="5713" y="6442"/>
                </a:lnTo>
                <a:lnTo>
                  <a:pt x="5738" y="6440"/>
                </a:lnTo>
                <a:lnTo>
                  <a:pt x="5765" y="6437"/>
                </a:lnTo>
                <a:lnTo>
                  <a:pt x="5791" y="6434"/>
                </a:lnTo>
                <a:lnTo>
                  <a:pt x="5818" y="6429"/>
                </a:lnTo>
                <a:lnTo>
                  <a:pt x="5843" y="6424"/>
                </a:lnTo>
                <a:lnTo>
                  <a:pt x="5869" y="6417"/>
                </a:lnTo>
                <a:lnTo>
                  <a:pt x="5895" y="6409"/>
                </a:lnTo>
                <a:lnTo>
                  <a:pt x="5919" y="6401"/>
                </a:lnTo>
                <a:lnTo>
                  <a:pt x="4108" y="8213"/>
                </a:lnTo>
                <a:lnTo>
                  <a:pt x="2279" y="6386"/>
                </a:lnTo>
                <a:lnTo>
                  <a:pt x="2288" y="6410"/>
                </a:lnTo>
                <a:lnTo>
                  <a:pt x="2295" y="6436"/>
                </a:lnTo>
                <a:lnTo>
                  <a:pt x="2302" y="6462"/>
                </a:lnTo>
                <a:lnTo>
                  <a:pt x="2307" y="6487"/>
                </a:lnTo>
                <a:lnTo>
                  <a:pt x="2312" y="6513"/>
                </a:lnTo>
                <a:lnTo>
                  <a:pt x="2315" y="6540"/>
                </a:lnTo>
                <a:lnTo>
                  <a:pt x="2318" y="6565"/>
                </a:lnTo>
                <a:lnTo>
                  <a:pt x="2320" y="6592"/>
                </a:lnTo>
                <a:lnTo>
                  <a:pt x="2321" y="6619"/>
                </a:lnTo>
                <a:lnTo>
                  <a:pt x="2321" y="6644"/>
                </a:lnTo>
                <a:lnTo>
                  <a:pt x="2320" y="6671"/>
                </a:lnTo>
                <a:lnTo>
                  <a:pt x="2319" y="6697"/>
                </a:lnTo>
                <a:lnTo>
                  <a:pt x="2316" y="6723"/>
                </a:lnTo>
                <a:lnTo>
                  <a:pt x="2313" y="6749"/>
                </a:lnTo>
                <a:lnTo>
                  <a:pt x="2309" y="6776"/>
                </a:lnTo>
                <a:lnTo>
                  <a:pt x="2304" y="6801"/>
                </a:lnTo>
                <a:lnTo>
                  <a:pt x="2298" y="6827"/>
                </a:lnTo>
                <a:lnTo>
                  <a:pt x="2291" y="6853"/>
                </a:lnTo>
                <a:lnTo>
                  <a:pt x="2282" y="6878"/>
                </a:lnTo>
                <a:lnTo>
                  <a:pt x="2273" y="6903"/>
                </a:lnTo>
                <a:lnTo>
                  <a:pt x="2264" y="6927"/>
                </a:lnTo>
                <a:lnTo>
                  <a:pt x="2254" y="6952"/>
                </a:lnTo>
                <a:lnTo>
                  <a:pt x="2241" y="6977"/>
                </a:lnTo>
                <a:lnTo>
                  <a:pt x="2229" y="7000"/>
                </a:lnTo>
                <a:lnTo>
                  <a:pt x="2216" y="7024"/>
                </a:lnTo>
                <a:lnTo>
                  <a:pt x="2201" y="7047"/>
                </a:lnTo>
                <a:lnTo>
                  <a:pt x="2187" y="7070"/>
                </a:lnTo>
                <a:lnTo>
                  <a:pt x="2171" y="7092"/>
                </a:lnTo>
                <a:lnTo>
                  <a:pt x="2153" y="7114"/>
                </a:lnTo>
                <a:lnTo>
                  <a:pt x="2136" y="7136"/>
                </a:lnTo>
                <a:lnTo>
                  <a:pt x="2117" y="7156"/>
                </a:lnTo>
                <a:lnTo>
                  <a:pt x="2098" y="7177"/>
                </a:lnTo>
                <a:lnTo>
                  <a:pt x="2069" y="7204"/>
                </a:lnTo>
                <a:lnTo>
                  <a:pt x="2039" y="7229"/>
                </a:lnTo>
                <a:lnTo>
                  <a:pt x="2008" y="7253"/>
                </a:lnTo>
                <a:lnTo>
                  <a:pt x="1977" y="7274"/>
                </a:lnTo>
                <a:lnTo>
                  <a:pt x="1945" y="7295"/>
                </a:lnTo>
                <a:lnTo>
                  <a:pt x="1912" y="7313"/>
                </a:lnTo>
                <a:lnTo>
                  <a:pt x="1879" y="7330"/>
                </a:lnTo>
                <a:lnTo>
                  <a:pt x="1844" y="7345"/>
                </a:lnTo>
                <a:lnTo>
                  <a:pt x="1809" y="7358"/>
                </a:lnTo>
                <a:lnTo>
                  <a:pt x="1774" y="7369"/>
                </a:lnTo>
                <a:lnTo>
                  <a:pt x="1738" y="7379"/>
                </a:lnTo>
                <a:lnTo>
                  <a:pt x="1702" y="7386"/>
                </a:lnTo>
                <a:lnTo>
                  <a:pt x="1666" y="7392"/>
                </a:lnTo>
                <a:lnTo>
                  <a:pt x="1629" y="7398"/>
                </a:lnTo>
                <a:lnTo>
                  <a:pt x="1592" y="7400"/>
                </a:lnTo>
                <a:lnTo>
                  <a:pt x="1557" y="7401"/>
                </a:lnTo>
                <a:lnTo>
                  <a:pt x="1520" y="7400"/>
                </a:lnTo>
                <a:lnTo>
                  <a:pt x="1483" y="7398"/>
                </a:lnTo>
                <a:lnTo>
                  <a:pt x="1447" y="7392"/>
                </a:lnTo>
                <a:lnTo>
                  <a:pt x="1410" y="7386"/>
                </a:lnTo>
                <a:lnTo>
                  <a:pt x="1374" y="7379"/>
                </a:lnTo>
                <a:lnTo>
                  <a:pt x="1338" y="7369"/>
                </a:lnTo>
                <a:lnTo>
                  <a:pt x="1303" y="7358"/>
                </a:lnTo>
                <a:lnTo>
                  <a:pt x="1268" y="7345"/>
                </a:lnTo>
                <a:lnTo>
                  <a:pt x="1234" y="7330"/>
                </a:lnTo>
                <a:lnTo>
                  <a:pt x="1200" y="7313"/>
                </a:lnTo>
                <a:lnTo>
                  <a:pt x="1167" y="7295"/>
                </a:lnTo>
                <a:lnTo>
                  <a:pt x="1135" y="7274"/>
                </a:lnTo>
                <a:lnTo>
                  <a:pt x="1104" y="7253"/>
                </a:lnTo>
                <a:lnTo>
                  <a:pt x="1073" y="7229"/>
                </a:lnTo>
                <a:lnTo>
                  <a:pt x="1043" y="7204"/>
                </a:lnTo>
                <a:lnTo>
                  <a:pt x="1014" y="7177"/>
                </a:lnTo>
                <a:lnTo>
                  <a:pt x="988" y="7148"/>
                </a:lnTo>
                <a:lnTo>
                  <a:pt x="962" y="7118"/>
                </a:lnTo>
                <a:lnTo>
                  <a:pt x="938" y="7088"/>
                </a:lnTo>
                <a:lnTo>
                  <a:pt x="917" y="7057"/>
                </a:lnTo>
                <a:lnTo>
                  <a:pt x="896" y="7024"/>
                </a:lnTo>
                <a:lnTo>
                  <a:pt x="878" y="6991"/>
                </a:lnTo>
                <a:lnTo>
                  <a:pt x="861" y="6957"/>
                </a:lnTo>
                <a:lnTo>
                  <a:pt x="847" y="6923"/>
                </a:lnTo>
                <a:lnTo>
                  <a:pt x="834" y="6888"/>
                </a:lnTo>
                <a:lnTo>
                  <a:pt x="822" y="6854"/>
                </a:lnTo>
                <a:lnTo>
                  <a:pt x="812" y="6818"/>
                </a:lnTo>
                <a:lnTo>
                  <a:pt x="805" y="6782"/>
                </a:lnTo>
                <a:lnTo>
                  <a:pt x="799" y="6746"/>
                </a:lnTo>
                <a:lnTo>
                  <a:pt x="794" y="6709"/>
                </a:lnTo>
                <a:lnTo>
                  <a:pt x="792" y="6672"/>
                </a:lnTo>
                <a:lnTo>
                  <a:pt x="791" y="6635"/>
                </a:lnTo>
                <a:lnTo>
                  <a:pt x="792" y="6599"/>
                </a:lnTo>
                <a:lnTo>
                  <a:pt x="794" y="6562"/>
                </a:lnTo>
                <a:lnTo>
                  <a:pt x="799" y="6525"/>
                </a:lnTo>
                <a:lnTo>
                  <a:pt x="805" y="6489"/>
                </a:lnTo>
                <a:lnTo>
                  <a:pt x="812" y="6453"/>
                </a:lnTo>
                <a:lnTo>
                  <a:pt x="822" y="6417"/>
                </a:lnTo>
                <a:lnTo>
                  <a:pt x="834" y="6382"/>
                </a:lnTo>
                <a:lnTo>
                  <a:pt x="847" y="6348"/>
                </a:lnTo>
                <a:lnTo>
                  <a:pt x="861" y="6314"/>
                </a:lnTo>
                <a:lnTo>
                  <a:pt x="878" y="6280"/>
                </a:lnTo>
                <a:lnTo>
                  <a:pt x="896" y="6247"/>
                </a:lnTo>
                <a:lnTo>
                  <a:pt x="917" y="6214"/>
                </a:lnTo>
                <a:lnTo>
                  <a:pt x="938" y="6183"/>
                </a:lnTo>
                <a:lnTo>
                  <a:pt x="962" y="6153"/>
                </a:lnTo>
                <a:lnTo>
                  <a:pt x="988" y="6123"/>
                </a:lnTo>
                <a:lnTo>
                  <a:pt x="1014" y="6094"/>
                </a:lnTo>
                <a:lnTo>
                  <a:pt x="1035" y="6075"/>
                </a:lnTo>
                <a:lnTo>
                  <a:pt x="1055" y="6056"/>
                </a:lnTo>
                <a:lnTo>
                  <a:pt x="1077" y="6039"/>
                </a:lnTo>
                <a:lnTo>
                  <a:pt x="1100" y="6021"/>
                </a:lnTo>
                <a:lnTo>
                  <a:pt x="1121" y="6005"/>
                </a:lnTo>
                <a:lnTo>
                  <a:pt x="1145" y="5990"/>
                </a:lnTo>
                <a:lnTo>
                  <a:pt x="1167" y="5976"/>
                </a:lnTo>
                <a:lnTo>
                  <a:pt x="1191" y="5963"/>
                </a:lnTo>
                <a:lnTo>
                  <a:pt x="1215" y="5950"/>
                </a:lnTo>
                <a:lnTo>
                  <a:pt x="1239" y="5939"/>
                </a:lnTo>
                <a:lnTo>
                  <a:pt x="1264" y="5928"/>
                </a:lnTo>
                <a:lnTo>
                  <a:pt x="1289" y="5919"/>
                </a:lnTo>
                <a:lnTo>
                  <a:pt x="1314" y="5909"/>
                </a:lnTo>
                <a:lnTo>
                  <a:pt x="1339" y="5901"/>
                </a:lnTo>
                <a:lnTo>
                  <a:pt x="1365" y="5894"/>
                </a:lnTo>
                <a:lnTo>
                  <a:pt x="1390" y="5888"/>
                </a:lnTo>
                <a:lnTo>
                  <a:pt x="1416" y="5883"/>
                </a:lnTo>
                <a:lnTo>
                  <a:pt x="1443" y="5879"/>
                </a:lnTo>
                <a:lnTo>
                  <a:pt x="1468" y="5875"/>
                </a:lnTo>
                <a:lnTo>
                  <a:pt x="1495" y="5872"/>
                </a:lnTo>
                <a:lnTo>
                  <a:pt x="1521" y="5871"/>
                </a:lnTo>
                <a:lnTo>
                  <a:pt x="1547" y="5870"/>
                </a:lnTo>
                <a:lnTo>
                  <a:pt x="1573" y="5870"/>
                </a:lnTo>
                <a:lnTo>
                  <a:pt x="1600" y="5871"/>
                </a:lnTo>
                <a:lnTo>
                  <a:pt x="1626" y="5873"/>
                </a:lnTo>
                <a:lnTo>
                  <a:pt x="1652" y="5876"/>
                </a:lnTo>
                <a:lnTo>
                  <a:pt x="1679" y="5880"/>
                </a:lnTo>
                <a:lnTo>
                  <a:pt x="1704" y="5885"/>
                </a:lnTo>
                <a:lnTo>
                  <a:pt x="1730" y="5890"/>
                </a:lnTo>
                <a:lnTo>
                  <a:pt x="1756" y="5897"/>
                </a:lnTo>
                <a:lnTo>
                  <a:pt x="1781" y="5904"/>
                </a:lnTo>
                <a:lnTo>
                  <a:pt x="1806" y="5912"/>
                </a:lnTo>
                <a:lnTo>
                  <a:pt x="0" y="4107"/>
                </a:lnTo>
                <a:close/>
              </a:path>
            </a:pathLst>
          </a:custGeom>
          <a:solidFill>
            <a:schemeClr val="accent6"/>
          </a:solidFill>
          <a:ln w="38100">
            <a:solidFill>
              <a:schemeClr val="tx2"/>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 name="TextBox 7"/>
          <p:cNvSpPr txBox="1"/>
          <p:nvPr/>
        </p:nvSpPr>
        <p:spPr>
          <a:xfrm>
            <a:off x="6096001" y="2363383"/>
            <a:ext cx="5278904"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a:t>
            </a:r>
            <a:r>
              <a:rPr lang="id-ID" sz="1200" dirty="0" smtClean="0">
                <a:solidFill>
                  <a:schemeClr val="bg1"/>
                </a:solidFill>
              </a:rPr>
              <a:t>dolore.</a:t>
            </a:r>
            <a:endParaRPr lang="id-ID" sz="1200" dirty="0">
              <a:solidFill>
                <a:schemeClr val="bg1"/>
              </a:solidFill>
            </a:endParaRPr>
          </a:p>
        </p:txBody>
      </p:sp>
      <p:sp>
        <p:nvSpPr>
          <p:cNvPr id="9" name="TextBox 8"/>
          <p:cNvSpPr txBox="1"/>
          <p:nvPr/>
        </p:nvSpPr>
        <p:spPr>
          <a:xfrm>
            <a:off x="6096000" y="1992765"/>
            <a:ext cx="3631703" cy="400110"/>
          </a:xfrm>
          <a:prstGeom prst="rect">
            <a:avLst/>
          </a:prstGeom>
          <a:noFill/>
        </p:spPr>
        <p:txBody>
          <a:bodyPr wrap="square" rtlCol="0">
            <a:spAutoFit/>
          </a:bodyPr>
          <a:lstStyle/>
          <a:p>
            <a:r>
              <a:rPr lang="id-ID" sz="2000" b="1" dirty="0">
                <a:solidFill>
                  <a:schemeClr val="bg1"/>
                </a:solidFill>
              </a:rPr>
              <a:t>Lorem ipsum dolor sit </a:t>
            </a:r>
            <a:r>
              <a:rPr lang="id-ID" sz="2000" b="1" dirty="0" smtClean="0">
                <a:solidFill>
                  <a:schemeClr val="bg1"/>
                </a:solidFill>
              </a:rPr>
              <a:t>amet</a:t>
            </a:r>
            <a:endParaRPr lang="id-ID" sz="2000" b="1" dirty="0">
              <a:solidFill>
                <a:schemeClr val="bg1"/>
              </a:solidFill>
            </a:endParaRPr>
          </a:p>
        </p:txBody>
      </p:sp>
      <p:sp>
        <p:nvSpPr>
          <p:cNvPr id="10" name="Rectangle 9"/>
          <p:cNvSpPr/>
          <p:nvPr/>
        </p:nvSpPr>
        <p:spPr>
          <a:xfrm>
            <a:off x="6024563" y="2084297"/>
            <a:ext cx="45719" cy="70246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TextBox 10"/>
          <p:cNvSpPr txBox="1"/>
          <p:nvPr/>
        </p:nvSpPr>
        <p:spPr>
          <a:xfrm>
            <a:off x="6096000" y="3424779"/>
            <a:ext cx="5278904"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a:t>
            </a:r>
            <a:r>
              <a:rPr lang="id-ID" sz="1200" dirty="0" smtClean="0">
                <a:solidFill>
                  <a:schemeClr val="bg1"/>
                </a:solidFill>
              </a:rPr>
              <a:t>dolore.</a:t>
            </a:r>
            <a:endParaRPr lang="id-ID" sz="1200" dirty="0">
              <a:solidFill>
                <a:schemeClr val="bg1"/>
              </a:solidFill>
            </a:endParaRPr>
          </a:p>
        </p:txBody>
      </p:sp>
      <p:sp>
        <p:nvSpPr>
          <p:cNvPr id="12" name="TextBox 11"/>
          <p:cNvSpPr txBox="1"/>
          <p:nvPr/>
        </p:nvSpPr>
        <p:spPr>
          <a:xfrm>
            <a:off x="6095999" y="3054161"/>
            <a:ext cx="3631703" cy="400110"/>
          </a:xfrm>
          <a:prstGeom prst="rect">
            <a:avLst/>
          </a:prstGeom>
          <a:noFill/>
        </p:spPr>
        <p:txBody>
          <a:bodyPr wrap="square" rtlCol="0">
            <a:spAutoFit/>
          </a:bodyPr>
          <a:lstStyle/>
          <a:p>
            <a:r>
              <a:rPr lang="id-ID" sz="2000" b="1" dirty="0">
                <a:solidFill>
                  <a:schemeClr val="bg1"/>
                </a:solidFill>
              </a:rPr>
              <a:t>Lorem ipsum dolor sit </a:t>
            </a:r>
            <a:r>
              <a:rPr lang="id-ID" sz="2000" b="1" dirty="0" smtClean="0">
                <a:solidFill>
                  <a:schemeClr val="bg1"/>
                </a:solidFill>
              </a:rPr>
              <a:t>amet</a:t>
            </a:r>
            <a:endParaRPr lang="id-ID" sz="2000" b="1" dirty="0">
              <a:solidFill>
                <a:schemeClr val="bg1"/>
              </a:solidFill>
            </a:endParaRPr>
          </a:p>
        </p:txBody>
      </p:sp>
      <p:sp>
        <p:nvSpPr>
          <p:cNvPr id="13" name="Rectangle 12"/>
          <p:cNvSpPr/>
          <p:nvPr/>
        </p:nvSpPr>
        <p:spPr>
          <a:xfrm>
            <a:off x="6024562" y="3145693"/>
            <a:ext cx="45719" cy="7024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extBox 13"/>
          <p:cNvSpPr txBox="1"/>
          <p:nvPr/>
        </p:nvSpPr>
        <p:spPr>
          <a:xfrm>
            <a:off x="6096001" y="4502879"/>
            <a:ext cx="5278904"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a:t>
            </a:r>
            <a:r>
              <a:rPr lang="id-ID" sz="1200" dirty="0" smtClean="0">
                <a:solidFill>
                  <a:schemeClr val="bg1"/>
                </a:solidFill>
              </a:rPr>
              <a:t>dolore.</a:t>
            </a:r>
            <a:endParaRPr lang="id-ID" sz="1200" dirty="0">
              <a:solidFill>
                <a:schemeClr val="bg1"/>
              </a:solidFill>
            </a:endParaRPr>
          </a:p>
        </p:txBody>
      </p:sp>
      <p:sp>
        <p:nvSpPr>
          <p:cNvPr id="15" name="TextBox 14"/>
          <p:cNvSpPr txBox="1"/>
          <p:nvPr/>
        </p:nvSpPr>
        <p:spPr>
          <a:xfrm>
            <a:off x="6096000" y="4132261"/>
            <a:ext cx="3631703" cy="400110"/>
          </a:xfrm>
          <a:prstGeom prst="rect">
            <a:avLst/>
          </a:prstGeom>
          <a:noFill/>
        </p:spPr>
        <p:txBody>
          <a:bodyPr wrap="square" rtlCol="0">
            <a:spAutoFit/>
          </a:bodyPr>
          <a:lstStyle/>
          <a:p>
            <a:r>
              <a:rPr lang="id-ID" sz="2000" b="1" dirty="0">
                <a:solidFill>
                  <a:schemeClr val="bg1"/>
                </a:solidFill>
              </a:rPr>
              <a:t>Lorem ipsum dolor sit </a:t>
            </a:r>
            <a:r>
              <a:rPr lang="id-ID" sz="2000" b="1" dirty="0" smtClean="0">
                <a:solidFill>
                  <a:schemeClr val="bg1"/>
                </a:solidFill>
              </a:rPr>
              <a:t>amet</a:t>
            </a:r>
            <a:endParaRPr lang="id-ID" sz="2000" b="1" dirty="0">
              <a:solidFill>
                <a:schemeClr val="bg1"/>
              </a:solidFill>
            </a:endParaRPr>
          </a:p>
        </p:txBody>
      </p:sp>
      <p:sp>
        <p:nvSpPr>
          <p:cNvPr id="16" name="Rectangle 15"/>
          <p:cNvSpPr/>
          <p:nvPr/>
        </p:nvSpPr>
        <p:spPr>
          <a:xfrm>
            <a:off x="6024563" y="4223793"/>
            <a:ext cx="45719" cy="70246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TextBox 16"/>
          <p:cNvSpPr txBox="1"/>
          <p:nvPr/>
        </p:nvSpPr>
        <p:spPr>
          <a:xfrm>
            <a:off x="6096000" y="5564275"/>
            <a:ext cx="5278904"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a:t>
            </a:r>
            <a:r>
              <a:rPr lang="id-ID" sz="1200" dirty="0" smtClean="0">
                <a:solidFill>
                  <a:schemeClr val="bg1"/>
                </a:solidFill>
              </a:rPr>
              <a:t>dolore.</a:t>
            </a:r>
            <a:endParaRPr lang="id-ID" sz="1200" dirty="0">
              <a:solidFill>
                <a:schemeClr val="bg1"/>
              </a:solidFill>
            </a:endParaRPr>
          </a:p>
        </p:txBody>
      </p:sp>
      <p:sp>
        <p:nvSpPr>
          <p:cNvPr id="18" name="TextBox 17"/>
          <p:cNvSpPr txBox="1"/>
          <p:nvPr/>
        </p:nvSpPr>
        <p:spPr>
          <a:xfrm>
            <a:off x="6095999" y="5193657"/>
            <a:ext cx="3631703" cy="400110"/>
          </a:xfrm>
          <a:prstGeom prst="rect">
            <a:avLst/>
          </a:prstGeom>
          <a:noFill/>
        </p:spPr>
        <p:txBody>
          <a:bodyPr wrap="square" rtlCol="0">
            <a:spAutoFit/>
          </a:bodyPr>
          <a:lstStyle/>
          <a:p>
            <a:r>
              <a:rPr lang="id-ID" sz="2000" b="1" dirty="0">
                <a:solidFill>
                  <a:schemeClr val="bg1"/>
                </a:solidFill>
              </a:rPr>
              <a:t>Lorem ipsum dolor sit </a:t>
            </a:r>
            <a:r>
              <a:rPr lang="id-ID" sz="2000" b="1" dirty="0" smtClean="0">
                <a:solidFill>
                  <a:schemeClr val="bg1"/>
                </a:solidFill>
              </a:rPr>
              <a:t>amet</a:t>
            </a:r>
            <a:endParaRPr lang="id-ID" sz="2000" b="1" dirty="0">
              <a:solidFill>
                <a:schemeClr val="bg1"/>
              </a:solidFill>
            </a:endParaRPr>
          </a:p>
        </p:txBody>
      </p:sp>
      <p:sp>
        <p:nvSpPr>
          <p:cNvPr id="19" name="Rectangle 18"/>
          <p:cNvSpPr/>
          <p:nvPr/>
        </p:nvSpPr>
        <p:spPr>
          <a:xfrm>
            <a:off x="6024562" y="5285189"/>
            <a:ext cx="45719" cy="70246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20" name="Elbow Connector 19"/>
          <p:cNvCxnSpPr/>
          <p:nvPr/>
        </p:nvCxnSpPr>
        <p:spPr>
          <a:xfrm rot="10800000">
            <a:off x="3224736" y="2067645"/>
            <a:ext cx="2703624" cy="396825"/>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Elbow Connector 20"/>
          <p:cNvCxnSpPr/>
          <p:nvPr/>
        </p:nvCxnSpPr>
        <p:spPr>
          <a:xfrm rot="10800000">
            <a:off x="2107344" y="3152054"/>
            <a:ext cx="3821017" cy="336928"/>
          </a:xfrm>
          <a:prstGeom prst="bentConnector3">
            <a:avLst>
              <a:gd name="adj1" fmla="val 19089"/>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2" name="Elbow Connector 21"/>
          <p:cNvCxnSpPr/>
          <p:nvPr/>
        </p:nvCxnSpPr>
        <p:spPr>
          <a:xfrm>
            <a:off x="5068951" y="3848162"/>
            <a:ext cx="746403" cy="726865"/>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Elbow Connector 22"/>
          <p:cNvCxnSpPr/>
          <p:nvPr/>
        </p:nvCxnSpPr>
        <p:spPr>
          <a:xfrm>
            <a:off x="3802380" y="5026099"/>
            <a:ext cx="2125980" cy="665454"/>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28" name="Group 27"/>
          <p:cNvGrpSpPr/>
          <p:nvPr/>
        </p:nvGrpSpPr>
        <p:grpSpPr>
          <a:xfrm>
            <a:off x="2695486" y="2536440"/>
            <a:ext cx="593485" cy="593485"/>
            <a:chOff x="2005013" y="1077913"/>
            <a:chExt cx="688975" cy="688975"/>
          </a:xfrm>
          <a:solidFill>
            <a:schemeClr val="bg1"/>
          </a:solidFill>
        </p:grpSpPr>
        <p:sp>
          <p:nvSpPr>
            <p:cNvPr id="29"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 name="Freeform 15"/>
          <p:cNvSpPr>
            <a:spLocks noEditPoints="1"/>
          </p:cNvSpPr>
          <p:nvPr/>
        </p:nvSpPr>
        <p:spPr bwMode="auto">
          <a:xfrm>
            <a:off x="3727125" y="3580075"/>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59"/>
          <p:cNvSpPr>
            <a:spLocks noEditPoints="1"/>
          </p:cNvSpPr>
          <p:nvPr/>
        </p:nvSpPr>
        <p:spPr bwMode="auto">
          <a:xfrm>
            <a:off x="1535162" y="370903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3" name="Group 32"/>
          <p:cNvGrpSpPr/>
          <p:nvPr/>
        </p:nvGrpSpPr>
        <p:grpSpPr>
          <a:xfrm>
            <a:off x="2657125" y="4759781"/>
            <a:ext cx="594853" cy="501865"/>
            <a:chOff x="3714750" y="2139950"/>
            <a:chExt cx="690563" cy="582613"/>
          </a:xfrm>
          <a:solidFill>
            <a:schemeClr val="bg1"/>
          </a:solidFill>
        </p:grpSpPr>
        <p:sp>
          <p:nvSpPr>
            <p:cNvPr id="34"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538595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750"/>
                                        <p:tgtEl>
                                          <p:spTgt spid="5"/>
                                        </p:tgtEl>
                                      </p:cBhvr>
                                    </p:animEffect>
                                    <p:anim calcmode="lin" valueType="num">
                                      <p:cBhvr>
                                        <p:cTn id="8" dur="750" fill="hold"/>
                                        <p:tgtEl>
                                          <p:spTgt spid="5"/>
                                        </p:tgtEl>
                                        <p:attrNameLst>
                                          <p:attrName>ppt_x</p:attrName>
                                        </p:attrNameLst>
                                      </p:cBhvr>
                                      <p:tavLst>
                                        <p:tav tm="0">
                                          <p:val>
                                            <p:strVal val="#ppt_x"/>
                                          </p:val>
                                        </p:tav>
                                        <p:tav tm="100000">
                                          <p:val>
                                            <p:strVal val="#ppt_x"/>
                                          </p:val>
                                        </p:tav>
                                      </p:tavLst>
                                    </p:anim>
                                    <p:anim calcmode="lin" valueType="num">
                                      <p:cBhvr>
                                        <p:cTn id="9" dur="75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750"/>
                                        <p:tgtEl>
                                          <p:spTgt spid="7"/>
                                        </p:tgtEl>
                                      </p:cBhvr>
                                    </p:animEffect>
                                    <p:anim calcmode="lin" valueType="num">
                                      <p:cBhvr>
                                        <p:cTn id="13" dur="750" fill="hold"/>
                                        <p:tgtEl>
                                          <p:spTgt spid="7"/>
                                        </p:tgtEl>
                                        <p:attrNameLst>
                                          <p:attrName>ppt_x</p:attrName>
                                        </p:attrNameLst>
                                      </p:cBhvr>
                                      <p:tavLst>
                                        <p:tav tm="0">
                                          <p:val>
                                            <p:strVal val="#ppt_x"/>
                                          </p:val>
                                        </p:tav>
                                        <p:tav tm="100000">
                                          <p:val>
                                            <p:strVal val="#ppt_x"/>
                                          </p:val>
                                        </p:tav>
                                      </p:tavLst>
                                    </p:anim>
                                    <p:anim calcmode="lin" valueType="num">
                                      <p:cBhvr>
                                        <p:cTn id="14" dur="750" fill="hold"/>
                                        <p:tgtEl>
                                          <p:spTgt spid="7"/>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750"/>
                                        <p:tgtEl>
                                          <p:spTgt spid="6"/>
                                        </p:tgtEl>
                                      </p:cBhvr>
                                    </p:animEffect>
                                    <p:anim calcmode="lin" valueType="num">
                                      <p:cBhvr>
                                        <p:cTn id="18" dur="750" fill="hold"/>
                                        <p:tgtEl>
                                          <p:spTgt spid="6"/>
                                        </p:tgtEl>
                                        <p:attrNameLst>
                                          <p:attrName>ppt_x</p:attrName>
                                        </p:attrNameLst>
                                      </p:cBhvr>
                                      <p:tavLst>
                                        <p:tav tm="0">
                                          <p:val>
                                            <p:strVal val="#ppt_x"/>
                                          </p:val>
                                        </p:tav>
                                        <p:tav tm="100000">
                                          <p:val>
                                            <p:strVal val="#ppt_x"/>
                                          </p:val>
                                        </p:tav>
                                      </p:tavLst>
                                    </p:anim>
                                    <p:anim calcmode="lin" valueType="num">
                                      <p:cBhvr>
                                        <p:cTn id="19" dur="750" fill="hold"/>
                                        <p:tgtEl>
                                          <p:spTgt spid="6"/>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750"/>
                                        <p:tgtEl>
                                          <p:spTgt spid="4"/>
                                        </p:tgtEl>
                                      </p:cBhvr>
                                    </p:animEffect>
                                    <p:anim calcmode="lin" valueType="num">
                                      <p:cBhvr>
                                        <p:cTn id="23" dur="750" fill="hold"/>
                                        <p:tgtEl>
                                          <p:spTgt spid="4"/>
                                        </p:tgtEl>
                                        <p:attrNameLst>
                                          <p:attrName>ppt_x</p:attrName>
                                        </p:attrNameLst>
                                      </p:cBhvr>
                                      <p:tavLst>
                                        <p:tav tm="0">
                                          <p:val>
                                            <p:strVal val="#ppt_x"/>
                                          </p:val>
                                        </p:tav>
                                        <p:tav tm="100000">
                                          <p:val>
                                            <p:strVal val="#ppt_x"/>
                                          </p:val>
                                        </p:tav>
                                      </p:tavLst>
                                    </p:anim>
                                    <p:anim calcmode="lin" valueType="num">
                                      <p:cBhvr>
                                        <p:cTn id="24" dur="750" fill="hold"/>
                                        <p:tgtEl>
                                          <p:spTgt spid="4"/>
                                        </p:tgtEl>
                                        <p:attrNameLst>
                                          <p:attrName>ppt_y</p:attrName>
                                        </p:attrNameLst>
                                      </p:cBhvr>
                                      <p:tavLst>
                                        <p:tav tm="0">
                                          <p:val>
                                            <p:strVal val="#ppt_y-.1"/>
                                          </p:val>
                                        </p:tav>
                                        <p:tav tm="100000">
                                          <p:val>
                                            <p:strVal val="#ppt_y"/>
                                          </p:val>
                                        </p:tav>
                                      </p:tavLst>
                                    </p:anim>
                                  </p:childTnLst>
                                </p:cTn>
                              </p:par>
                            </p:childTnLst>
                          </p:cTn>
                        </p:par>
                        <p:par>
                          <p:cTn id="25" fill="hold">
                            <p:stCondLst>
                              <p:cond delay="750"/>
                            </p:stCondLst>
                            <p:childTnLst>
                              <p:par>
                                <p:cTn id="26" presetID="22" presetClass="entr" presetSubtype="8" fill="hold" nodeType="after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500"/>
                                        <p:tgtEl>
                                          <p:spTgt spid="20"/>
                                        </p:tgtEl>
                                      </p:cBhvr>
                                    </p:animEffect>
                                  </p:childTnLst>
                                </p:cTn>
                              </p:par>
                            </p:childTnLst>
                          </p:cTn>
                        </p:par>
                        <p:par>
                          <p:cTn id="29" fill="hold">
                            <p:stCondLst>
                              <p:cond delay="1250"/>
                            </p:stCondLst>
                            <p:childTnLst>
                              <p:par>
                                <p:cTn id="30" presetID="16" presetClass="entr" presetSubtype="42"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barn(outHorizontal)">
                                      <p:cBhvr>
                                        <p:cTn id="32" dur="500"/>
                                        <p:tgtEl>
                                          <p:spTgt spid="10"/>
                                        </p:tgtEl>
                                      </p:cBhvr>
                                    </p:animEffect>
                                  </p:childTnLst>
                                </p:cTn>
                              </p:par>
                            </p:childTnLst>
                          </p:cTn>
                        </p:par>
                        <p:par>
                          <p:cTn id="33" fill="hold">
                            <p:stCondLst>
                              <p:cond delay="1750"/>
                            </p:stCondLst>
                            <p:childTnLst>
                              <p:par>
                                <p:cTn id="34" presetID="47" presetClass="entr" presetSubtype="0" fill="hold" grpId="0"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750"/>
                                        <p:tgtEl>
                                          <p:spTgt spid="9"/>
                                        </p:tgtEl>
                                      </p:cBhvr>
                                    </p:animEffect>
                                    <p:anim calcmode="lin" valueType="num">
                                      <p:cBhvr>
                                        <p:cTn id="37" dur="750" fill="hold"/>
                                        <p:tgtEl>
                                          <p:spTgt spid="9"/>
                                        </p:tgtEl>
                                        <p:attrNameLst>
                                          <p:attrName>ppt_x</p:attrName>
                                        </p:attrNameLst>
                                      </p:cBhvr>
                                      <p:tavLst>
                                        <p:tav tm="0">
                                          <p:val>
                                            <p:strVal val="#ppt_x"/>
                                          </p:val>
                                        </p:tav>
                                        <p:tav tm="100000">
                                          <p:val>
                                            <p:strVal val="#ppt_x"/>
                                          </p:val>
                                        </p:tav>
                                      </p:tavLst>
                                    </p:anim>
                                    <p:anim calcmode="lin" valueType="num">
                                      <p:cBhvr>
                                        <p:cTn id="38" dur="75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500"/>
                                        <p:tgtEl>
                                          <p:spTgt spid="8"/>
                                        </p:tgtEl>
                                      </p:cBhvr>
                                    </p:animEffect>
                                  </p:childTnLst>
                                </p:cTn>
                              </p:par>
                            </p:childTnLst>
                          </p:cTn>
                        </p:par>
                        <p:par>
                          <p:cTn id="43" fill="hold">
                            <p:stCondLst>
                              <p:cond delay="3000"/>
                            </p:stCondLst>
                            <p:childTnLst>
                              <p:par>
                                <p:cTn id="44" presetID="22" presetClass="entr" presetSubtype="8" fill="hold"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wipe(left)">
                                      <p:cBhvr>
                                        <p:cTn id="46" dur="500"/>
                                        <p:tgtEl>
                                          <p:spTgt spid="21"/>
                                        </p:tgtEl>
                                      </p:cBhvr>
                                    </p:animEffect>
                                  </p:childTnLst>
                                </p:cTn>
                              </p:par>
                            </p:childTnLst>
                          </p:cTn>
                        </p:par>
                        <p:par>
                          <p:cTn id="47" fill="hold">
                            <p:stCondLst>
                              <p:cond delay="3500"/>
                            </p:stCondLst>
                            <p:childTnLst>
                              <p:par>
                                <p:cTn id="48" presetID="16" presetClass="entr" presetSubtype="42"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Effect transition="in" filter="barn(outHorizontal)">
                                      <p:cBhvr>
                                        <p:cTn id="50" dur="500"/>
                                        <p:tgtEl>
                                          <p:spTgt spid="13"/>
                                        </p:tgtEl>
                                      </p:cBhvr>
                                    </p:animEffect>
                                  </p:childTnLst>
                                </p:cTn>
                              </p:par>
                            </p:childTnLst>
                          </p:cTn>
                        </p:par>
                        <p:par>
                          <p:cTn id="51" fill="hold">
                            <p:stCondLst>
                              <p:cond delay="4000"/>
                            </p:stCondLst>
                            <p:childTnLst>
                              <p:par>
                                <p:cTn id="52" presetID="47" presetClass="entr" presetSubtype="0" fill="hold" grpId="0" nodeType="afterEffect">
                                  <p:stCondLst>
                                    <p:cond delay="0"/>
                                  </p:stCondLst>
                                  <p:childTnLst>
                                    <p:set>
                                      <p:cBhvr>
                                        <p:cTn id="53" dur="1" fill="hold">
                                          <p:stCondLst>
                                            <p:cond delay="0"/>
                                          </p:stCondLst>
                                        </p:cTn>
                                        <p:tgtEl>
                                          <p:spTgt spid="12"/>
                                        </p:tgtEl>
                                        <p:attrNameLst>
                                          <p:attrName>style.visibility</p:attrName>
                                        </p:attrNameLst>
                                      </p:cBhvr>
                                      <p:to>
                                        <p:strVal val="visible"/>
                                      </p:to>
                                    </p:set>
                                    <p:animEffect transition="in" filter="fade">
                                      <p:cBhvr>
                                        <p:cTn id="54" dur="750"/>
                                        <p:tgtEl>
                                          <p:spTgt spid="12"/>
                                        </p:tgtEl>
                                      </p:cBhvr>
                                    </p:animEffect>
                                    <p:anim calcmode="lin" valueType="num">
                                      <p:cBhvr>
                                        <p:cTn id="55" dur="750" fill="hold"/>
                                        <p:tgtEl>
                                          <p:spTgt spid="12"/>
                                        </p:tgtEl>
                                        <p:attrNameLst>
                                          <p:attrName>ppt_x</p:attrName>
                                        </p:attrNameLst>
                                      </p:cBhvr>
                                      <p:tavLst>
                                        <p:tav tm="0">
                                          <p:val>
                                            <p:strVal val="#ppt_x"/>
                                          </p:val>
                                        </p:tav>
                                        <p:tav tm="100000">
                                          <p:val>
                                            <p:strVal val="#ppt_x"/>
                                          </p:val>
                                        </p:tav>
                                      </p:tavLst>
                                    </p:anim>
                                    <p:anim calcmode="lin" valueType="num">
                                      <p:cBhvr>
                                        <p:cTn id="56" dur="750" fill="hold"/>
                                        <p:tgtEl>
                                          <p:spTgt spid="12"/>
                                        </p:tgtEl>
                                        <p:attrNameLst>
                                          <p:attrName>ppt_y</p:attrName>
                                        </p:attrNameLst>
                                      </p:cBhvr>
                                      <p:tavLst>
                                        <p:tav tm="0">
                                          <p:val>
                                            <p:strVal val="#ppt_y-.1"/>
                                          </p:val>
                                        </p:tav>
                                        <p:tav tm="100000">
                                          <p:val>
                                            <p:strVal val="#ppt_y"/>
                                          </p:val>
                                        </p:tav>
                                      </p:tavLst>
                                    </p:anim>
                                  </p:childTnLst>
                                </p:cTn>
                              </p:par>
                            </p:childTnLst>
                          </p:cTn>
                        </p:par>
                        <p:par>
                          <p:cTn id="57" fill="hold">
                            <p:stCondLst>
                              <p:cond delay="4750"/>
                            </p:stCondLst>
                            <p:childTnLst>
                              <p:par>
                                <p:cTn id="58" presetID="10" presetClass="entr" presetSubtype="0" fill="hold" grpId="0" nodeType="afterEffect">
                                  <p:stCondLst>
                                    <p:cond delay="0"/>
                                  </p:stCondLst>
                                  <p:childTnLst>
                                    <p:set>
                                      <p:cBhvr>
                                        <p:cTn id="59" dur="1" fill="hold">
                                          <p:stCondLst>
                                            <p:cond delay="0"/>
                                          </p:stCondLst>
                                        </p:cTn>
                                        <p:tgtEl>
                                          <p:spTgt spid="11"/>
                                        </p:tgtEl>
                                        <p:attrNameLst>
                                          <p:attrName>style.visibility</p:attrName>
                                        </p:attrNameLst>
                                      </p:cBhvr>
                                      <p:to>
                                        <p:strVal val="visible"/>
                                      </p:to>
                                    </p:set>
                                    <p:animEffect transition="in" filter="fade">
                                      <p:cBhvr>
                                        <p:cTn id="60" dur="500"/>
                                        <p:tgtEl>
                                          <p:spTgt spid="11"/>
                                        </p:tgtEl>
                                      </p:cBhvr>
                                    </p:animEffect>
                                  </p:childTnLst>
                                </p:cTn>
                              </p:par>
                            </p:childTnLst>
                          </p:cTn>
                        </p:par>
                        <p:par>
                          <p:cTn id="61" fill="hold">
                            <p:stCondLst>
                              <p:cond delay="5250"/>
                            </p:stCondLst>
                            <p:childTnLst>
                              <p:par>
                                <p:cTn id="62" presetID="22" presetClass="entr" presetSubtype="8" fill="hold"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wipe(left)">
                                      <p:cBhvr>
                                        <p:cTn id="64" dur="500"/>
                                        <p:tgtEl>
                                          <p:spTgt spid="22"/>
                                        </p:tgtEl>
                                      </p:cBhvr>
                                    </p:animEffect>
                                  </p:childTnLst>
                                </p:cTn>
                              </p:par>
                            </p:childTnLst>
                          </p:cTn>
                        </p:par>
                        <p:par>
                          <p:cTn id="65" fill="hold">
                            <p:stCondLst>
                              <p:cond delay="5750"/>
                            </p:stCondLst>
                            <p:childTnLst>
                              <p:par>
                                <p:cTn id="66" presetID="16" presetClass="entr" presetSubtype="42" fill="hold" grpId="0" nodeType="after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barn(outHorizontal)">
                                      <p:cBhvr>
                                        <p:cTn id="68" dur="500"/>
                                        <p:tgtEl>
                                          <p:spTgt spid="16"/>
                                        </p:tgtEl>
                                      </p:cBhvr>
                                    </p:animEffect>
                                  </p:childTnLst>
                                </p:cTn>
                              </p:par>
                            </p:childTnLst>
                          </p:cTn>
                        </p:par>
                        <p:par>
                          <p:cTn id="69" fill="hold">
                            <p:stCondLst>
                              <p:cond delay="6250"/>
                            </p:stCondLst>
                            <p:childTnLst>
                              <p:par>
                                <p:cTn id="70" presetID="47" presetClass="entr" presetSubtype="0" fill="hold" grpId="0" nodeType="afterEffect">
                                  <p:stCondLst>
                                    <p:cond delay="0"/>
                                  </p:stCondLst>
                                  <p:childTnLst>
                                    <p:set>
                                      <p:cBhvr>
                                        <p:cTn id="71" dur="1" fill="hold">
                                          <p:stCondLst>
                                            <p:cond delay="0"/>
                                          </p:stCondLst>
                                        </p:cTn>
                                        <p:tgtEl>
                                          <p:spTgt spid="15"/>
                                        </p:tgtEl>
                                        <p:attrNameLst>
                                          <p:attrName>style.visibility</p:attrName>
                                        </p:attrNameLst>
                                      </p:cBhvr>
                                      <p:to>
                                        <p:strVal val="visible"/>
                                      </p:to>
                                    </p:set>
                                    <p:animEffect transition="in" filter="fade">
                                      <p:cBhvr>
                                        <p:cTn id="72" dur="750"/>
                                        <p:tgtEl>
                                          <p:spTgt spid="15"/>
                                        </p:tgtEl>
                                      </p:cBhvr>
                                    </p:animEffect>
                                    <p:anim calcmode="lin" valueType="num">
                                      <p:cBhvr>
                                        <p:cTn id="73" dur="750" fill="hold"/>
                                        <p:tgtEl>
                                          <p:spTgt spid="15"/>
                                        </p:tgtEl>
                                        <p:attrNameLst>
                                          <p:attrName>ppt_x</p:attrName>
                                        </p:attrNameLst>
                                      </p:cBhvr>
                                      <p:tavLst>
                                        <p:tav tm="0">
                                          <p:val>
                                            <p:strVal val="#ppt_x"/>
                                          </p:val>
                                        </p:tav>
                                        <p:tav tm="100000">
                                          <p:val>
                                            <p:strVal val="#ppt_x"/>
                                          </p:val>
                                        </p:tav>
                                      </p:tavLst>
                                    </p:anim>
                                    <p:anim calcmode="lin" valueType="num">
                                      <p:cBhvr>
                                        <p:cTn id="74" dur="750" fill="hold"/>
                                        <p:tgtEl>
                                          <p:spTgt spid="15"/>
                                        </p:tgtEl>
                                        <p:attrNameLst>
                                          <p:attrName>ppt_y</p:attrName>
                                        </p:attrNameLst>
                                      </p:cBhvr>
                                      <p:tavLst>
                                        <p:tav tm="0">
                                          <p:val>
                                            <p:strVal val="#ppt_y-.1"/>
                                          </p:val>
                                        </p:tav>
                                        <p:tav tm="100000">
                                          <p:val>
                                            <p:strVal val="#ppt_y"/>
                                          </p:val>
                                        </p:tav>
                                      </p:tavLst>
                                    </p:anim>
                                  </p:childTnLst>
                                </p:cTn>
                              </p:par>
                            </p:childTnLst>
                          </p:cTn>
                        </p:par>
                        <p:par>
                          <p:cTn id="75" fill="hold">
                            <p:stCondLst>
                              <p:cond delay="7000"/>
                            </p:stCondLst>
                            <p:childTnLst>
                              <p:par>
                                <p:cTn id="76" presetID="10" presetClass="entr" presetSubtype="0" fill="hold" grpId="0" nodeType="afterEffect">
                                  <p:stCondLst>
                                    <p:cond delay="0"/>
                                  </p:stCondLst>
                                  <p:childTnLst>
                                    <p:set>
                                      <p:cBhvr>
                                        <p:cTn id="77" dur="1" fill="hold">
                                          <p:stCondLst>
                                            <p:cond delay="0"/>
                                          </p:stCondLst>
                                        </p:cTn>
                                        <p:tgtEl>
                                          <p:spTgt spid="14"/>
                                        </p:tgtEl>
                                        <p:attrNameLst>
                                          <p:attrName>style.visibility</p:attrName>
                                        </p:attrNameLst>
                                      </p:cBhvr>
                                      <p:to>
                                        <p:strVal val="visible"/>
                                      </p:to>
                                    </p:set>
                                    <p:animEffect transition="in" filter="fade">
                                      <p:cBhvr>
                                        <p:cTn id="78" dur="500"/>
                                        <p:tgtEl>
                                          <p:spTgt spid="14"/>
                                        </p:tgtEl>
                                      </p:cBhvr>
                                    </p:animEffect>
                                  </p:childTnLst>
                                </p:cTn>
                              </p:par>
                            </p:childTnLst>
                          </p:cTn>
                        </p:par>
                        <p:par>
                          <p:cTn id="79" fill="hold">
                            <p:stCondLst>
                              <p:cond delay="7500"/>
                            </p:stCondLst>
                            <p:childTnLst>
                              <p:par>
                                <p:cTn id="80" presetID="22" presetClass="entr" presetSubtype="8" fill="hold"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wipe(left)">
                                      <p:cBhvr>
                                        <p:cTn id="82" dur="500"/>
                                        <p:tgtEl>
                                          <p:spTgt spid="23"/>
                                        </p:tgtEl>
                                      </p:cBhvr>
                                    </p:animEffect>
                                  </p:childTnLst>
                                </p:cTn>
                              </p:par>
                            </p:childTnLst>
                          </p:cTn>
                        </p:par>
                        <p:par>
                          <p:cTn id="83" fill="hold">
                            <p:stCondLst>
                              <p:cond delay="8000"/>
                            </p:stCondLst>
                            <p:childTnLst>
                              <p:par>
                                <p:cTn id="84" presetID="16" presetClass="entr" presetSubtype="42" fill="hold" grpId="0" nodeType="afterEffect">
                                  <p:stCondLst>
                                    <p:cond delay="0"/>
                                  </p:stCondLst>
                                  <p:childTnLst>
                                    <p:set>
                                      <p:cBhvr>
                                        <p:cTn id="85" dur="1" fill="hold">
                                          <p:stCondLst>
                                            <p:cond delay="0"/>
                                          </p:stCondLst>
                                        </p:cTn>
                                        <p:tgtEl>
                                          <p:spTgt spid="19"/>
                                        </p:tgtEl>
                                        <p:attrNameLst>
                                          <p:attrName>style.visibility</p:attrName>
                                        </p:attrNameLst>
                                      </p:cBhvr>
                                      <p:to>
                                        <p:strVal val="visible"/>
                                      </p:to>
                                    </p:set>
                                    <p:animEffect transition="in" filter="barn(outHorizontal)">
                                      <p:cBhvr>
                                        <p:cTn id="86" dur="500"/>
                                        <p:tgtEl>
                                          <p:spTgt spid="19"/>
                                        </p:tgtEl>
                                      </p:cBhvr>
                                    </p:animEffect>
                                  </p:childTnLst>
                                </p:cTn>
                              </p:par>
                            </p:childTnLst>
                          </p:cTn>
                        </p:par>
                        <p:par>
                          <p:cTn id="87" fill="hold">
                            <p:stCondLst>
                              <p:cond delay="8500"/>
                            </p:stCondLst>
                            <p:childTnLst>
                              <p:par>
                                <p:cTn id="88" presetID="47" presetClass="entr" presetSubtype="0" fill="hold" grpId="0" nodeType="afterEffect">
                                  <p:stCondLst>
                                    <p:cond delay="0"/>
                                  </p:stCondLst>
                                  <p:childTnLst>
                                    <p:set>
                                      <p:cBhvr>
                                        <p:cTn id="89" dur="1" fill="hold">
                                          <p:stCondLst>
                                            <p:cond delay="0"/>
                                          </p:stCondLst>
                                        </p:cTn>
                                        <p:tgtEl>
                                          <p:spTgt spid="18"/>
                                        </p:tgtEl>
                                        <p:attrNameLst>
                                          <p:attrName>style.visibility</p:attrName>
                                        </p:attrNameLst>
                                      </p:cBhvr>
                                      <p:to>
                                        <p:strVal val="visible"/>
                                      </p:to>
                                    </p:set>
                                    <p:animEffect transition="in" filter="fade">
                                      <p:cBhvr>
                                        <p:cTn id="90" dur="750"/>
                                        <p:tgtEl>
                                          <p:spTgt spid="18"/>
                                        </p:tgtEl>
                                      </p:cBhvr>
                                    </p:animEffect>
                                    <p:anim calcmode="lin" valueType="num">
                                      <p:cBhvr>
                                        <p:cTn id="91" dur="750" fill="hold"/>
                                        <p:tgtEl>
                                          <p:spTgt spid="18"/>
                                        </p:tgtEl>
                                        <p:attrNameLst>
                                          <p:attrName>ppt_x</p:attrName>
                                        </p:attrNameLst>
                                      </p:cBhvr>
                                      <p:tavLst>
                                        <p:tav tm="0">
                                          <p:val>
                                            <p:strVal val="#ppt_x"/>
                                          </p:val>
                                        </p:tav>
                                        <p:tav tm="100000">
                                          <p:val>
                                            <p:strVal val="#ppt_x"/>
                                          </p:val>
                                        </p:tav>
                                      </p:tavLst>
                                    </p:anim>
                                    <p:anim calcmode="lin" valueType="num">
                                      <p:cBhvr>
                                        <p:cTn id="92" dur="750" fill="hold"/>
                                        <p:tgtEl>
                                          <p:spTgt spid="18"/>
                                        </p:tgtEl>
                                        <p:attrNameLst>
                                          <p:attrName>ppt_y</p:attrName>
                                        </p:attrNameLst>
                                      </p:cBhvr>
                                      <p:tavLst>
                                        <p:tav tm="0">
                                          <p:val>
                                            <p:strVal val="#ppt_y-.1"/>
                                          </p:val>
                                        </p:tav>
                                        <p:tav tm="100000">
                                          <p:val>
                                            <p:strVal val="#ppt_y"/>
                                          </p:val>
                                        </p:tav>
                                      </p:tavLst>
                                    </p:anim>
                                  </p:childTnLst>
                                </p:cTn>
                              </p:par>
                            </p:childTnLst>
                          </p:cTn>
                        </p:par>
                        <p:par>
                          <p:cTn id="93" fill="hold">
                            <p:stCondLst>
                              <p:cond delay="9250"/>
                            </p:stCondLst>
                            <p:childTnLst>
                              <p:par>
                                <p:cTn id="94" presetID="10" presetClass="entr" presetSubtype="0" fill="hold" grpId="0" nodeType="afterEffect">
                                  <p:stCondLst>
                                    <p:cond delay="0"/>
                                  </p:stCondLst>
                                  <p:childTnLst>
                                    <p:set>
                                      <p:cBhvr>
                                        <p:cTn id="95" dur="1" fill="hold">
                                          <p:stCondLst>
                                            <p:cond delay="0"/>
                                          </p:stCondLst>
                                        </p:cTn>
                                        <p:tgtEl>
                                          <p:spTgt spid="17"/>
                                        </p:tgtEl>
                                        <p:attrNameLst>
                                          <p:attrName>style.visibility</p:attrName>
                                        </p:attrNameLst>
                                      </p:cBhvr>
                                      <p:to>
                                        <p:strVal val="visible"/>
                                      </p:to>
                                    </p:set>
                                    <p:animEffect transition="in" filter="fade">
                                      <p:cBhvr>
                                        <p:cTn id="96" dur="500"/>
                                        <p:tgtEl>
                                          <p:spTgt spid="17"/>
                                        </p:tgtEl>
                                      </p:cBhvr>
                                    </p:animEffect>
                                  </p:childTnLst>
                                </p:cTn>
                              </p:par>
                            </p:childTnLst>
                          </p:cTn>
                        </p:par>
                        <p:par>
                          <p:cTn id="97" fill="hold">
                            <p:stCondLst>
                              <p:cond delay="9750"/>
                            </p:stCondLst>
                            <p:childTnLst>
                              <p:par>
                                <p:cTn id="98" presetID="10" presetClass="entr" presetSubtype="0" fill="hold" nodeType="afterEffect">
                                  <p:stCondLst>
                                    <p:cond delay="0"/>
                                  </p:stCondLst>
                                  <p:childTnLst>
                                    <p:set>
                                      <p:cBhvr>
                                        <p:cTn id="99" dur="1" fill="hold">
                                          <p:stCondLst>
                                            <p:cond delay="0"/>
                                          </p:stCondLst>
                                        </p:cTn>
                                        <p:tgtEl>
                                          <p:spTgt spid="28"/>
                                        </p:tgtEl>
                                        <p:attrNameLst>
                                          <p:attrName>style.visibility</p:attrName>
                                        </p:attrNameLst>
                                      </p:cBhvr>
                                      <p:to>
                                        <p:strVal val="visible"/>
                                      </p:to>
                                    </p:set>
                                    <p:animEffect transition="in" filter="fade">
                                      <p:cBhvr>
                                        <p:cTn id="100" dur="500"/>
                                        <p:tgtEl>
                                          <p:spTgt spid="2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32"/>
                                        </p:tgtEl>
                                        <p:attrNameLst>
                                          <p:attrName>style.visibility</p:attrName>
                                        </p:attrNameLst>
                                      </p:cBhvr>
                                      <p:to>
                                        <p:strVal val="visible"/>
                                      </p:to>
                                    </p:set>
                                    <p:animEffect transition="in" filter="fade">
                                      <p:cBhvr>
                                        <p:cTn id="103" dur="500"/>
                                        <p:tgtEl>
                                          <p:spTgt spid="32"/>
                                        </p:tgtEl>
                                      </p:cBhvr>
                                    </p:animEffect>
                                  </p:childTnLst>
                                </p:cTn>
                              </p:par>
                              <p:par>
                                <p:cTn id="104" presetID="10" presetClass="entr" presetSubtype="0" fill="hold" nodeType="withEffect">
                                  <p:stCondLst>
                                    <p:cond delay="0"/>
                                  </p:stCondLst>
                                  <p:childTnLst>
                                    <p:set>
                                      <p:cBhvr>
                                        <p:cTn id="105" dur="1" fill="hold">
                                          <p:stCondLst>
                                            <p:cond delay="0"/>
                                          </p:stCondLst>
                                        </p:cTn>
                                        <p:tgtEl>
                                          <p:spTgt spid="33"/>
                                        </p:tgtEl>
                                        <p:attrNameLst>
                                          <p:attrName>style.visibility</p:attrName>
                                        </p:attrNameLst>
                                      </p:cBhvr>
                                      <p:to>
                                        <p:strVal val="visible"/>
                                      </p:to>
                                    </p:set>
                                    <p:animEffect transition="in" filter="fade">
                                      <p:cBhvr>
                                        <p:cTn id="106" dur="500"/>
                                        <p:tgtEl>
                                          <p:spTgt spid="33"/>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31"/>
                                        </p:tgtEl>
                                        <p:attrNameLst>
                                          <p:attrName>style.visibility</p:attrName>
                                        </p:attrNameLst>
                                      </p:cBhvr>
                                      <p:to>
                                        <p:strVal val="visible"/>
                                      </p:to>
                                    </p:set>
                                    <p:animEffect transition="in" filter="fade">
                                      <p:cBhvr>
                                        <p:cTn id="109"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p:bldP spid="9" grpId="0"/>
      <p:bldP spid="10" grpId="0" animBg="1"/>
      <p:bldP spid="11" grpId="0"/>
      <p:bldP spid="12" grpId="0"/>
      <p:bldP spid="13" grpId="0" animBg="1"/>
      <p:bldP spid="14" grpId="0"/>
      <p:bldP spid="15" grpId="0"/>
      <p:bldP spid="16" grpId="0" animBg="1"/>
      <p:bldP spid="17" grpId="0"/>
      <p:bldP spid="18" grpId="0"/>
      <p:bldP spid="19" grpId="0" animBg="1"/>
      <p:bldP spid="31" grpId="0" animBg="1"/>
      <p:bldP spid="3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smtClean="0"/>
              <a:t>Product Comparison</a:t>
            </a:r>
            <a:endParaRPr lang="id-ID" dirty="0"/>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4" name="Rectangle 3"/>
          <p:cNvSpPr/>
          <p:nvPr/>
        </p:nvSpPr>
        <p:spPr>
          <a:xfrm>
            <a:off x="1224333" y="2854717"/>
            <a:ext cx="4871667" cy="61079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1224333" y="3429869"/>
            <a:ext cx="3406816" cy="61079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1224333" y="4035627"/>
            <a:ext cx="4414467" cy="61079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ectangle 6"/>
          <p:cNvSpPr/>
          <p:nvPr/>
        </p:nvSpPr>
        <p:spPr>
          <a:xfrm>
            <a:off x="1224333" y="2248959"/>
            <a:ext cx="4014417" cy="6107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1156335" y="1864449"/>
            <a:ext cx="1729740" cy="3308131"/>
            <a:chOff x="821725" y="1567370"/>
            <a:chExt cx="2492975" cy="5023929"/>
          </a:xfrm>
        </p:grpSpPr>
        <p:sp>
          <p:nvSpPr>
            <p:cNvPr id="9" name="Freeform 8"/>
            <p:cNvSpPr>
              <a:spLocks/>
            </p:cNvSpPr>
            <p:nvPr/>
          </p:nvSpPr>
          <p:spPr bwMode="auto">
            <a:xfrm>
              <a:off x="821725" y="1567370"/>
              <a:ext cx="2492975" cy="5023929"/>
            </a:xfrm>
            <a:custGeom>
              <a:avLst/>
              <a:gdLst>
                <a:gd name="connsiteX0" fmla="*/ 107333 w 2289775"/>
                <a:gd name="connsiteY0" fmla="*/ 615833 h 4806924"/>
                <a:gd name="connsiteX1" fmla="*/ 107333 w 2289775"/>
                <a:gd name="connsiteY1" fmla="*/ 4045687 h 4806924"/>
                <a:gd name="connsiteX2" fmla="*/ 2191383 w 2289775"/>
                <a:gd name="connsiteY2" fmla="*/ 4045687 h 4806924"/>
                <a:gd name="connsiteX3" fmla="*/ 2191383 w 2289775"/>
                <a:gd name="connsiteY3" fmla="*/ 615833 h 4806924"/>
                <a:gd name="connsiteX4" fmla="*/ 291361 w 2289775"/>
                <a:gd name="connsiteY4" fmla="*/ 0 h 4806924"/>
                <a:gd name="connsiteX5" fmla="*/ 1998414 w 2289775"/>
                <a:gd name="connsiteY5" fmla="*/ 0 h 4806924"/>
                <a:gd name="connsiteX6" fmla="*/ 2028802 w 2289775"/>
                <a:gd name="connsiteY6" fmla="*/ 1711 h 4806924"/>
                <a:gd name="connsiteX7" fmla="*/ 2057401 w 2289775"/>
                <a:gd name="connsiteY7" fmla="*/ 6843 h 4806924"/>
                <a:gd name="connsiteX8" fmla="*/ 2084214 w 2289775"/>
                <a:gd name="connsiteY8" fmla="*/ 13685 h 4806924"/>
                <a:gd name="connsiteX9" fmla="*/ 2111026 w 2289775"/>
                <a:gd name="connsiteY9" fmla="*/ 22239 h 4806924"/>
                <a:gd name="connsiteX10" fmla="*/ 2137838 w 2289775"/>
                <a:gd name="connsiteY10" fmla="*/ 35924 h 4806924"/>
                <a:gd name="connsiteX11" fmla="*/ 2161076 w 2289775"/>
                <a:gd name="connsiteY11" fmla="*/ 47898 h 4806924"/>
                <a:gd name="connsiteX12" fmla="*/ 2184313 w 2289775"/>
                <a:gd name="connsiteY12" fmla="*/ 65005 h 4806924"/>
                <a:gd name="connsiteX13" fmla="*/ 2203976 w 2289775"/>
                <a:gd name="connsiteY13" fmla="*/ 82111 h 4806924"/>
                <a:gd name="connsiteX14" fmla="*/ 2221850 w 2289775"/>
                <a:gd name="connsiteY14" fmla="*/ 102639 h 4806924"/>
                <a:gd name="connsiteX15" fmla="*/ 2239725 w 2289775"/>
                <a:gd name="connsiteY15" fmla="*/ 123167 h 4806924"/>
                <a:gd name="connsiteX16" fmla="*/ 2254025 w 2289775"/>
                <a:gd name="connsiteY16" fmla="*/ 147116 h 4806924"/>
                <a:gd name="connsiteX17" fmla="*/ 2266538 w 2289775"/>
                <a:gd name="connsiteY17" fmla="*/ 171065 h 4806924"/>
                <a:gd name="connsiteX18" fmla="*/ 2275475 w 2289775"/>
                <a:gd name="connsiteY18" fmla="*/ 196725 h 4806924"/>
                <a:gd name="connsiteX19" fmla="*/ 2282625 w 2289775"/>
                <a:gd name="connsiteY19" fmla="*/ 224095 h 4806924"/>
                <a:gd name="connsiteX20" fmla="*/ 2286200 w 2289775"/>
                <a:gd name="connsiteY20" fmla="*/ 251465 h 4806924"/>
                <a:gd name="connsiteX21" fmla="*/ 2289775 w 2289775"/>
                <a:gd name="connsiteY21" fmla="*/ 278836 h 4806924"/>
                <a:gd name="connsiteX22" fmla="*/ 2289775 w 2289775"/>
                <a:gd name="connsiteY22" fmla="*/ 4528088 h 4806924"/>
                <a:gd name="connsiteX23" fmla="*/ 2286200 w 2289775"/>
                <a:gd name="connsiteY23" fmla="*/ 4557169 h 4806924"/>
                <a:gd name="connsiteX24" fmla="*/ 2282625 w 2289775"/>
                <a:gd name="connsiteY24" fmla="*/ 4584540 h 4806924"/>
                <a:gd name="connsiteX25" fmla="*/ 2275475 w 2289775"/>
                <a:gd name="connsiteY25" fmla="*/ 4610200 h 4806924"/>
                <a:gd name="connsiteX26" fmla="*/ 2266538 w 2289775"/>
                <a:gd name="connsiteY26" fmla="*/ 4635859 h 4806924"/>
                <a:gd name="connsiteX27" fmla="*/ 2254025 w 2289775"/>
                <a:gd name="connsiteY27" fmla="*/ 4661519 h 4806924"/>
                <a:gd name="connsiteX28" fmla="*/ 2239725 w 2289775"/>
                <a:gd name="connsiteY28" fmla="*/ 4683758 h 4806924"/>
                <a:gd name="connsiteX29" fmla="*/ 2221850 w 2289775"/>
                <a:gd name="connsiteY29" fmla="*/ 4705996 h 4806924"/>
                <a:gd name="connsiteX30" fmla="*/ 2203976 w 2289775"/>
                <a:gd name="connsiteY30" fmla="*/ 4726524 h 4806924"/>
                <a:gd name="connsiteX31" fmla="*/ 2184313 w 2289775"/>
                <a:gd name="connsiteY31" fmla="*/ 4741920 h 4806924"/>
                <a:gd name="connsiteX32" fmla="*/ 2161076 w 2289775"/>
                <a:gd name="connsiteY32" fmla="*/ 4759026 h 4806924"/>
                <a:gd name="connsiteX33" fmla="*/ 2137838 w 2289775"/>
                <a:gd name="connsiteY33" fmla="*/ 4774422 h 4806924"/>
                <a:gd name="connsiteX34" fmla="*/ 2111026 w 2289775"/>
                <a:gd name="connsiteY34" fmla="*/ 4784686 h 4806924"/>
                <a:gd name="connsiteX35" fmla="*/ 2084214 w 2289775"/>
                <a:gd name="connsiteY35" fmla="*/ 4793239 h 4806924"/>
                <a:gd name="connsiteX36" fmla="*/ 2057401 w 2289775"/>
                <a:gd name="connsiteY36" fmla="*/ 4801792 h 4806924"/>
                <a:gd name="connsiteX37" fmla="*/ 2028802 w 2289775"/>
                <a:gd name="connsiteY37" fmla="*/ 4805214 h 4806924"/>
                <a:gd name="connsiteX38" fmla="*/ 1998414 w 2289775"/>
                <a:gd name="connsiteY38" fmla="*/ 4806924 h 4806924"/>
                <a:gd name="connsiteX39" fmla="*/ 291361 w 2289775"/>
                <a:gd name="connsiteY39" fmla="*/ 4806924 h 4806924"/>
                <a:gd name="connsiteX40" fmla="*/ 260974 w 2289775"/>
                <a:gd name="connsiteY40" fmla="*/ 4805214 h 4806924"/>
                <a:gd name="connsiteX41" fmla="*/ 232374 w 2289775"/>
                <a:gd name="connsiteY41" fmla="*/ 4801792 h 4806924"/>
                <a:gd name="connsiteX42" fmla="*/ 205561 w 2289775"/>
                <a:gd name="connsiteY42" fmla="*/ 4793239 h 4806924"/>
                <a:gd name="connsiteX43" fmla="*/ 178749 w 2289775"/>
                <a:gd name="connsiteY43" fmla="*/ 4784686 h 4806924"/>
                <a:gd name="connsiteX44" fmla="*/ 151937 w 2289775"/>
                <a:gd name="connsiteY44" fmla="*/ 4774422 h 4806924"/>
                <a:gd name="connsiteX45" fmla="*/ 128699 w 2289775"/>
                <a:gd name="connsiteY45" fmla="*/ 4759026 h 4806924"/>
                <a:gd name="connsiteX46" fmla="*/ 105462 w 2289775"/>
                <a:gd name="connsiteY46" fmla="*/ 4741920 h 4806924"/>
                <a:gd name="connsiteX47" fmla="*/ 84012 w 2289775"/>
                <a:gd name="connsiteY47" fmla="*/ 4726524 h 4806924"/>
                <a:gd name="connsiteX48" fmla="*/ 67925 w 2289775"/>
                <a:gd name="connsiteY48" fmla="*/ 4705996 h 4806924"/>
                <a:gd name="connsiteX49" fmla="*/ 50050 w 2289775"/>
                <a:gd name="connsiteY49" fmla="*/ 4683758 h 4806924"/>
                <a:gd name="connsiteX50" fmla="*/ 33962 w 2289775"/>
                <a:gd name="connsiteY50" fmla="*/ 4661519 h 4806924"/>
                <a:gd name="connsiteX51" fmla="*/ 23237 w 2289775"/>
                <a:gd name="connsiteY51" fmla="*/ 4635859 h 4806924"/>
                <a:gd name="connsiteX52" fmla="*/ 14300 w 2289775"/>
                <a:gd name="connsiteY52" fmla="*/ 4610200 h 4806924"/>
                <a:gd name="connsiteX53" fmla="*/ 5363 w 2289775"/>
                <a:gd name="connsiteY53" fmla="*/ 4584540 h 4806924"/>
                <a:gd name="connsiteX54" fmla="*/ 1788 w 2289775"/>
                <a:gd name="connsiteY54" fmla="*/ 4557169 h 4806924"/>
                <a:gd name="connsiteX55" fmla="*/ 0 w 2289775"/>
                <a:gd name="connsiteY55" fmla="*/ 4528088 h 4806924"/>
                <a:gd name="connsiteX56" fmla="*/ 0 w 2289775"/>
                <a:gd name="connsiteY56" fmla="*/ 278836 h 4806924"/>
                <a:gd name="connsiteX57" fmla="*/ 1788 w 2289775"/>
                <a:gd name="connsiteY57" fmla="*/ 251465 h 4806924"/>
                <a:gd name="connsiteX58" fmla="*/ 5363 w 2289775"/>
                <a:gd name="connsiteY58" fmla="*/ 224095 h 4806924"/>
                <a:gd name="connsiteX59" fmla="*/ 14300 w 2289775"/>
                <a:gd name="connsiteY59" fmla="*/ 196725 h 4806924"/>
                <a:gd name="connsiteX60" fmla="*/ 23237 w 2289775"/>
                <a:gd name="connsiteY60" fmla="*/ 171065 h 4806924"/>
                <a:gd name="connsiteX61" fmla="*/ 33962 w 2289775"/>
                <a:gd name="connsiteY61" fmla="*/ 147116 h 4806924"/>
                <a:gd name="connsiteX62" fmla="*/ 50050 w 2289775"/>
                <a:gd name="connsiteY62" fmla="*/ 123167 h 4806924"/>
                <a:gd name="connsiteX63" fmla="*/ 67925 w 2289775"/>
                <a:gd name="connsiteY63" fmla="*/ 102639 h 4806924"/>
                <a:gd name="connsiteX64" fmla="*/ 84012 w 2289775"/>
                <a:gd name="connsiteY64" fmla="*/ 82111 h 4806924"/>
                <a:gd name="connsiteX65" fmla="*/ 105462 w 2289775"/>
                <a:gd name="connsiteY65" fmla="*/ 65005 h 4806924"/>
                <a:gd name="connsiteX66" fmla="*/ 128699 w 2289775"/>
                <a:gd name="connsiteY66" fmla="*/ 47898 h 4806924"/>
                <a:gd name="connsiteX67" fmla="*/ 151937 w 2289775"/>
                <a:gd name="connsiteY67" fmla="*/ 35924 h 4806924"/>
                <a:gd name="connsiteX68" fmla="*/ 178749 w 2289775"/>
                <a:gd name="connsiteY68" fmla="*/ 22239 h 4806924"/>
                <a:gd name="connsiteX69" fmla="*/ 205561 w 2289775"/>
                <a:gd name="connsiteY69" fmla="*/ 13685 h 4806924"/>
                <a:gd name="connsiteX70" fmla="*/ 232374 w 2289775"/>
                <a:gd name="connsiteY70" fmla="*/ 6843 h 4806924"/>
                <a:gd name="connsiteX71" fmla="*/ 260974 w 2289775"/>
                <a:gd name="connsiteY71" fmla="*/ 1711 h 480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289775" h="4806924">
                  <a:moveTo>
                    <a:pt x="107333" y="615833"/>
                  </a:moveTo>
                  <a:lnTo>
                    <a:pt x="107333" y="4045687"/>
                  </a:lnTo>
                  <a:lnTo>
                    <a:pt x="2191383" y="4045687"/>
                  </a:lnTo>
                  <a:lnTo>
                    <a:pt x="2191383" y="615833"/>
                  </a:lnTo>
                  <a:close/>
                  <a:moveTo>
                    <a:pt x="291361" y="0"/>
                  </a:moveTo>
                  <a:lnTo>
                    <a:pt x="1998414" y="0"/>
                  </a:lnTo>
                  <a:lnTo>
                    <a:pt x="2028802" y="1711"/>
                  </a:lnTo>
                  <a:lnTo>
                    <a:pt x="2057401" y="6843"/>
                  </a:lnTo>
                  <a:lnTo>
                    <a:pt x="2084214" y="13685"/>
                  </a:lnTo>
                  <a:lnTo>
                    <a:pt x="2111026" y="22239"/>
                  </a:lnTo>
                  <a:lnTo>
                    <a:pt x="2137838" y="35924"/>
                  </a:lnTo>
                  <a:lnTo>
                    <a:pt x="2161076" y="47898"/>
                  </a:lnTo>
                  <a:lnTo>
                    <a:pt x="2184313" y="65005"/>
                  </a:lnTo>
                  <a:lnTo>
                    <a:pt x="2203976" y="82111"/>
                  </a:lnTo>
                  <a:lnTo>
                    <a:pt x="2221850" y="102639"/>
                  </a:lnTo>
                  <a:lnTo>
                    <a:pt x="2239725" y="123167"/>
                  </a:lnTo>
                  <a:lnTo>
                    <a:pt x="2254025" y="147116"/>
                  </a:lnTo>
                  <a:lnTo>
                    <a:pt x="2266538" y="171065"/>
                  </a:lnTo>
                  <a:lnTo>
                    <a:pt x="2275475" y="196725"/>
                  </a:lnTo>
                  <a:lnTo>
                    <a:pt x="2282625" y="224095"/>
                  </a:lnTo>
                  <a:lnTo>
                    <a:pt x="2286200" y="251465"/>
                  </a:lnTo>
                  <a:lnTo>
                    <a:pt x="2289775" y="278836"/>
                  </a:lnTo>
                  <a:lnTo>
                    <a:pt x="2289775" y="4528088"/>
                  </a:lnTo>
                  <a:lnTo>
                    <a:pt x="2286200" y="4557169"/>
                  </a:lnTo>
                  <a:lnTo>
                    <a:pt x="2282625" y="4584540"/>
                  </a:lnTo>
                  <a:lnTo>
                    <a:pt x="2275475" y="4610200"/>
                  </a:lnTo>
                  <a:lnTo>
                    <a:pt x="2266538" y="4635859"/>
                  </a:lnTo>
                  <a:lnTo>
                    <a:pt x="2254025" y="4661519"/>
                  </a:lnTo>
                  <a:lnTo>
                    <a:pt x="2239725" y="4683758"/>
                  </a:lnTo>
                  <a:lnTo>
                    <a:pt x="2221850" y="4705996"/>
                  </a:lnTo>
                  <a:lnTo>
                    <a:pt x="2203976" y="4726524"/>
                  </a:lnTo>
                  <a:lnTo>
                    <a:pt x="2184313" y="4741920"/>
                  </a:lnTo>
                  <a:lnTo>
                    <a:pt x="2161076" y="4759026"/>
                  </a:lnTo>
                  <a:lnTo>
                    <a:pt x="2137838" y="4774422"/>
                  </a:lnTo>
                  <a:lnTo>
                    <a:pt x="2111026" y="4784686"/>
                  </a:lnTo>
                  <a:lnTo>
                    <a:pt x="2084214" y="4793239"/>
                  </a:lnTo>
                  <a:lnTo>
                    <a:pt x="2057401" y="4801792"/>
                  </a:lnTo>
                  <a:lnTo>
                    <a:pt x="2028802" y="4805214"/>
                  </a:lnTo>
                  <a:lnTo>
                    <a:pt x="1998414" y="4806924"/>
                  </a:lnTo>
                  <a:lnTo>
                    <a:pt x="291361" y="4806924"/>
                  </a:lnTo>
                  <a:lnTo>
                    <a:pt x="260974" y="4805214"/>
                  </a:lnTo>
                  <a:lnTo>
                    <a:pt x="232374" y="4801792"/>
                  </a:lnTo>
                  <a:lnTo>
                    <a:pt x="205561" y="4793239"/>
                  </a:lnTo>
                  <a:lnTo>
                    <a:pt x="178749" y="4784686"/>
                  </a:lnTo>
                  <a:lnTo>
                    <a:pt x="151937" y="4774422"/>
                  </a:lnTo>
                  <a:lnTo>
                    <a:pt x="128699" y="4759026"/>
                  </a:lnTo>
                  <a:lnTo>
                    <a:pt x="105462" y="4741920"/>
                  </a:lnTo>
                  <a:lnTo>
                    <a:pt x="84012" y="4726524"/>
                  </a:lnTo>
                  <a:lnTo>
                    <a:pt x="67925" y="4705996"/>
                  </a:lnTo>
                  <a:lnTo>
                    <a:pt x="50050" y="4683758"/>
                  </a:lnTo>
                  <a:lnTo>
                    <a:pt x="33962" y="4661519"/>
                  </a:lnTo>
                  <a:lnTo>
                    <a:pt x="23237" y="4635859"/>
                  </a:lnTo>
                  <a:lnTo>
                    <a:pt x="14300" y="4610200"/>
                  </a:lnTo>
                  <a:lnTo>
                    <a:pt x="5363" y="4584540"/>
                  </a:lnTo>
                  <a:lnTo>
                    <a:pt x="1788" y="4557169"/>
                  </a:lnTo>
                  <a:lnTo>
                    <a:pt x="0" y="4528088"/>
                  </a:lnTo>
                  <a:lnTo>
                    <a:pt x="0" y="278836"/>
                  </a:lnTo>
                  <a:lnTo>
                    <a:pt x="1788" y="251465"/>
                  </a:lnTo>
                  <a:lnTo>
                    <a:pt x="5363" y="224095"/>
                  </a:lnTo>
                  <a:lnTo>
                    <a:pt x="14300" y="196725"/>
                  </a:lnTo>
                  <a:lnTo>
                    <a:pt x="23237" y="171065"/>
                  </a:lnTo>
                  <a:lnTo>
                    <a:pt x="33962" y="147116"/>
                  </a:lnTo>
                  <a:lnTo>
                    <a:pt x="50050" y="123167"/>
                  </a:lnTo>
                  <a:lnTo>
                    <a:pt x="67925" y="102639"/>
                  </a:lnTo>
                  <a:lnTo>
                    <a:pt x="84012" y="82111"/>
                  </a:lnTo>
                  <a:lnTo>
                    <a:pt x="105462" y="65005"/>
                  </a:lnTo>
                  <a:lnTo>
                    <a:pt x="128699" y="47898"/>
                  </a:lnTo>
                  <a:lnTo>
                    <a:pt x="151937" y="35924"/>
                  </a:lnTo>
                  <a:lnTo>
                    <a:pt x="178749" y="22239"/>
                  </a:lnTo>
                  <a:lnTo>
                    <a:pt x="205561" y="13685"/>
                  </a:lnTo>
                  <a:lnTo>
                    <a:pt x="232374" y="6843"/>
                  </a:lnTo>
                  <a:lnTo>
                    <a:pt x="260974" y="17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0" name="Freeform 9"/>
            <p:cNvSpPr>
              <a:spLocks/>
            </p:cNvSpPr>
            <p:nvPr/>
          </p:nvSpPr>
          <p:spPr bwMode="auto">
            <a:xfrm>
              <a:off x="1922740" y="5997074"/>
              <a:ext cx="366719" cy="350686"/>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1686495" y="1866737"/>
              <a:ext cx="706607" cy="119746"/>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 name="TextBox 11"/>
          <p:cNvSpPr txBox="1"/>
          <p:nvPr/>
        </p:nvSpPr>
        <p:spPr>
          <a:xfrm>
            <a:off x="3802473" y="2354472"/>
            <a:ext cx="1351653" cy="400110"/>
          </a:xfrm>
          <a:prstGeom prst="rect">
            <a:avLst/>
          </a:prstGeom>
          <a:noFill/>
        </p:spPr>
        <p:txBody>
          <a:bodyPr wrap="none" rtlCol="0">
            <a:spAutoFit/>
          </a:bodyPr>
          <a:lstStyle/>
          <a:p>
            <a:pPr algn="r"/>
            <a:r>
              <a:rPr lang="id-ID" sz="2000" dirty="0" smtClean="0">
                <a:solidFill>
                  <a:schemeClr val="bg1"/>
                </a:solidFill>
              </a:rPr>
              <a:t>$5,060,000</a:t>
            </a:r>
            <a:endParaRPr lang="en-US" sz="2000" dirty="0">
              <a:solidFill>
                <a:schemeClr val="bg1"/>
              </a:solidFill>
            </a:endParaRPr>
          </a:p>
        </p:txBody>
      </p:sp>
      <p:sp>
        <p:nvSpPr>
          <p:cNvPr id="17" name="TextBox 16"/>
          <p:cNvSpPr txBox="1"/>
          <p:nvPr/>
        </p:nvSpPr>
        <p:spPr>
          <a:xfrm>
            <a:off x="4631149" y="2960230"/>
            <a:ext cx="1351652" cy="400110"/>
          </a:xfrm>
          <a:prstGeom prst="rect">
            <a:avLst/>
          </a:prstGeom>
          <a:noFill/>
        </p:spPr>
        <p:txBody>
          <a:bodyPr wrap="none" rtlCol="0">
            <a:spAutoFit/>
          </a:bodyPr>
          <a:lstStyle/>
          <a:p>
            <a:pPr algn="r"/>
            <a:r>
              <a:rPr lang="id-ID" sz="2000" dirty="0" smtClean="0">
                <a:solidFill>
                  <a:schemeClr val="bg1"/>
                </a:solidFill>
              </a:rPr>
              <a:t>$8,000,904</a:t>
            </a:r>
            <a:endParaRPr lang="en-US" sz="2000" dirty="0">
              <a:solidFill>
                <a:schemeClr val="bg1"/>
              </a:solidFill>
            </a:endParaRPr>
          </a:p>
        </p:txBody>
      </p:sp>
      <p:sp>
        <p:nvSpPr>
          <p:cNvPr id="18" name="TextBox 17"/>
          <p:cNvSpPr txBox="1"/>
          <p:nvPr/>
        </p:nvSpPr>
        <p:spPr>
          <a:xfrm>
            <a:off x="3555348" y="3540990"/>
            <a:ext cx="1027845" cy="400110"/>
          </a:xfrm>
          <a:prstGeom prst="rect">
            <a:avLst/>
          </a:prstGeom>
          <a:noFill/>
        </p:spPr>
        <p:txBody>
          <a:bodyPr wrap="none" rtlCol="0">
            <a:spAutoFit/>
          </a:bodyPr>
          <a:lstStyle/>
          <a:p>
            <a:pPr algn="r"/>
            <a:r>
              <a:rPr lang="id-ID" sz="2000" dirty="0" smtClean="0">
                <a:solidFill>
                  <a:schemeClr val="bg1"/>
                </a:solidFill>
              </a:rPr>
              <a:t>$90,034</a:t>
            </a:r>
            <a:endParaRPr lang="en-US" sz="2000" dirty="0">
              <a:solidFill>
                <a:schemeClr val="bg1"/>
              </a:solidFill>
            </a:endParaRPr>
          </a:p>
        </p:txBody>
      </p:sp>
      <p:sp>
        <p:nvSpPr>
          <p:cNvPr id="19" name="TextBox 18"/>
          <p:cNvSpPr txBox="1"/>
          <p:nvPr/>
        </p:nvSpPr>
        <p:spPr>
          <a:xfrm>
            <a:off x="4164424" y="4148199"/>
            <a:ext cx="1351652" cy="400110"/>
          </a:xfrm>
          <a:prstGeom prst="rect">
            <a:avLst/>
          </a:prstGeom>
          <a:noFill/>
        </p:spPr>
        <p:txBody>
          <a:bodyPr wrap="none" rtlCol="0">
            <a:spAutoFit/>
          </a:bodyPr>
          <a:lstStyle/>
          <a:p>
            <a:pPr algn="r"/>
            <a:r>
              <a:rPr lang="id-ID" sz="2000" dirty="0" smtClean="0">
                <a:solidFill>
                  <a:schemeClr val="bg1"/>
                </a:solidFill>
              </a:rPr>
              <a:t>$6,700,987</a:t>
            </a:r>
            <a:endParaRPr lang="en-US" sz="2000" dirty="0">
              <a:solidFill>
                <a:schemeClr val="bg1"/>
              </a:solidFill>
            </a:endParaRPr>
          </a:p>
        </p:txBody>
      </p:sp>
      <p:sp>
        <p:nvSpPr>
          <p:cNvPr id="20" name="Rectangle 19"/>
          <p:cNvSpPr/>
          <p:nvPr/>
        </p:nvSpPr>
        <p:spPr>
          <a:xfrm>
            <a:off x="6469557" y="2854717"/>
            <a:ext cx="3028728" cy="61079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6469556" y="3429869"/>
            <a:ext cx="4731844" cy="61079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6469556" y="4035627"/>
            <a:ext cx="3807919" cy="61079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6469557" y="2248959"/>
            <a:ext cx="3358860" cy="6107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4" name="Group 23"/>
          <p:cNvGrpSpPr/>
          <p:nvPr/>
        </p:nvGrpSpPr>
        <p:grpSpPr>
          <a:xfrm>
            <a:off x="6402735" y="1864449"/>
            <a:ext cx="1729740" cy="3308131"/>
            <a:chOff x="821725" y="1567370"/>
            <a:chExt cx="2492975" cy="5023929"/>
          </a:xfrm>
        </p:grpSpPr>
        <p:sp>
          <p:nvSpPr>
            <p:cNvPr id="25" name="Freeform 24"/>
            <p:cNvSpPr>
              <a:spLocks/>
            </p:cNvSpPr>
            <p:nvPr/>
          </p:nvSpPr>
          <p:spPr bwMode="auto">
            <a:xfrm>
              <a:off x="821725" y="1567370"/>
              <a:ext cx="2492975" cy="5023929"/>
            </a:xfrm>
            <a:custGeom>
              <a:avLst/>
              <a:gdLst>
                <a:gd name="connsiteX0" fmla="*/ 107333 w 2289775"/>
                <a:gd name="connsiteY0" fmla="*/ 615833 h 4806924"/>
                <a:gd name="connsiteX1" fmla="*/ 107333 w 2289775"/>
                <a:gd name="connsiteY1" fmla="*/ 4045687 h 4806924"/>
                <a:gd name="connsiteX2" fmla="*/ 2191383 w 2289775"/>
                <a:gd name="connsiteY2" fmla="*/ 4045687 h 4806924"/>
                <a:gd name="connsiteX3" fmla="*/ 2191383 w 2289775"/>
                <a:gd name="connsiteY3" fmla="*/ 615833 h 4806924"/>
                <a:gd name="connsiteX4" fmla="*/ 291361 w 2289775"/>
                <a:gd name="connsiteY4" fmla="*/ 0 h 4806924"/>
                <a:gd name="connsiteX5" fmla="*/ 1998414 w 2289775"/>
                <a:gd name="connsiteY5" fmla="*/ 0 h 4806924"/>
                <a:gd name="connsiteX6" fmla="*/ 2028802 w 2289775"/>
                <a:gd name="connsiteY6" fmla="*/ 1711 h 4806924"/>
                <a:gd name="connsiteX7" fmla="*/ 2057401 w 2289775"/>
                <a:gd name="connsiteY7" fmla="*/ 6843 h 4806924"/>
                <a:gd name="connsiteX8" fmla="*/ 2084214 w 2289775"/>
                <a:gd name="connsiteY8" fmla="*/ 13685 h 4806924"/>
                <a:gd name="connsiteX9" fmla="*/ 2111026 w 2289775"/>
                <a:gd name="connsiteY9" fmla="*/ 22239 h 4806924"/>
                <a:gd name="connsiteX10" fmla="*/ 2137838 w 2289775"/>
                <a:gd name="connsiteY10" fmla="*/ 35924 h 4806924"/>
                <a:gd name="connsiteX11" fmla="*/ 2161076 w 2289775"/>
                <a:gd name="connsiteY11" fmla="*/ 47898 h 4806924"/>
                <a:gd name="connsiteX12" fmla="*/ 2184313 w 2289775"/>
                <a:gd name="connsiteY12" fmla="*/ 65005 h 4806924"/>
                <a:gd name="connsiteX13" fmla="*/ 2203976 w 2289775"/>
                <a:gd name="connsiteY13" fmla="*/ 82111 h 4806924"/>
                <a:gd name="connsiteX14" fmla="*/ 2221850 w 2289775"/>
                <a:gd name="connsiteY14" fmla="*/ 102639 h 4806924"/>
                <a:gd name="connsiteX15" fmla="*/ 2239725 w 2289775"/>
                <a:gd name="connsiteY15" fmla="*/ 123167 h 4806924"/>
                <a:gd name="connsiteX16" fmla="*/ 2254025 w 2289775"/>
                <a:gd name="connsiteY16" fmla="*/ 147116 h 4806924"/>
                <a:gd name="connsiteX17" fmla="*/ 2266538 w 2289775"/>
                <a:gd name="connsiteY17" fmla="*/ 171065 h 4806924"/>
                <a:gd name="connsiteX18" fmla="*/ 2275475 w 2289775"/>
                <a:gd name="connsiteY18" fmla="*/ 196725 h 4806924"/>
                <a:gd name="connsiteX19" fmla="*/ 2282625 w 2289775"/>
                <a:gd name="connsiteY19" fmla="*/ 224095 h 4806924"/>
                <a:gd name="connsiteX20" fmla="*/ 2286200 w 2289775"/>
                <a:gd name="connsiteY20" fmla="*/ 251465 h 4806924"/>
                <a:gd name="connsiteX21" fmla="*/ 2289775 w 2289775"/>
                <a:gd name="connsiteY21" fmla="*/ 278836 h 4806924"/>
                <a:gd name="connsiteX22" fmla="*/ 2289775 w 2289775"/>
                <a:gd name="connsiteY22" fmla="*/ 4528088 h 4806924"/>
                <a:gd name="connsiteX23" fmla="*/ 2286200 w 2289775"/>
                <a:gd name="connsiteY23" fmla="*/ 4557169 h 4806924"/>
                <a:gd name="connsiteX24" fmla="*/ 2282625 w 2289775"/>
                <a:gd name="connsiteY24" fmla="*/ 4584540 h 4806924"/>
                <a:gd name="connsiteX25" fmla="*/ 2275475 w 2289775"/>
                <a:gd name="connsiteY25" fmla="*/ 4610200 h 4806924"/>
                <a:gd name="connsiteX26" fmla="*/ 2266538 w 2289775"/>
                <a:gd name="connsiteY26" fmla="*/ 4635859 h 4806924"/>
                <a:gd name="connsiteX27" fmla="*/ 2254025 w 2289775"/>
                <a:gd name="connsiteY27" fmla="*/ 4661519 h 4806924"/>
                <a:gd name="connsiteX28" fmla="*/ 2239725 w 2289775"/>
                <a:gd name="connsiteY28" fmla="*/ 4683758 h 4806924"/>
                <a:gd name="connsiteX29" fmla="*/ 2221850 w 2289775"/>
                <a:gd name="connsiteY29" fmla="*/ 4705996 h 4806924"/>
                <a:gd name="connsiteX30" fmla="*/ 2203976 w 2289775"/>
                <a:gd name="connsiteY30" fmla="*/ 4726524 h 4806924"/>
                <a:gd name="connsiteX31" fmla="*/ 2184313 w 2289775"/>
                <a:gd name="connsiteY31" fmla="*/ 4741920 h 4806924"/>
                <a:gd name="connsiteX32" fmla="*/ 2161076 w 2289775"/>
                <a:gd name="connsiteY32" fmla="*/ 4759026 h 4806924"/>
                <a:gd name="connsiteX33" fmla="*/ 2137838 w 2289775"/>
                <a:gd name="connsiteY33" fmla="*/ 4774422 h 4806924"/>
                <a:gd name="connsiteX34" fmla="*/ 2111026 w 2289775"/>
                <a:gd name="connsiteY34" fmla="*/ 4784686 h 4806924"/>
                <a:gd name="connsiteX35" fmla="*/ 2084214 w 2289775"/>
                <a:gd name="connsiteY35" fmla="*/ 4793239 h 4806924"/>
                <a:gd name="connsiteX36" fmla="*/ 2057401 w 2289775"/>
                <a:gd name="connsiteY36" fmla="*/ 4801792 h 4806924"/>
                <a:gd name="connsiteX37" fmla="*/ 2028802 w 2289775"/>
                <a:gd name="connsiteY37" fmla="*/ 4805214 h 4806924"/>
                <a:gd name="connsiteX38" fmla="*/ 1998414 w 2289775"/>
                <a:gd name="connsiteY38" fmla="*/ 4806924 h 4806924"/>
                <a:gd name="connsiteX39" fmla="*/ 291361 w 2289775"/>
                <a:gd name="connsiteY39" fmla="*/ 4806924 h 4806924"/>
                <a:gd name="connsiteX40" fmla="*/ 260974 w 2289775"/>
                <a:gd name="connsiteY40" fmla="*/ 4805214 h 4806924"/>
                <a:gd name="connsiteX41" fmla="*/ 232374 w 2289775"/>
                <a:gd name="connsiteY41" fmla="*/ 4801792 h 4806924"/>
                <a:gd name="connsiteX42" fmla="*/ 205561 w 2289775"/>
                <a:gd name="connsiteY42" fmla="*/ 4793239 h 4806924"/>
                <a:gd name="connsiteX43" fmla="*/ 178749 w 2289775"/>
                <a:gd name="connsiteY43" fmla="*/ 4784686 h 4806924"/>
                <a:gd name="connsiteX44" fmla="*/ 151937 w 2289775"/>
                <a:gd name="connsiteY44" fmla="*/ 4774422 h 4806924"/>
                <a:gd name="connsiteX45" fmla="*/ 128699 w 2289775"/>
                <a:gd name="connsiteY45" fmla="*/ 4759026 h 4806924"/>
                <a:gd name="connsiteX46" fmla="*/ 105462 w 2289775"/>
                <a:gd name="connsiteY46" fmla="*/ 4741920 h 4806924"/>
                <a:gd name="connsiteX47" fmla="*/ 84012 w 2289775"/>
                <a:gd name="connsiteY47" fmla="*/ 4726524 h 4806924"/>
                <a:gd name="connsiteX48" fmla="*/ 67925 w 2289775"/>
                <a:gd name="connsiteY48" fmla="*/ 4705996 h 4806924"/>
                <a:gd name="connsiteX49" fmla="*/ 50050 w 2289775"/>
                <a:gd name="connsiteY49" fmla="*/ 4683758 h 4806924"/>
                <a:gd name="connsiteX50" fmla="*/ 33962 w 2289775"/>
                <a:gd name="connsiteY50" fmla="*/ 4661519 h 4806924"/>
                <a:gd name="connsiteX51" fmla="*/ 23237 w 2289775"/>
                <a:gd name="connsiteY51" fmla="*/ 4635859 h 4806924"/>
                <a:gd name="connsiteX52" fmla="*/ 14300 w 2289775"/>
                <a:gd name="connsiteY52" fmla="*/ 4610200 h 4806924"/>
                <a:gd name="connsiteX53" fmla="*/ 5363 w 2289775"/>
                <a:gd name="connsiteY53" fmla="*/ 4584540 h 4806924"/>
                <a:gd name="connsiteX54" fmla="*/ 1788 w 2289775"/>
                <a:gd name="connsiteY54" fmla="*/ 4557169 h 4806924"/>
                <a:gd name="connsiteX55" fmla="*/ 0 w 2289775"/>
                <a:gd name="connsiteY55" fmla="*/ 4528088 h 4806924"/>
                <a:gd name="connsiteX56" fmla="*/ 0 w 2289775"/>
                <a:gd name="connsiteY56" fmla="*/ 278836 h 4806924"/>
                <a:gd name="connsiteX57" fmla="*/ 1788 w 2289775"/>
                <a:gd name="connsiteY57" fmla="*/ 251465 h 4806924"/>
                <a:gd name="connsiteX58" fmla="*/ 5363 w 2289775"/>
                <a:gd name="connsiteY58" fmla="*/ 224095 h 4806924"/>
                <a:gd name="connsiteX59" fmla="*/ 14300 w 2289775"/>
                <a:gd name="connsiteY59" fmla="*/ 196725 h 4806924"/>
                <a:gd name="connsiteX60" fmla="*/ 23237 w 2289775"/>
                <a:gd name="connsiteY60" fmla="*/ 171065 h 4806924"/>
                <a:gd name="connsiteX61" fmla="*/ 33962 w 2289775"/>
                <a:gd name="connsiteY61" fmla="*/ 147116 h 4806924"/>
                <a:gd name="connsiteX62" fmla="*/ 50050 w 2289775"/>
                <a:gd name="connsiteY62" fmla="*/ 123167 h 4806924"/>
                <a:gd name="connsiteX63" fmla="*/ 67925 w 2289775"/>
                <a:gd name="connsiteY63" fmla="*/ 102639 h 4806924"/>
                <a:gd name="connsiteX64" fmla="*/ 84012 w 2289775"/>
                <a:gd name="connsiteY64" fmla="*/ 82111 h 4806924"/>
                <a:gd name="connsiteX65" fmla="*/ 105462 w 2289775"/>
                <a:gd name="connsiteY65" fmla="*/ 65005 h 4806924"/>
                <a:gd name="connsiteX66" fmla="*/ 128699 w 2289775"/>
                <a:gd name="connsiteY66" fmla="*/ 47898 h 4806924"/>
                <a:gd name="connsiteX67" fmla="*/ 151937 w 2289775"/>
                <a:gd name="connsiteY67" fmla="*/ 35924 h 4806924"/>
                <a:gd name="connsiteX68" fmla="*/ 178749 w 2289775"/>
                <a:gd name="connsiteY68" fmla="*/ 22239 h 4806924"/>
                <a:gd name="connsiteX69" fmla="*/ 205561 w 2289775"/>
                <a:gd name="connsiteY69" fmla="*/ 13685 h 4806924"/>
                <a:gd name="connsiteX70" fmla="*/ 232374 w 2289775"/>
                <a:gd name="connsiteY70" fmla="*/ 6843 h 4806924"/>
                <a:gd name="connsiteX71" fmla="*/ 260974 w 2289775"/>
                <a:gd name="connsiteY71" fmla="*/ 1711 h 480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289775" h="4806924">
                  <a:moveTo>
                    <a:pt x="107333" y="615833"/>
                  </a:moveTo>
                  <a:lnTo>
                    <a:pt x="107333" y="4045687"/>
                  </a:lnTo>
                  <a:lnTo>
                    <a:pt x="2191383" y="4045687"/>
                  </a:lnTo>
                  <a:lnTo>
                    <a:pt x="2191383" y="615833"/>
                  </a:lnTo>
                  <a:close/>
                  <a:moveTo>
                    <a:pt x="291361" y="0"/>
                  </a:moveTo>
                  <a:lnTo>
                    <a:pt x="1998414" y="0"/>
                  </a:lnTo>
                  <a:lnTo>
                    <a:pt x="2028802" y="1711"/>
                  </a:lnTo>
                  <a:lnTo>
                    <a:pt x="2057401" y="6843"/>
                  </a:lnTo>
                  <a:lnTo>
                    <a:pt x="2084214" y="13685"/>
                  </a:lnTo>
                  <a:lnTo>
                    <a:pt x="2111026" y="22239"/>
                  </a:lnTo>
                  <a:lnTo>
                    <a:pt x="2137838" y="35924"/>
                  </a:lnTo>
                  <a:lnTo>
                    <a:pt x="2161076" y="47898"/>
                  </a:lnTo>
                  <a:lnTo>
                    <a:pt x="2184313" y="65005"/>
                  </a:lnTo>
                  <a:lnTo>
                    <a:pt x="2203976" y="82111"/>
                  </a:lnTo>
                  <a:lnTo>
                    <a:pt x="2221850" y="102639"/>
                  </a:lnTo>
                  <a:lnTo>
                    <a:pt x="2239725" y="123167"/>
                  </a:lnTo>
                  <a:lnTo>
                    <a:pt x="2254025" y="147116"/>
                  </a:lnTo>
                  <a:lnTo>
                    <a:pt x="2266538" y="171065"/>
                  </a:lnTo>
                  <a:lnTo>
                    <a:pt x="2275475" y="196725"/>
                  </a:lnTo>
                  <a:lnTo>
                    <a:pt x="2282625" y="224095"/>
                  </a:lnTo>
                  <a:lnTo>
                    <a:pt x="2286200" y="251465"/>
                  </a:lnTo>
                  <a:lnTo>
                    <a:pt x="2289775" y="278836"/>
                  </a:lnTo>
                  <a:lnTo>
                    <a:pt x="2289775" y="4528088"/>
                  </a:lnTo>
                  <a:lnTo>
                    <a:pt x="2286200" y="4557169"/>
                  </a:lnTo>
                  <a:lnTo>
                    <a:pt x="2282625" y="4584540"/>
                  </a:lnTo>
                  <a:lnTo>
                    <a:pt x="2275475" y="4610200"/>
                  </a:lnTo>
                  <a:lnTo>
                    <a:pt x="2266538" y="4635859"/>
                  </a:lnTo>
                  <a:lnTo>
                    <a:pt x="2254025" y="4661519"/>
                  </a:lnTo>
                  <a:lnTo>
                    <a:pt x="2239725" y="4683758"/>
                  </a:lnTo>
                  <a:lnTo>
                    <a:pt x="2221850" y="4705996"/>
                  </a:lnTo>
                  <a:lnTo>
                    <a:pt x="2203976" y="4726524"/>
                  </a:lnTo>
                  <a:lnTo>
                    <a:pt x="2184313" y="4741920"/>
                  </a:lnTo>
                  <a:lnTo>
                    <a:pt x="2161076" y="4759026"/>
                  </a:lnTo>
                  <a:lnTo>
                    <a:pt x="2137838" y="4774422"/>
                  </a:lnTo>
                  <a:lnTo>
                    <a:pt x="2111026" y="4784686"/>
                  </a:lnTo>
                  <a:lnTo>
                    <a:pt x="2084214" y="4793239"/>
                  </a:lnTo>
                  <a:lnTo>
                    <a:pt x="2057401" y="4801792"/>
                  </a:lnTo>
                  <a:lnTo>
                    <a:pt x="2028802" y="4805214"/>
                  </a:lnTo>
                  <a:lnTo>
                    <a:pt x="1998414" y="4806924"/>
                  </a:lnTo>
                  <a:lnTo>
                    <a:pt x="291361" y="4806924"/>
                  </a:lnTo>
                  <a:lnTo>
                    <a:pt x="260974" y="4805214"/>
                  </a:lnTo>
                  <a:lnTo>
                    <a:pt x="232374" y="4801792"/>
                  </a:lnTo>
                  <a:lnTo>
                    <a:pt x="205561" y="4793239"/>
                  </a:lnTo>
                  <a:lnTo>
                    <a:pt x="178749" y="4784686"/>
                  </a:lnTo>
                  <a:lnTo>
                    <a:pt x="151937" y="4774422"/>
                  </a:lnTo>
                  <a:lnTo>
                    <a:pt x="128699" y="4759026"/>
                  </a:lnTo>
                  <a:lnTo>
                    <a:pt x="105462" y="4741920"/>
                  </a:lnTo>
                  <a:lnTo>
                    <a:pt x="84012" y="4726524"/>
                  </a:lnTo>
                  <a:lnTo>
                    <a:pt x="67925" y="4705996"/>
                  </a:lnTo>
                  <a:lnTo>
                    <a:pt x="50050" y="4683758"/>
                  </a:lnTo>
                  <a:lnTo>
                    <a:pt x="33962" y="4661519"/>
                  </a:lnTo>
                  <a:lnTo>
                    <a:pt x="23237" y="4635859"/>
                  </a:lnTo>
                  <a:lnTo>
                    <a:pt x="14300" y="4610200"/>
                  </a:lnTo>
                  <a:lnTo>
                    <a:pt x="5363" y="4584540"/>
                  </a:lnTo>
                  <a:lnTo>
                    <a:pt x="1788" y="4557169"/>
                  </a:lnTo>
                  <a:lnTo>
                    <a:pt x="0" y="4528088"/>
                  </a:lnTo>
                  <a:lnTo>
                    <a:pt x="0" y="278836"/>
                  </a:lnTo>
                  <a:lnTo>
                    <a:pt x="1788" y="251465"/>
                  </a:lnTo>
                  <a:lnTo>
                    <a:pt x="5363" y="224095"/>
                  </a:lnTo>
                  <a:lnTo>
                    <a:pt x="14300" y="196725"/>
                  </a:lnTo>
                  <a:lnTo>
                    <a:pt x="23237" y="171065"/>
                  </a:lnTo>
                  <a:lnTo>
                    <a:pt x="33962" y="147116"/>
                  </a:lnTo>
                  <a:lnTo>
                    <a:pt x="50050" y="123167"/>
                  </a:lnTo>
                  <a:lnTo>
                    <a:pt x="67925" y="102639"/>
                  </a:lnTo>
                  <a:lnTo>
                    <a:pt x="84012" y="82111"/>
                  </a:lnTo>
                  <a:lnTo>
                    <a:pt x="105462" y="65005"/>
                  </a:lnTo>
                  <a:lnTo>
                    <a:pt x="128699" y="47898"/>
                  </a:lnTo>
                  <a:lnTo>
                    <a:pt x="151937" y="35924"/>
                  </a:lnTo>
                  <a:lnTo>
                    <a:pt x="178749" y="22239"/>
                  </a:lnTo>
                  <a:lnTo>
                    <a:pt x="205561" y="13685"/>
                  </a:lnTo>
                  <a:lnTo>
                    <a:pt x="232374" y="6843"/>
                  </a:lnTo>
                  <a:lnTo>
                    <a:pt x="260974" y="17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26" name="Freeform 25"/>
            <p:cNvSpPr>
              <a:spLocks/>
            </p:cNvSpPr>
            <p:nvPr/>
          </p:nvSpPr>
          <p:spPr bwMode="auto">
            <a:xfrm>
              <a:off x="1922740" y="5997074"/>
              <a:ext cx="366719" cy="350686"/>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1686495" y="1866737"/>
              <a:ext cx="706607" cy="119746"/>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 name="TextBox 27"/>
          <p:cNvSpPr txBox="1"/>
          <p:nvPr/>
        </p:nvSpPr>
        <p:spPr>
          <a:xfrm>
            <a:off x="9109165" y="2354472"/>
            <a:ext cx="627095" cy="400110"/>
          </a:xfrm>
          <a:prstGeom prst="rect">
            <a:avLst/>
          </a:prstGeom>
          <a:noFill/>
        </p:spPr>
        <p:txBody>
          <a:bodyPr wrap="none" rtlCol="0">
            <a:spAutoFit/>
          </a:bodyPr>
          <a:lstStyle/>
          <a:p>
            <a:pPr algn="r"/>
            <a:r>
              <a:rPr lang="id-ID" sz="2000" dirty="0" smtClean="0">
                <a:solidFill>
                  <a:schemeClr val="bg1"/>
                </a:solidFill>
              </a:rPr>
              <a:t>67%</a:t>
            </a:r>
            <a:endParaRPr lang="en-US" sz="2000" dirty="0">
              <a:solidFill>
                <a:schemeClr val="bg1"/>
              </a:solidFill>
            </a:endParaRPr>
          </a:p>
        </p:txBody>
      </p:sp>
      <p:sp>
        <p:nvSpPr>
          <p:cNvPr id="33" name="TextBox 32"/>
          <p:cNvSpPr txBox="1"/>
          <p:nvPr/>
        </p:nvSpPr>
        <p:spPr>
          <a:xfrm>
            <a:off x="8795617" y="2960230"/>
            <a:ext cx="627095" cy="400110"/>
          </a:xfrm>
          <a:prstGeom prst="rect">
            <a:avLst/>
          </a:prstGeom>
          <a:noFill/>
        </p:spPr>
        <p:txBody>
          <a:bodyPr wrap="none" rtlCol="0">
            <a:spAutoFit/>
          </a:bodyPr>
          <a:lstStyle/>
          <a:p>
            <a:pPr algn="r"/>
            <a:r>
              <a:rPr lang="id-ID" sz="2000" dirty="0" smtClean="0">
                <a:solidFill>
                  <a:schemeClr val="bg1"/>
                </a:solidFill>
              </a:rPr>
              <a:t>40%</a:t>
            </a:r>
            <a:endParaRPr lang="en-US" sz="2000" dirty="0">
              <a:solidFill>
                <a:schemeClr val="bg1"/>
              </a:solidFill>
            </a:endParaRPr>
          </a:p>
        </p:txBody>
      </p:sp>
      <p:sp>
        <p:nvSpPr>
          <p:cNvPr id="34" name="TextBox 33"/>
          <p:cNvSpPr txBox="1"/>
          <p:nvPr/>
        </p:nvSpPr>
        <p:spPr>
          <a:xfrm>
            <a:off x="10486223" y="3540990"/>
            <a:ext cx="627095" cy="400110"/>
          </a:xfrm>
          <a:prstGeom prst="rect">
            <a:avLst/>
          </a:prstGeom>
          <a:noFill/>
        </p:spPr>
        <p:txBody>
          <a:bodyPr wrap="none" rtlCol="0">
            <a:spAutoFit/>
          </a:bodyPr>
          <a:lstStyle/>
          <a:p>
            <a:pPr algn="r"/>
            <a:r>
              <a:rPr lang="id-ID" sz="2000" dirty="0" smtClean="0">
                <a:solidFill>
                  <a:schemeClr val="bg1"/>
                </a:solidFill>
              </a:rPr>
              <a:t>92%</a:t>
            </a:r>
            <a:endParaRPr lang="en-US" sz="2000" dirty="0">
              <a:solidFill>
                <a:schemeClr val="bg1"/>
              </a:solidFill>
            </a:endParaRPr>
          </a:p>
        </p:txBody>
      </p:sp>
      <p:sp>
        <p:nvSpPr>
          <p:cNvPr id="35" name="TextBox 34"/>
          <p:cNvSpPr txBox="1"/>
          <p:nvPr/>
        </p:nvSpPr>
        <p:spPr>
          <a:xfrm>
            <a:off x="9498285" y="4148199"/>
            <a:ext cx="627095" cy="400110"/>
          </a:xfrm>
          <a:prstGeom prst="rect">
            <a:avLst/>
          </a:prstGeom>
          <a:noFill/>
        </p:spPr>
        <p:txBody>
          <a:bodyPr wrap="none" rtlCol="0">
            <a:spAutoFit/>
          </a:bodyPr>
          <a:lstStyle/>
          <a:p>
            <a:pPr algn="r"/>
            <a:r>
              <a:rPr lang="id-ID" sz="2000" dirty="0" smtClean="0">
                <a:solidFill>
                  <a:schemeClr val="bg1"/>
                </a:solidFill>
              </a:rPr>
              <a:t>72%</a:t>
            </a:r>
            <a:endParaRPr lang="en-US" sz="2000" dirty="0">
              <a:solidFill>
                <a:schemeClr val="bg1"/>
              </a:solidFill>
            </a:endParaRPr>
          </a:p>
        </p:txBody>
      </p:sp>
      <p:sp>
        <p:nvSpPr>
          <p:cNvPr id="36" name="TextBox 35"/>
          <p:cNvSpPr txBox="1"/>
          <p:nvPr/>
        </p:nvSpPr>
        <p:spPr>
          <a:xfrm>
            <a:off x="1410267" y="5518919"/>
            <a:ext cx="9271000"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a:t>
            </a:r>
            <a:r>
              <a:rPr lang="id-ID" sz="1200" dirty="0" smtClean="0">
                <a:solidFill>
                  <a:schemeClr val="bg1"/>
                </a:solidFill>
              </a:rPr>
              <a:t>.</a:t>
            </a:r>
            <a:endParaRPr lang="id-ID" sz="1200" dirty="0">
              <a:solidFill>
                <a:schemeClr val="bg1"/>
              </a:solidFill>
            </a:endParaRPr>
          </a:p>
        </p:txBody>
      </p:sp>
      <p:grpSp>
        <p:nvGrpSpPr>
          <p:cNvPr id="37" name="Group 36"/>
          <p:cNvGrpSpPr/>
          <p:nvPr/>
        </p:nvGrpSpPr>
        <p:grpSpPr>
          <a:xfrm>
            <a:off x="1866386" y="2418772"/>
            <a:ext cx="335810" cy="335810"/>
            <a:chOff x="2005013" y="1077913"/>
            <a:chExt cx="688975" cy="688975"/>
          </a:xfrm>
          <a:solidFill>
            <a:schemeClr val="bg1"/>
          </a:solidFill>
        </p:grpSpPr>
        <p:sp>
          <p:nvSpPr>
            <p:cNvPr id="38"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59"/>
          <p:cNvSpPr>
            <a:spLocks noEditPoints="1"/>
          </p:cNvSpPr>
          <p:nvPr/>
        </p:nvSpPr>
        <p:spPr bwMode="auto">
          <a:xfrm>
            <a:off x="1866386" y="3609996"/>
            <a:ext cx="335810" cy="252245"/>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1" name="Group 40"/>
          <p:cNvGrpSpPr/>
          <p:nvPr/>
        </p:nvGrpSpPr>
        <p:grpSpPr>
          <a:xfrm>
            <a:off x="1918615" y="3003358"/>
            <a:ext cx="231353" cy="335810"/>
            <a:chOff x="8591550" y="2065338"/>
            <a:chExt cx="474663" cy="688975"/>
          </a:xfrm>
          <a:solidFill>
            <a:schemeClr val="bg1"/>
          </a:solidFill>
        </p:grpSpPr>
        <p:sp>
          <p:nvSpPr>
            <p:cNvPr id="4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4" name="Group 43"/>
          <p:cNvGrpSpPr/>
          <p:nvPr/>
        </p:nvGrpSpPr>
        <p:grpSpPr>
          <a:xfrm>
            <a:off x="1918615" y="4110194"/>
            <a:ext cx="231353" cy="335811"/>
            <a:chOff x="9856788" y="2057400"/>
            <a:chExt cx="474662" cy="688975"/>
          </a:xfrm>
          <a:solidFill>
            <a:schemeClr val="bg1"/>
          </a:solidFill>
        </p:grpSpPr>
        <p:sp>
          <p:nvSpPr>
            <p:cNvPr id="45"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 name="Group 47"/>
          <p:cNvGrpSpPr/>
          <p:nvPr/>
        </p:nvGrpSpPr>
        <p:grpSpPr>
          <a:xfrm>
            <a:off x="7115684" y="2417858"/>
            <a:ext cx="335810" cy="335810"/>
            <a:chOff x="2005013" y="1077913"/>
            <a:chExt cx="688975" cy="688975"/>
          </a:xfrm>
          <a:solidFill>
            <a:schemeClr val="bg1"/>
          </a:solidFill>
        </p:grpSpPr>
        <p:sp>
          <p:nvSpPr>
            <p:cNvPr id="49"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1" name="Freeform 59"/>
          <p:cNvSpPr>
            <a:spLocks noEditPoints="1"/>
          </p:cNvSpPr>
          <p:nvPr/>
        </p:nvSpPr>
        <p:spPr bwMode="auto">
          <a:xfrm>
            <a:off x="7115684" y="3609082"/>
            <a:ext cx="335810" cy="252245"/>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2" name="Group 51"/>
          <p:cNvGrpSpPr/>
          <p:nvPr/>
        </p:nvGrpSpPr>
        <p:grpSpPr>
          <a:xfrm>
            <a:off x="7167913" y="3002444"/>
            <a:ext cx="231353" cy="335810"/>
            <a:chOff x="8591550" y="2065338"/>
            <a:chExt cx="474663" cy="688975"/>
          </a:xfrm>
          <a:solidFill>
            <a:schemeClr val="bg1"/>
          </a:solidFill>
        </p:grpSpPr>
        <p:sp>
          <p:nvSpPr>
            <p:cNvPr id="5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5" name="Group 54"/>
          <p:cNvGrpSpPr/>
          <p:nvPr/>
        </p:nvGrpSpPr>
        <p:grpSpPr>
          <a:xfrm>
            <a:off x="7167913" y="4109280"/>
            <a:ext cx="231353" cy="335811"/>
            <a:chOff x="9856788" y="2057400"/>
            <a:chExt cx="474662" cy="688975"/>
          </a:xfrm>
          <a:solidFill>
            <a:schemeClr val="bg1"/>
          </a:solidFill>
        </p:grpSpPr>
        <p:sp>
          <p:nvSpPr>
            <p:cNvPr id="5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7948345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ppt_x"/>
                                          </p:val>
                                        </p:tav>
                                        <p:tav tm="100000">
                                          <p:val>
                                            <p:strVal val="#ppt_x"/>
                                          </p:val>
                                        </p:tav>
                                      </p:tavLst>
                                    </p:anim>
                                    <p:anim calcmode="lin" valueType="num">
                                      <p:cBhvr additive="base">
                                        <p:cTn id="12" dur="500" fill="hold"/>
                                        <p:tgtEl>
                                          <p:spTgt spid="24"/>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left)">
                                      <p:cBhvr>
                                        <p:cTn id="19" dur="500"/>
                                        <p:tgtEl>
                                          <p:spTgt spid="4"/>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left)">
                                      <p:cBhvr>
                                        <p:cTn id="22" dur="500"/>
                                        <p:tgtEl>
                                          <p:spTgt spid="5"/>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wipe(left)">
                                      <p:cBhvr>
                                        <p:cTn id="25" dur="500"/>
                                        <p:tgtEl>
                                          <p:spTgt spid="6"/>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wipe(left)">
                                      <p:cBhvr>
                                        <p:cTn id="31" dur="500"/>
                                        <p:tgtEl>
                                          <p:spTgt spid="20"/>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wipe(left)">
                                      <p:cBhvr>
                                        <p:cTn id="34" dur="500"/>
                                        <p:tgtEl>
                                          <p:spTgt spid="22"/>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wipe(left)">
                                      <p:cBhvr>
                                        <p:cTn id="37" dur="500"/>
                                        <p:tgtEl>
                                          <p:spTgt spid="21"/>
                                        </p:tgtEl>
                                      </p:cBhvr>
                                    </p:animEffect>
                                  </p:childTnLst>
                                </p:cTn>
                              </p:par>
                            </p:childTnLst>
                          </p:cTn>
                        </p:par>
                        <p:par>
                          <p:cTn id="38" fill="hold">
                            <p:stCondLst>
                              <p:cond delay="1000"/>
                            </p:stCondLst>
                            <p:childTnLst>
                              <p:par>
                                <p:cTn id="39" presetID="10" presetClass="entr" presetSubtype="0" fill="hold" nodeType="after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fade">
                                      <p:cBhvr>
                                        <p:cTn id="41" dur="500"/>
                                        <p:tgtEl>
                                          <p:spTgt spid="12">
                                            <p:txEl>
                                              <p:pRg st="0" end="0"/>
                                            </p:txEl>
                                          </p:spTgt>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500"/>
                                        <p:tgtEl>
                                          <p:spTgt spid="1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500"/>
                                        <p:tgtEl>
                                          <p:spTgt spid="1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8"/>
                                        </p:tgtEl>
                                        <p:attrNameLst>
                                          <p:attrName>style.visibility</p:attrName>
                                        </p:attrNameLst>
                                      </p:cBhvr>
                                      <p:to>
                                        <p:strVal val="visible"/>
                                      </p:to>
                                    </p:set>
                                    <p:animEffect transition="in" filter="fade">
                                      <p:cBhvr>
                                        <p:cTn id="53" dur="500"/>
                                        <p:tgtEl>
                                          <p:spTgt spid="2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500"/>
                                        <p:tgtEl>
                                          <p:spTgt spid="33"/>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4"/>
                                        </p:tgtEl>
                                        <p:attrNameLst>
                                          <p:attrName>style.visibility</p:attrName>
                                        </p:attrNameLst>
                                      </p:cBhvr>
                                      <p:to>
                                        <p:strVal val="visible"/>
                                      </p:to>
                                    </p:set>
                                    <p:animEffect transition="in" filter="fade">
                                      <p:cBhvr>
                                        <p:cTn id="59" dur="500"/>
                                        <p:tgtEl>
                                          <p:spTgt spid="34"/>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5"/>
                                        </p:tgtEl>
                                        <p:attrNameLst>
                                          <p:attrName>style.visibility</p:attrName>
                                        </p:attrNameLst>
                                      </p:cBhvr>
                                      <p:to>
                                        <p:strVal val="visible"/>
                                      </p:to>
                                    </p:set>
                                    <p:animEffect transition="in" filter="fade">
                                      <p:cBhvr>
                                        <p:cTn id="62" dur="500"/>
                                        <p:tgtEl>
                                          <p:spTgt spid="35"/>
                                        </p:tgtEl>
                                      </p:cBhvr>
                                    </p:animEffect>
                                  </p:childTnLst>
                                </p:cTn>
                              </p:par>
                            </p:childTnLst>
                          </p:cTn>
                        </p:par>
                        <p:par>
                          <p:cTn id="63" fill="hold">
                            <p:stCondLst>
                              <p:cond delay="1500"/>
                            </p:stCondLst>
                            <p:childTnLst>
                              <p:par>
                                <p:cTn id="64" presetID="10" presetClass="entr" presetSubtype="0" fill="hold" nodeType="afterEffect">
                                  <p:stCondLst>
                                    <p:cond delay="0"/>
                                  </p:stCondLst>
                                  <p:childTnLst>
                                    <p:set>
                                      <p:cBhvr>
                                        <p:cTn id="65" dur="1" fill="hold">
                                          <p:stCondLst>
                                            <p:cond delay="0"/>
                                          </p:stCondLst>
                                        </p:cTn>
                                        <p:tgtEl>
                                          <p:spTgt spid="37"/>
                                        </p:tgtEl>
                                        <p:attrNameLst>
                                          <p:attrName>style.visibility</p:attrName>
                                        </p:attrNameLst>
                                      </p:cBhvr>
                                      <p:to>
                                        <p:strVal val="visible"/>
                                      </p:to>
                                    </p:set>
                                    <p:animEffect transition="in" filter="fade">
                                      <p:cBhvr>
                                        <p:cTn id="66" dur="500"/>
                                        <p:tgtEl>
                                          <p:spTgt spid="37"/>
                                        </p:tgtEl>
                                      </p:cBhvr>
                                    </p:animEffect>
                                  </p:childTnLst>
                                </p:cTn>
                              </p:par>
                              <p:par>
                                <p:cTn id="67" presetID="10" presetClass="entr" presetSubtype="0" fill="hold" nodeType="withEffect">
                                  <p:stCondLst>
                                    <p:cond delay="0"/>
                                  </p:stCondLst>
                                  <p:childTnLst>
                                    <p:set>
                                      <p:cBhvr>
                                        <p:cTn id="68" dur="1" fill="hold">
                                          <p:stCondLst>
                                            <p:cond delay="0"/>
                                          </p:stCondLst>
                                        </p:cTn>
                                        <p:tgtEl>
                                          <p:spTgt spid="41"/>
                                        </p:tgtEl>
                                        <p:attrNameLst>
                                          <p:attrName>style.visibility</p:attrName>
                                        </p:attrNameLst>
                                      </p:cBhvr>
                                      <p:to>
                                        <p:strVal val="visible"/>
                                      </p:to>
                                    </p:set>
                                    <p:animEffect transition="in" filter="fade">
                                      <p:cBhvr>
                                        <p:cTn id="69" dur="500"/>
                                        <p:tgtEl>
                                          <p:spTgt spid="41"/>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40"/>
                                        </p:tgtEl>
                                        <p:attrNameLst>
                                          <p:attrName>style.visibility</p:attrName>
                                        </p:attrNameLst>
                                      </p:cBhvr>
                                      <p:to>
                                        <p:strVal val="visible"/>
                                      </p:to>
                                    </p:set>
                                    <p:animEffect transition="in" filter="fade">
                                      <p:cBhvr>
                                        <p:cTn id="72" dur="500"/>
                                        <p:tgtEl>
                                          <p:spTgt spid="40"/>
                                        </p:tgtEl>
                                      </p:cBhvr>
                                    </p:animEffect>
                                  </p:childTnLst>
                                </p:cTn>
                              </p:par>
                              <p:par>
                                <p:cTn id="73" presetID="10" presetClass="entr" presetSubtype="0" fill="hold" nodeType="withEffect">
                                  <p:stCondLst>
                                    <p:cond delay="0"/>
                                  </p:stCondLst>
                                  <p:childTnLst>
                                    <p:set>
                                      <p:cBhvr>
                                        <p:cTn id="74" dur="1" fill="hold">
                                          <p:stCondLst>
                                            <p:cond delay="0"/>
                                          </p:stCondLst>
                                        </p:cTn>
                                        <p:tgtEl>
                                          <p:spTgt spid="44"/>
                                        </p:tgtEl>
                                        <p:attrNameLst>
                                          <p:attrName>style.visibility</p:attrName>
                                        </p:attrNameLst>
                                      </p:cBhvr>
                                      <p:to>
                                        <p:strVal val="visible"/>
                                      </p:to>
                                    </p:set>
                                    <p:animEffect transition="in" filter="fade">
                                      <p:cBhvr>
                                        <p:cTn id="75" dur="500"/>
                                        <p:tgtEl>
                                          <p:spTgt spid="44"/>
                                        </p:tgtEl>
                                      </p:cBhvr>
                                    </p:animEffect>
                                  </p:childTnLst>
                                </p:cTn>
                              </p:par>
                              <p:par>
                                <p:cTn id="76" presetID="10" presetClass="entr" presetSubtype="0" fill="hold" nodeType="withEffect">
                                  <p:stCondLst>
                                    <p:cond delay="0"/>
                                  </p:stCondLst>
                                  <p:childTnLst>
                                    <p:set>
                                      <p:cBhvr>
                                        <p:cTn id="77" dur="1" fill="hold">
                                          <p:stCondLst>
                                            <p:cond delay="0"/>
                                          </p:stCondLst>
                                        </p:cTn>
                                        <p:tgtEl>
                                          <p:spTgt spid="48"/>
                                        </p:tgtEl>
                                        <p:attrNameLst>
                                          <p:attrName>style.visibility</p:attrName>
                                        </p:attrNameLst>
                                      </p:cBhvr>
                                      <p:to>
                                        <p:strVal val="visible"/>
                                      </p:to>
                                    </p:set>
                                    <p:animEffect transition="in" filter="fade">
                                      <p:cBhvr>
                                        <p:cTn id="78" dur="500"/>
                                        <p:tgtEl>
                                          <p:spTgt spid="48"/>
                                        </p:tgtEl>
                                      </p:cBhvr>
                                    </p:animEffect>
                                  </p:childTnLst>
                                </p:cTn>
                              </p:par>
                              <p:par>
                                <p:cTn id="79" presetID="10" presetClass="entr" presetSubtype="0" fill="hold" nodeType="withEffect">
                                  <p:stCondLst>
                                    <p:cond delay="0"/>
                                  </p:stCondLst>
                                  <p:childTnLst>
                                    <p:set>
                                      <p:cBhvr>
                                        <p:cTn id="80" dur="1" fill="hold">
                                          <p:stCondLst>
                                            <p:cond delay="0"/>
                                          </p:stCondLst>
                                        </p:cTn>
                                        <p:tgtEl>
                                          <p:spTgt spid="52"/>
                                        </p:tgtEl>
                                        <p:attrNameLst>
                                          <p:attrName>style.visibility</p:attrName>
                                        </p:attrNameLst>
                                      </p:cBhvr>
                                      <p:to>
                                        <p:strVal val="visible"/>
                                      </p:to>
                                    </p:set>
                                    <p:animEffect transition="in" filter="fade">
                                      <p:cBhvr>
                                        <p:cTn id="81" dur="500"/>
                                        <p:tgtEl>
                                          <p:spTgt spid="52"/>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fade">
                                      <p:cBhvr>
                                        <p:cTn id="84" dur="500"/>
                                        <p:tgtEl>
                                          <p:spTgt spid="51"/>
                                        </p:tgtEl>
                                      </p:cBhvr>
                                    </p:animEffect>
                                  </p:childTnLst>
                                </p:cTn>
                              </p:par>
                              <p:par>
                                <p:cTn id="85" presetID="10" presetClass="entr" presetSubtype="0" fill="hold" nodeType="withEffect">
                                  <p:stCondLst>
                                    <p:cond delay="0"/>
                                  </p:stCondLst>
                                  <p:childTnLst>
                                    <p:set>
                                      <p:cBhvr>
                                        <p:cTn id="86" dur="1" fill="hold">
                                          <p:stCondLst>
                                            <p:cond delay="0"/>
                                          </p:stCondLst>
                                        </p:cTn>
                                        <p:tgtEl>
                                          <p:spTgt spid="55"/>
                                        </p:tgtEl>
                                        <p:attrNameLst>
                                          <p:attrName>style.visibility</p:attrName>
                                        </p:attrNameLst>
                                      </p:cBhvr>
                                      <p:to>
                                        <p:strVal val="visible"/>
                                      </p:to>
                                    </p:set>
                                    <p:animEffect transition="in" filter="fade">
                                      <p:cBhvr>
                                        <p:cTn id="87" dur="500"/>
                                        <p:tgtEl>
                                          <p:spTgt spid="55"/>
                                        </p:tgtEl>
                                      </p:cBhvr>
                                    </p:animEffect>
                                  </p:childTnLst>
                                </p:cTn>
                              </p:par>
                            </p:childTnLst>
                          </p:cTn>
                        </p:par>
                        <p:par>
                          <p:cTn id="88" fill="hold">
                            <p:stCondLst>
                              <p:cond delay="2000"/>
                            </p:stCondLst>
                            <p:childTnLst>
                              <p:par>
                                <p:cTn id="89" presetID="10" presetClass="entr" presetSubtype="0"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fade">
                                      <p:cBhvr>
                                        <p:cTn id="91"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17" grpId="0"/>
      <p:bldP spid="18" grpId="0"/>
      <p:bldP spid="19" grpId="0"/>
      <p:bldP spid="20" grpId="0" animBg="1"/>
      <p:bldP spid="21" grpId="0" animBg="1"/>
      <p:bldP spid="22" grpId="0" animBg="1"/>
      <p:bldP spid="23" grpId="0" animBg="1"/>
      <p:bldP spid="28" grpId="0"/>
      <p:bldP spid="33" grpId="0"/>
      <p:bldP spid="34" grpId="0"/>
      <p:bldP spid="35" grpId="0"/>
      <p:bldP spid="36" grpId="0"/>
      <p:bldP spid="40" grpId="0" animBg="1"/>
      <p:bldP spid="5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smtClean="0"/>
              <a:t>Tree Diagram</a:t>
            </a:r>
            <a:endParaRPr lang="id-ID" dirty="0"/>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cxnSp>
        <p:nvCxnSpPr>
          <p:cNvPr id="37" name="Straight Connector 36"/>
          <p:cNvCxnSpPr/>
          <p:nvPr/>
        </p:nvCxnSpPr>
        <p:spPr>
          <a:xfrm>
            <a:off x="-62998" y="2093318"/>
            <a:ext cx="0" cy="3898900"/>
          </a:xfrm>
          <a:prstGeom prst="line">
            <a:avLst/>
          </a:prstGeom>
          <a:ln>
            <a:solidFill>
              <a:schemeClr val="bg1">
                <a:lumMod val="8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59" name="Group 58"/>
          <p:cNvGrpSpPr/>
          <p:nvPr/>
        </p:nvGrpSpPr>
        <p:grpSpPr>
          <a:xfrm>
            <a:off x="9365923" y="2481088"/>
            <a:ext cx="2240269" cy="740033"/>
            <a:chOff x="8198838" y="3829029"/>
            <a:chExt cx="2240269" cy="740032"/>
          </a:xfrm>
        </p:grpSpPr>
        <p:sp>
          <p:nvSpPr>
            <p:cNvPr id="60" name="TextBox 59"/>
            <p:cNvSpPr txBox="1"/>
            <p:nvPr/>
          </p:nvSpPr>
          <p:spPr>
            <a:xfrm>
              <a:off x="8198838" y="3829029"/>
              <a:ext cx="2225866" cy="400110"/>
            </a:xfrm>
            <a:prstGeom prst="rect">
              <a:avLst/>
            </a:prstGeom>
            <a:noFill/>
          </p:spPr>
          <p:txBody>
            <a:bodyPr wrap="none" rtlCol="0">
              <a:spAutoFit/>
            </a:bodyPr>
            <a:lstStyle/>
            <a:p>
              <a:r>
                <a:rPr lang="en-US" sz="2000" b="1" dirty="0">
                  <a:solidFill>
                    <a:schemeClr val="bg1"/>
                  </a:solidFill>
                </a:rPr>
                <a:t>Short Description 5</a:t>
              </a:r>
              <a:endParaRPr lang="id-ID" sz="2000" b="1" dirty="0">
                <a:solidFill>
                  <a:schemeClr val="bg1"/>
                </a:solidFill>
              </a:endParaRPr>
            </a:p>
          </p:txBody>
        </p:sp>
        <p:sp>
          <p:nvSpPr>
            <p:cNvPr id="61" name="TextBox 60"/>
            <p:cNvSpPr txBox="1"/>
            <p:nvPr/>
          </p:nvSpPr>
          <p:spPr>
            <a:xfrm>
              <a:off x="8198838" y="4138174"/>
              <a:ext cx="2240269" cy="430887"/>
            </a:xfrm>
            <a:prstGeom prst="rect">
              <a:avLst/>
            </a:prstGeom>
            <a:noFill/>
          </p:spPr>
          <p:txBody>
            <a:bodyPr wrap="square" rtlCol="0">
              <a:spAutoFit/>
            </a:bodyPr>
            <a:lstStyle/>
            <a:p>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dolor sit </a:t>
              </a:r>
              <a:r>
                <a:rPr lang="en-US" sz="1100" dirty="0" err="1">
                  <a:solidFill>
                    <a:schemeClr val="bg1"/>
                  </a:solidFill>
                </a:rPr>
                <a:t>amet</a:t>
              </a:r>
              <a:r>
                <a:rPr lang="en-US" sz="1100" dirty="0">
                  <a:solidFill>
                    <a:schemeClr val="bg1"/>
                  </a:solidFill>
                </a:rPr>
                <a:t>, </a:t>
              </a:r>
              <a:r>
                <a:rPr lang="en-US" sz="1100" dirty="0" err="1">
                  <a:solidFill>
                    <a:schemeClr val="bg1"/>
                  </a:solidFill>
                </a:rPr>
                <a:t>consectetur</a:t>
              </a:r>
              <a:r>
                <a:rPr lang="en-US" sz="1100" dirty="0">
                  <a:solidFill>
                    <a:schemeClr val="bg1"/>
                  </a:solidFill>
                </a:rPr>
                <a:t> </a:t>
              </a:r>
              <a:r>
                <a:rPr lang="en-US" sz="1100" dirty="0" err="1">
                  <a:solidFill>
                    <a:schemeClr val="bg1"/>
                  </a:solidFill>
                </a:rPr>
                <a:t>adipiscing</a:t>
              </a:r>
              <a:r>
                <a:rPr lang="en-US" sz="1100" dirty="0">
                  <a:solidFill>
                    <a:schemeClr val="bg1"/>
                  </a:solidFill>
                </a:rPr>
                <a:t> </a:t>
              </a:r>
              <a:r>
                <a:rPr lang="en-US" sz="1100" dirty="0" err="1">
                  <a:solidFill>
                    <a:schemeClr val="bg1"/>
                  </a:solidFill>
                </a:rPr>
                <a:t>elit</a:t>
              </a:r>
              <a:r>
                <a:rPr lang="en-US" sz="1100" dirty="0">
                  <a:solidFill>
                    <a:schemeClr val="bg1"/>
                  </a:solidFill>
                </a:rPr>
                <a:t>. </a:t>
              </a:r>
            </a:p>
          </p:txBody>
        </p:sp>
      </p:grpSp>
      <p:grpSp>
        <p:nvGrpSpPr>
          <p:cNvPr id="62" name="Group 61"/>
          <p:cNvGrpSpPr/>
          <p:nvPr/>
        </p:nvGrpSpPr>
        <p:grpSpPr>
          <a:xfrm>
            <a:off x="9365920" y="3372152"/>
            <a:ext cx="2225866" cy="740033"/>
            <a:chOff x="8198838" y="3829029"/>
            <a:chExt cx="2225866" cy="740032"/>
          </a:xfrm>
        </p:grpSpPr>
        <p:sp>
          <p:nvSpPr>
            <p:cNvPr id="63" name="TextBox 62"/>
            <p:cNvSpPr txBox="1"/>
            <p:nvPr/>
          </p:nvSpPr>
          <p:spPr>
            <a:xfrm>
              <a:off x="8198838" y="3829029"/>
              <a:ext cx="2225866" cy="400110"/>
            </a:xfrm>
            <a:prstGeom prst="rect">
              <a:avLst/>
            </a:prstGeom>
            <a:noFill/>
          </p:spPr>
          <p:txBody>
            <a:bodyPr wrap="none" rtlCol="0">
              <a:spAutoFit/>
            </a:bodyPr>
            <a:lstStyle/>
            <a:p>
              <a:r>
                <a:rPr lang="en-US" sz="2000" b="1" dirty="0">
                  <a:solidFill>
                    <a:schemeClr val="bg1"/>
                  </a:solidFill>
                </a:rPr>
                <a:t>Short Description 6</a:t>
              </a:r>
              <a:endParaRPr lang="id-ID" sz="2000" b="1" dirty="0">
                <a:solidFill>
                  <a:schemeClr val="bg1"/>
                </a:solidFill>
              </a:endParaRPr>
            </a:p>
          </p:txBody>
        </p:sp>
        <p:sp>
          <p:nvSpPr>
            <p:cNvPr id="64" name="TextBox 63"/>
            <p:cNvSpPr txBox="1"/>
            <p:nvPr/>
          </p:nvSpPr>
          <p:spPr>
            <a:xfrm>
              <a:off x="8198839" y="4138174"/>
              <a:ext cx="2078344" cy="430887"/>
            </a:xfrm>
            <a:prstGeom prst="rect">
              <a:avLst/>
            </a:prstGeom>
            <a:noFill/>
          </p:spPr>
          <p:txBody>
            <a:bodyPr wrap="square" rtlCol="0">
              <a:spAutoFit/>
            </a:bodyPr>
            <a:lstStyle/>
            <a:p>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dolor sit </a:t>
              </a:r>
              <a:r>
                <a:rPr lang="en-US" sz="1100" dirty="0" err="1">
                  <a:solidFill>
                    <a:schemeClr val="bg1"/>
                  </a:solidFill>
                </a:rPr>
                <a:t>amet</a:t>
              </a:r>
              <a:r>
                <a:rPr lang="en-US" sz="1100" dirty="0">
                  <a:solidFill>
                    <a:schemeClr val="bg1"/>
                  </a:solidFill>
                </a:rPr>
                <a:t>, </a:t>
              </a:r>
              <a:r>
                <a:rPr lang="en-US" sz="1100" dirty="0" err="1">
                  <a:solidFill>
                    <a:schemeClr val="bg1"/>
                  </a:solidFill>
                </a:rPr>
                <a:t>consectetur</a:t>
              </a:r>
              <a:r>
                <a:rPr lang="en-US" sz="1100" dirty="0">
                  <a:solidFill>
                    <a:schemeClr val="bg1"/>
                  </a:solidFill>
                </a:rPr>
                <a:t> </a:t>
              </a:r>
              <a:r>
                <a:rPr lang="en-US" sz="1100" dirty="0" err="1">
                  <a:solidFill>
                    <a:schemeClr val="bg1"/>
                  </a:solidFill>
                </a:rPr>
                <a:t>adipiscing</a:t>
              </a:r>
              <a:r>
                <a:rPr lang="en-US" sz="1100" dirty="0">
                  <a:solidFill>
                    <a:schemeClr val="bg1"/>
                  </a:solidFill>
                </a:rPr>
                <a:t> </a:t>
              </a:r>
              <a:r>
                <a:rPr lang="en-US" sz="1100" dirty="0" err="1">
                  <a:solidFill>
                    <a:schemeClr val="bg1"/>
                  </a:solidFill>
                </a:rPr>
                <a:t>elit</a:t>
              </a:r>
              <a:r>
                <a:rPr lang="en-US" sz="1100" dirty="0">
                  <a:solidFill>
                    <a:schemeClr val="bg1"/>
                  </a:solidFill>
                </a:rPr>
                <a:t>. </a:t>
              </a:r>
            </a:p>
          </p:txBody>
        </p:sp>
      </p:grpSp>
      <p:grpSp>
        <p:nvGrpSpPr>
          <p:cNvPr id="65" name="Group 64"/>
          <p:cNvGrpSpPr/>
          <p:nvPr/>
        </p:nvGrpSpPr>
        <p:grpSpPr>
          <a:xfrm>
            <a:off x="9365920" y="4222273"/>
            <a:ext cx="2225866" cy="740033"/>
            <a:chOff x="8198838" y="3829029"/>
            <a:chExt cx="2225866" cy="740032"/>
          </a:xfrm>
        </p:grpSpPr>
        <p:sp>
          <p:nvSpPr>
            <p:cNvPr id="66" name="TextBox 65"/>
            <p:cNvSpPr txBox="1"/>
            <p:nvPr/>
          </p:nvSpPr>
          <p:spPr>
            <a:xfrm>
              <a:off x="8198838" y="3829029"/>
              <a:ext cx="2225866" cy="400110"/>
            </a:xfrm>
            <a:prstGeom prst="rect">
              <a:avLst/>
            </a:prstGeom>
            <a:noFill/>
          </p:spPr>
          <p:txBody>
            <a:bodyPr wrap="none" rtlCol="0">
              <a:spAutoFit/>
            </a:bodyPr>
            <a:lstStyle/>
            <a:p>
              <a:r>
                <a:rPr lang="en-US" sz="2000" b="1" dirty="0">
                  <a:solidFill>
                    <a:schemeClr val="bg1"/>
                  </a:solidFill>
                </a:rPr>
                <a:t>Short Description 7</a:t>
              </a:r>
              <a:endParaRPr lang="id-ID" sz="2000" b="1" dirty="0">
                <a:solidFill>
                  <a:schemeClr val="bg1"/>
                </a:solidFill>
              </a:endParaRPr>
            </a:p>
          </p:txBody>
        </p:sp>
        <p:sp>
          <p:nvSpPr>
            <p:cNvPr id="67" name="TextBox 66"/>
            <p:cNvSpPr txBox="1"/>
            <p:nvPr/>
          </p:nvSpPr>
          <p:spPr>
            <a:xfrm>
              <a:off x="8198839" y="4138174"/>
              <a:ext cx="2202424" cy="430887"/>
            </a:xfrm>
            <a:prstGeom prst="rect">
              <a:avLst/>
            </a:prstGeom>
            <a:noFill/>
          </p:spPr>
          <p:txBody>
            <a:bodyPr wrap="square" rtlCol="0">
              <a:spAutoFit/>
            </a:bodyPr>
            <a:lstStyle/>
            <a:p>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dolor sit </a:t>
              </a:r>
              <a:r>
                <a:rPr lang="en-US" sz="1100" dirty="0" err="1">
                  <a:solidFill>
                    <a:schemeClr val="bg1"/>
                  </a:solidFill>
                </a:rPr>
                <a:t>amet</a:t>
              </a:r>
              <a:r>
                <a:rPr lang="en-US" sz="1100" dirty="0">
                  <a:solidFill>
                    <a:schemeClr val="bg1"/>
                  </a:solidFill>
                </a:rPr>
                <a:t>, </a:t>
              </a:r>
              <a:r>
                <a:rPr lang="en-US" sz="1100" dirty="0" err="1">
                  <a:solidFill>
                    <a:schemeClr val="bg1"/>
                  </a:solidFill>
                </a:rPr>
                <a:t>consectetur</a:t>
              </a:r>
              <a:r>
                <a:rPr lang="en-US" sz="1100" dirty="0">
                  <a:solidFill>
                    <a:schemeClr val="bg1"/>
                  </a:solidFill>
                </a:rPr>
                <a:t> </a:t>
              </a:r>
              <a:r>
                <a:rPr lang="en-US" sz="1100" dirty="0" err="1">
                  <a:solidFill>
                    <a:schemeClr val="bg1"/>
                  </a:solidFill>
                </a:rPr>
                <a:t>adipiscing</a:t>
              </a:r>
              <a:r>
                <a:rPr lang="en-US" sz="1100" dirty="0">
                  <a:solidFill>
                    <a:schemeClr val="bg1"/>
                  </a:solidFill>
                </a:rPr>
                <a:t> </a:t>
              </a:r>
              <a:r>
                <a:rPr lang="en-US" sz="1100" dirty="0" err="1">
                  <a:solidFill>
                    <a:schemeClr val="bg1"/>
                  </a:solidFill>
                </a:rPr>
                <a:t>elit</a:t>
              </a:r>
              <a:r>
                <a:rPr lang="en-US" sz="1100" dirty="0">
                  <a:solidFill>
                    <a:schemeClr val="bg1"/>
                  </a:solidFill>
                </a:rPr>
                <a:t>. </a:t>
              </a:r>
            </a:p>
          </p:txBody>
        </p:sp>
      </p:grpSp>
      <p:grpSp>
        <p:nvGrpSpPr>
          <p:cNvPr id="68" name="Group 67"/>
          <p:cNvGrpSpPr/>
          <p:nvPr/>
        </p:nvGrpSpPr>
        <p:grpSpPr>
          <a:xfrm>
            <a:off x="9365920" y="5092664"/>
            <a:ext cx="2225866" cy="740033"/>
            <a:chOff x="8198838" y="3829029"/>
            <a:chExt cx="2225866" cy="740032"/>
          </a:xfrm>
        </p:grpSpPr>
        <p:sp>
          <p:nvSpPr>
            <p:cNvPr id="69" name="TextBox 68"/>
            <p:cNvSpPr txBox="1"/>
            <p:nvPr/>
          </p:nvSpPr>
          <p:spPr>
            <a:xfrm>
              <a:off x="8198838" y="3829029"/>
              <a:ext cx="2225866" cy="400110"/>
            </a:xfrm>
            <a:prstGeom prst="rect">
              <a:avLst/>
            </a:prstGeom>
            <a:noFill/>
          </p:spPr>
          <p:txBody>
            <a:bodyPr wrap="none" rtlCol="0">
              <a:spAutoFit/>
            </a:bodyPr>
            <a:lstStyle/>
            <a:p>
              <a:r>
                <a:rPr lang="en-US" sz="2000" b="1" dirty="0">
                  <a:solidFill>
                    <a:schemeClr val="bg1"/>
                  </a:solidFill>
                </a:rPr>
                <a:t>Short Description 8</a:t>
              </a:r>
              <a:endParaRPr lang="id-ID" sz="2000" b="1" dirty="0">
                <a:solidFill>
                  <a:schemeClr val="bg1"/>
                </a:solidFill>
              </a:endParaRPr>
            </a:p>
          </p:txBody>
        </p:sp>
        <p:sp>
          <p:nvSpPr>
            <p:cNvPr id="70" name="TextBox 69"/>
            <p:cNvSpPr txBox="1"/>
            <p:nvPr/>
          </p:nvSpPr>
          <p:spPr>
            <a:xfrm>
              <a:off x="8198838" y="4138174"/>
              <a:ext cx="2202425" cy="430887"/>
            </a:xfrm>
            <a:prstGeom prst="rect">
              <a:avLst/>
            </a:prstGeom>
            <a:noFill/>
          </p:spPr>
          <p:txBody>
            <a:bodyPr wrap="square" rtlCol="0">
              <a:spAutoFit/>
            </a:bodyPr>
            <a:lstStyle/>
            <a:p>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dolor sit </a:t>
              </a:r>
              <a:r>
                <a:rPr lang="en-US" sz="1100" dirty="0" err="1">
                  <a:solidFill>
                    <a:schemeClr val="bg1"/>
                  </a:solidFill>
                </a:rPr>
                <a:t>amet</a:t>
              </a:r>
              <a:r>
                <a:rPr lang="en-US" sz="1100" dirty="0">
                  <a:solidFill>
                    <a:schemeClr val="bg1"/>
                  </a:solidFill>
                </a:rPr>
                <a:t>, </a:t>
              </a:r>
              <a:r>
                <a:rPr lang="en-US" sz="1100" dirty="0" err="1">
                  <a:solidFill>
                    <a:schemeClr val="bg1"/>
                  </a:solidFill>
                </a:rPr>
                <a:t>consectetur</a:t>
              </a:r>
              <a:r>
                <a:rPr lang="en-US" sz="1100" dirty="0">
                  <a:solidFill>
                    <a:schemeClr val="bg1"/>
                  </a:solidFill>
                </a:rPr>
                <a:t> </a:t>
              </a:r>
              <a:r>
                <a:rPr lang="en-US" sz="1100" dirty="0" err="1">
                  <a:solidFill>
                    <a:schemeClr val="bg1"/>
                  </a:solidFill>
                </a:rPr>
                <a:t>adipiscing</a:t>
              </a:r>
              <a:r>
                <a:rPr lang="en-US" sz="1100" dirty="0">
                  <a:solidFill>
                    <a:schemeClr val="bg1"/>
                  </a:solidFill>
                </a:rPr>
                <a:t> </a:t>
              </a:r>
              <a:r>
                <a:rPr lang="en-US" sz="1100" dirty="0" err="1">
                  <a:solidFill>
                    <a:schemeClr val="bg1"/>
                  </a:solidFill>
                </a:rPr>
                <a:t>elit</a:t>
              </a:r>
              <a:r>
                <a:rPr lang="en-US" sz="1100" dirty="0">
                  <a:solidFill>
                    <a:schemeClr val="bg1"/>
                  </a:solidFill>
                </a:rPr>
                <a:t>. </a:t>
              </a:r>
            </a:p>
          </p:txBody>
        </p:sp>
      </p:grpSp>
      <p:grpSp>
        <p:nvGrpSpPr>
          <p:cNvPr id="71" name="Group 70"/>
          <p:cNvGrpSpPr/>
          <p:nvPr/>
        </p:nvGrpSpPr>
        <p:grpSpPr>
          <a:xfrm>
            <a:off x="6441296" y="2473830"/>
            <a:ext cx="2240269" cy="770811"/>
            <a:chOff x="8198838" y="3829029"/>
            <a:chExt cx="2240269" cy="770809"/>
          </a:xfrm>
        </p:grpSpPr>
        <p:sp>
          <p:nvSpPr>
            <p:cNvPr id="72" name="TextBox 71"/>
            <p:cNvSpPr txBox="1"/>
            <p:nvPr/>
          </p:nvSpPr>
          <p:spPr>
            <a:xfrm>
              <a:off x="8198838" y="3829029"/>
              <a:ext cx="2225866" cy="400109"/>
            </a:xfrm>
            <a:prstGeom prst="rect">
              <a:avLst/>
            </a:prstGeom>
            <a:noFill/>
          </p:spPr>
          <p:txBody>
            <a:bodyPr wrap="none" rtlCol="0">
              <a:spAutoFit/>
            </a:bodyPr>
            <a:lstStyle/>
            <a:p>
              <a:r>
                <a:rPr lang="en-US" sz="2000" b="1" dirty="0">
                  <a:solidFill>
                    <a:schemeClr val="bg1"/>
                  </a:solidFill>
                </a:rPr>
                <a:t>Short Description 1</a:t>
              </a:r>
              <a:endParaRPr lang="id-ID" sz="2000" b="1" dirty="0">
                <a:solidFill>
                  <a:schemeClr val="bg1"/>
                </a:solidFill>
              </a:endParaRPr>
            </a:p>
          </p:txBody>
        </p:sp>
        <p:sp>
          <p:nvSpPr>
            <p:cNvPr id="73" name="TextBox 72"/>
            <p:cNvSpPr txBox="1"/>
            <p:nvPr/>
          </p:nvSpPr>
          <p:spPr>
            <a:xfrm>
              <a:off x="8198838" y="4138174"/>
              <a:ext cx="2240269" cy="461664"/>
            </a:xfrm>
            <a:prstGeom prst="rect">
              <a:avLst/>
            </a:prstGeom>
            <a:noFill/>
          </p:spPr>
          <p:txBody>
            <a:bodyPr wrap="square" rtlCol="0">
              <a:spAutoFit/>
            </a:bodyPr>
            <a:lstStyle/>
            <a:p>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p>
          </p:txBody>
        </p:sp>
      </p:grpSp>
      <p:grpSp>
        <p:nvGrpSpPr>
          <p:cNvPr id="74" name="Group 73"/>
          <p:cNvGrpSpPr/>
          <p:nvPr/>
        </p:nvGrpSpPr>
        <p:grpSpPr>
          <a:xfrm>
            <a:off x="6441296" y="3364893"/>
            <a:ext cx="2225866" cy="740033"/>
            <a:chOff x="8198838" y="3829029"/>
            <a:chExt cx="2225866" cy="740032"/>
          </a:xfrm>
        </p:grpSpPr>
        <p:sp>
          <p:nvSpPr>
            <p:cNvPr id="75" name="TextBox 74"/>
            <p:cNvSpPr txBox="1"/>
            <p:nvPr/>
          </p:nvSpPr>
          <p:spPr>
            <a:xfrm>
              <a:off x="8198838" y="3829029"/>
              <a:ext cx="2225866" cy="400110"/>
            </a:xfrm>
            <a:prstGeom prst="rect">
              <a:avLst/>
            </a:prstGeom>
            <a:noFill/>
          </p:spPr>
          <p:txBody>
            <a:bodyPr wrap="none" rtlCol="0">
              <a:spAutoFit/>
            </a:bodyPr>
            <a:lstStyle/>
            <a:p>
              <a:r>
                <a:rPr lang="en-US" sz="2000" b="1" dirty="0">
                  <a:solidFill>
                    <a:schemeClr val="bg1"/>
                  </a:solidFill>
                </a:rPr>
                <a:t>Short Description 2</a:t>
              </a:r>
              <a:endParaRPr lang="id-ID" sz="2000" b="1" dirty="0">
                <a:solidFill>
                  <a:schemeClr val="bg1"/>
                </a:solidFill>
              </a:endParaRPr>
            </a:p>
          </p:txBody>
        </p:sp>
        <p:sp>
          <p:nvSpPr>
            <p:cNvPr id="76" name="TextBox 75"/>
            <p:cNvSpPr txBox="1"/>
            <p:nvPr/>
          </p:nvSpPr>
          <p:spPr>
            <a:xfrm>
              <a:off x="8198839" y="4138174"/>
              <a:ext cx="2078344" cy="430887"/>
            </a:xfrm>
            <a:prstGeom prst="rect">
              <a:avLst/>
            </a:prstGeom>
            <a:noFill/>
          </p:spPr>
          <p:txBody>
            <a:bodyPr wrap="square" rtlCol="0">
              <a:spAutoFit/>
            </a:bodyPr>
            <a:lstStyle/>
            <a:p>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dolor sit </a:t>
              </a:r>
              <a:r>
                <a:rPr lang="en-US" sz="1100" dirty="0" err="1">
                  <a:solidFill>
                    <a:schemeClr val="bg1"/>
                  </a:solidFill>
                </a:rPr>
                <a:t>amet</a:t>
              </a:r>
              <a:r>
                <a:rPr lang="en-US" sz="1100" dirty="0">
                  <a:solidFill>
                    <a:schemeClr val="bg1"/>
                  </a:solidFill>
                </a:rPr>
                <a:t>, </a:t>
              </a:r>
              <a:r>
                <a:rPr lang="en-US" sz="1100" dirty="0" err="1">
                  <a:solidFill>
                    <a:schemeClr val="bg1"/>
                  </a:solidFill>
                </a:rPr>
                <a:t>consectetur</a:t>
              </a:r>
              <a:r>
                <a:rPr lang="en-US" sz="1100" dirty="0">
                  <a:solidFill>
                    <a:schemeClr val="bg1"/>
                  </a:solidFill>
                </a:rPr>
                <a:t> </a:t>
              </a:r>
              <a:r>
                <a:rPr lang="en-US" sz="1100" dirty="0" err="1">
                  <a:solidFill>
                    <a:schemeClr val="bg1"/>
                  </a:solidFill>
                </a:rPr>
                <a:t>adipiscing</a:t>
              </a:r>
              <a:r>
                <a:rPr lang="en-US" sz="1100" dirty="0">
                  <a:solidFill>
                    <a:schemeClr val="bg1"/>
                  </a:solidFill>
                </a:rPr>
                <a:t> </a:t>
              </a:r>
              <a:r>
                <a:rPr lang="en-US" sz="1100" dirty="0" err="1">
                  <a:solidFill>
                    <a:schemeClr val="bg1"/>
                  </a:solidFill>
                </a:rPr>
                <a:t>elit</a:t>
              </a:r>
              <a:r>
                <a:rPr lang="en-US" sz="1100" dirty="0">
                  <a:solidFill>
                    <a:schemeClr val="bg1"/>
                  </a:solidFill>
                </a:rPr>
                <a:t>. </a:t>
              </a:r>
            </a:p>
          </p:txBody>
        </p:sp>
      </p:grpSp>
      <p:grpSp>
        <p:nvGrpSpPr>
          <p:cNvPr id="77" name="Group 76"/>
          <p:cNvGrpSpPr/>
          <p:nvPr/>
        </p:nvGrpSpPr>
        <p:grpSpPr>
          <a:xfrm>
            <a:off x="6441296" y="4215016"/>
            <a:ext cx="2225866" cy="740033"/>
            <a:chOff x="8198838" y="3829029"/>
            <a:chExt cx="2225866" cy="740032"/>
          </a:xfrm>
        </p:grpSpPr>
        <p:sp>
          <p:nvSpPr>
            <p:cNvPr id="78" name="TextBox 77"/>
            <p:cNvSpPr txBox="1"/>
            <p:nvPr/>
          </p:nvSpPr>
          <p:spPr>
            <a:xfrm>
              <a:off x="8198838" y="3829029"/>
              <a:ext cx="2225866" cy="400110"/>
            </a:xfrm>
            <a:prstGeom prst="rect">
              <a:avLst/>
            </a:prstGeom>
            <a:noFill/>
          </p:spPr>
          <p:txBody>
            <a:bodyPr wrap="none" rtlCol="0">
              <a:spAutoFit/>
            </a:bodyPr>
            <a:lstStyle/>
            <a:p>
              <a:r>
                <a:rPr lang="en-US" sz="2000" b="1" dirty="0">
                  <a:solidFill>
                    <a:schemeClr val="bg1"/>
                  </a:solidFill>
                </a:rPr>
                <a:t>Short Description 3</a:t>
              </a:r>
              <a:endParaRPr lang="id-ID" sz="2000" b="1" dirty="0">
                <a:solidFill>
                  <a:schemeClr val="bg1"/>
                </a:solidFill>
              </a:endParaRPr>
            </a:p>
          </p:txBody>
        </p:sp>
        <p:sp>
          <p:nvSpPr>
            <p:cNvPr id="79" name="TextBox 78"/>
            <p:cNvSpPr txBox="1"/>
            <p:nvPr/>
          </p:nvSpPr>
          <p:spPr>
            <a:xfrm>
              <a:off x="8198839" y="4138174"/>
              <a:ext cx="2202424" cy="430887"/>
            </a:xfrm>
            <a:prstGeom prst="rect">
              <a:avLst/>
            </a:prstGeom>
            <a:noFill/>
          </p:spPr>
          <p:txBody>
            <a:bodyPr wrap="square" rtlCol="0">
              <a:spAutoFit/>
            </a:bodyPr>
            <a:lstStyle/>
            <a:p>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dolor sit </a:t>
              </a:r>
              <a:r>
                <a:rPr lang="en-US" sz="1100" dirty="0" err="1">
                  <a:solidFill>
                    <a:schemeClr val="bg1"/>
                  </a:solidFill>
                </a:rPr>
                <a:t>amet</a:t>
              </a:r>
              <a:r>
                <a:rPr lang="en-US" sz="1100" dirty="0">
                  <a:solidFill>
                    <a:schemeClr val="bg1"/>
                  </a:solidFill>
                </a:rPr>
                <a:t>, </a:t>
              </a:r>
              <a:r>
                <a:rPr lang="en-US" sz="1100" dirty="0" err="1">
                  <a:solidFill>
                    <a:schemeClr val="bg1"/>
                  </a:solidFill>
                </a:rPr>
                <a:t>consectetur</a:t>
              </a:r>
              <a:r>
                <a:rPr lang="en-US" sz="1100" dirty="0">
                  <a:solidFill>
                    <a:schemeClr val="bg1"/>
                  </a:solidFill>
                </a:rPr>
                <a:t> </a:t>
              </a:r>
              <a:r>
                <a:rPr lang="en-US" sz="1100" dirty="0" err="1">
                  <a:solidFill>
                    <a:schemeClr val="bg1"/>
                  </a:solidFill>
                </a:rPr>
                <a:t>adipiscing</a:t>
              </a:r>
              <a:r>
                <a:rPr lang="en-US" sz="1100" dirty="0">
                  <a:solidFill>
                    <a:schemeClr val="bg1"/>
                  </a:solidFill>
                </a:rPr>
                <a:t> </a:t>
              </a:r>
              <a:r>
                <a:rPr lang="en-US" sz="1100" dirty="0" err="1">
                  <a:solidFill>
                    <a:schemeClr val="bg1"/>
                  </a:solidFill>
                </a:rPr>
                <a:t>elit</a:t>
              </a:r>
              <a:r>
                <a:rPr lang="en-US" sz="1100" dirty="0">
                  <a:solidFill>
                    <a:schemeClr val="bg1"/>
                  </a:solidFill>
                </a:rPr>
                <a:t>. </a:t>
              </a:r>
            </a:p>
          </p:txBody>
        </p:sp>
      </p:grpSp>
      <p:grpSp>
        <p:nvGrpSpPr>
          <p:cNvPr id="80" name="Group 79"/>
          <p:cNvGrpSpPr/>
          <p:nvPr/>
        </p:nvGrpSpPr>
        <p:grpSpPr>
          <a:xfrm>
            <a:off x="6441296" y="5085404"/>
            <a:ext cx="2225866" cy="740033"/>
            <a:chOff x="8198838" y="3829029"/>
            <a:chExt cx="2225866" cy="740032"/>
          </a:xfrm>
        </p:grpSpPr>
        <p:sp>
          <p:nvSpPr>
            <p:cNvPr id="81" name="TextBox 80"/>
            <p:cNvSpPr txBox="1"/>
            <p:nvPr/>
          </p:nvSpPr>
          <p:spPr>
            <a:xfrm>
              <a:off x="8198838" y="3829029"/>
              <a:ext cx="2225866" cy="400110"/>
            </a:xfrm>
            <a:prstGeom prst="rect">
              <a:avLst/>
            </a:prstGeom>
            <a:noFill/>
          </p:spPr>
          <p:txBody>
            <a:bodyPr wrap="none" rtlCol="0">
              <a:spAutoFit/>
            </a:bodyPr>
            <a:lstStyle/>
            <a:p>
              <a:r>
                <a:rPr lang="en-US" sz="2000" b="1" dirty="0">
                  <a:solidFill>
                    <a:schemeClr val="bg1"/>
                  </a:solidFill>
                </a:rPr>
                <a:t>Short Description 4</a:t>
              </a:r>
              <a:endParaRPr lang="id-ID" sz="2000" b="1" dirty="0">
                <a:solidFill>
                  <a:schemeClr val="bg1"/>
                </a:solidFill>
              </a:endParaRPr>
            </a:p>
          </p:txBody>
        </p:sp>
        <p:sp>
          <p:nvSpPr>
            <p:cNvPr id="82" name="TextBox 81"/>
            <p:cNvSpPr txBox="1"/>
            <p:nvPr/>
          </p:nvSpPr>
          <p:spPr>
            <a:xfrm>
              <a:off x="8198838" y="4138174"/>
              <a:ext cx="2202425" cy="430887"/>
            </a:xfrm>
            <a:prstGeom prst="rect">
              <a:avLst/>
            </a:prstGeom>
            <a:noFill/>
          </p:spPr>
          <p:txBody>
            <a:bodyPr wrap="square" rtlCol="0">
              <a:spAutoFit/>
            </a:bodyPr>
            <a:lstStyle/>
            <a:p>
              <a:r>
                <a:rPr lang="en-US" sz="1100" dirty="0" err="1">
                  <a:solidFill>
                    <a:schemeClr val="bg1"/>
                  </a:solidFill>
                </a:rPr>
                <a:t>Lorem</a:t>
              </a:r>
              <a:r>
                <a:rPr lang="en-US" sz="1100" dirty="0">
                  <a:solidFill>
                    <a:schemeClr val="bg1"/>
                  </a:solidFill>
                </a:rPr>
                <a:t> </a:t>
              </a:r>
              <a:r>
                <a:rPr lang="en-US" sz="1100" dirty="0" err="1">
                  <a:solidFill>
                    <a:schemeClr val="bg1"/>
                  </a:solidFill>
                </a:rPr>
                <a:t>ipsum</a:t>
              </a:r>
              <a:r>
                <a:rPr lang="en-US" sz="1100" dirty="0">
                  <a:solidFill>
                    <a:schemeClr val="bg1"/>
                  </a:solidFill>
                </a:rPr>
                <a:t> dolor sit </a:t>
              </a:r>
              <a:r>
                <a:rPr lang="en-US" sz="1100" dirty="0" err="1">
                  <a:solidFill>
                    <a:schemeClr val="bg1"/>
                  </a:solidFill>
                </a:rPr>
                <a:t>amet</a:t>
              </a:r>
              <a:r>
                <a:rPr lang="en-US" sz="1100" dirty="0">
                  <a:solidFill>
                    <a:schemeClr val="bg1"/>
                  </a:solidFill>
                </a:rPr>
                <a:t>, </a:t>
              </a:r>
              <a:r>
                <a:rPr lang="en-US" sz="1100" dirty="0" err="1">
                  <a:solidFill>
                    <a:schemeClr val="bg1"/>
                  </a:solidFill>
                </a:rPr>
                <a:t>consectetur</a:t>
              </a:r>
              <a:r>
                <a:rPr lang="en-US" sz="1100" dirty="0">
                  <a:solidFill>
                    <a:schemeClr val="bg1"/>
                  </a:solidFill>
                </a:rPr>
                <a:t> </a:t>
              </a:r>
              <a:r>
                <a:rPr lang="en-US" sz="1100" dirty="0" err="1">
                  <a:solidFill>
                    <a:schemeClr val="bg1"/>
                  </a:solidFill>
                </a:rPr>
                <a:t>adipiscing</a:t>
              </a:r>
              <a:r>
                <a:rPr lang="en-US" sz="1100" dirty="0">
                  <a:solidFill>
                    <a:schemeClr val="bg1"/>
                  </a:solidFill>
                </a:rPr>
                <a:t> </a:t>
              </a:r>
              <a:r>
                <a:rPr lang="en-US" sz="1100" dirty="0" err="1">
                  <a:solidFill>
                    <a:schemeClr val="bg1"/>
                  </a:solidFill>
                </a:rPr>
                <a:t>elit</a:t>
              </a:r>
              <a:r>
                <a:rPr lang="en-US" sz="1100" dirty="0">
                  <a:solidFill>
                    <a:schemeClr val="bg1"/>
                  </a:solidFill>
                </a:rPr>
                <a:t>. </a:t>
              </a:r>
            </a:p>
          </p:txBody>
        </p:sp>
      </p:grpSp>
      <p:cxnSp>
        <p:nvCxnSpPr>
          <p:cNvPr id="83" name="Straight Connector 82"/>
          <p:cNvCxnSpPr/>
          <p:nvPr/>
        </p:nvCxnSpPr>
        <p:spPr>
          <a:xfrm flipH="1">
            <a:off x="8978497" y="2509287"/>
            <a:ext cx="14515" cy="345308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8" name="Group 107"/>
          <p:cNvGrpSpPr/>
          <p:nvPr/>
        </p:nvGrpSpPr>
        <p:grpSpPr>
          <a:xfrm>
            <a:off x="218990" y="1639853"/>
            <a:ext cx="5535379" cy="5218147"/>
            <a:chOff x="218990" y="1639853"/>
            <a:chExt cx="5535379" cy="5218147"/>
          </a:xfrm>
        </p:grpSpPr>
        <p:sp>
          <p:nvSpPr>
            <p:cNvPr id="4" name="Freeform 56"/>
            <p:cNvSpPr>
              <a:spLocks/>
            </p:cNvSpPr>
            <p:nvPr/>
          </p:nvSpPr>
          <p:spPr bwMode="auto">
            <a:xfrm>
              <a:off x="1556299" y="3068397"/>
              <a:ext cx="3025592" cy="3789603"/>
            </a:xfrm>
            <a:custGeom>
              <a:avLst/>
              <a:gdLst>
                <a:gd name="T0" fmla="*/ 197 w 454"/>
                <a:gd name="T1" fmla="*/ 254 h 569"/>
                <a:gd name="T2" fmla="*/ 200 w 454"/>
                <a:gd name="T3" fmla="*/ 449 h 569"/>
                <a:gd name="T4" fmla="*/ 148 w 454"/>
                <a:gd name="T5" fmla="*/ 559 h 569"/>
                <a:gd name="T6" fmla="*/ 122 w 454"/>
                <a:gd name="T7" fmla="*/ 569 h 569"/>
                <a:gd name="T8" fmla="*/ 339 w 454"/>
                <a:gd name="T9" fmla="*/ 569 h 569"/>
                <a:gd name="T10" fmla="*/ 304 w 454"/>
                <a:gd name="T11" fmla="*/ 557 h 569"/>
                <a:gd name="T12" fmla="*/ 277 w 454"/>
                <a:gd name="T13" fmla="*/ 354 h 569"/>
                <a:gd name="T14" fmla="*/ 282 w 454"/>
                <a:gd name="T15" fmla="*/ 261 h 569"/>
                <a:gd name="T16" fmla="*/ 315 w 454"/>
                <a:gd name="T17" fmla="*/ 247 h 569"/>
                <a:gd name="T18" fmla="*/ 454 w 454"/>
                <a:gd name="T19" fmla="*/ 120 h 569"/>
                <a:gd name="T20" fmla="*/ 451 w 454"/>
                <a:gd name="T21" fmla="*/ 117 h 569"/>
                <a:gd name="T22" fmla="*/ 451 w 454"/>
                <a:gd name="T23" fmla="*/ 117 h 569"/>
                <a:gd name="T24" fmla="*/ 389 w 454"/>
                <a:gd name="T25" fmla="*/ 164 h 569"/>
                <a:gd name="T26" fmla="*/ 400 w 454"/>
                <a:gd name="T27" fmla="*/ 82 h 569"/>
                <a:gd name="T28" fmla="*/ 399 w 454"/>
                <a:gd name="T29" fmla="*/ 82 h 569"/>
                <a:gd name="T30" fmla="*/ 398 w 454"/>
                <a:gd name="T31" fmla="*/ 82 h 569"/>
                <a:gd name="T32" fmla="*/ 362 w 454"/>
                <a:gd name="T33" fmla="*/ 182 h 569"/>
                <a:gd name="T34" fmla="*/ 257 w 454"/>
                <a:gd name="T35" fmla="*/ 234 h 569"/>
                <a:gd name="T36" fmla="*/ 241 w 454"/>
                <a:gd name="T37" fmla="*/ 146 h 569"/>
                <a:gd name="T38" fmla="*/ 296 w 454"/>
                <a:gd name="T39" fmla="*/ 54 h 569"/>
                <a:gd name="T40" fmla="*/ 295 w 454"/>
                <a:gd name="T41" fmla="*/ 54 h 569"/>
                <a:gd name="T42" fmla="*/ 294 w 454"/>
                <a:gd name="T43" fmla="*/ 52 h 569"/>
                <a:gd name="T44" fmla="*/ 238 w 454"/>
                <a:gd name="T45" fmla="*/ 113 h 569"/>
                <a:gd name="T46" fmla="*/ 235 w 454"/>
                <a:gd name="T47" fmla="*/ 35 h 569"/>
                <a:gd name="T48" fmla="*/ 235 w 454"/>
                <a:gd name="T49" fmla="*/ 35 h 569"/>
                <a:gd name="T50" fmla="*/ 230 w 454"/>
                <a:gd name="T51" fmla="*/ 35 h 569"/>
                <a:gd name="T52" fmla="*/ 219 w 454"/>
                <a:gd name="T53" fmla="*/ 223 h 569"/>
                <a:gd name="T54" fmla="*/ 122 w 454"/>
                <a:gd name="T55" fmla="*/ 132 h 569"/>
                <a:gd name="T56" fmla="*/ 137 w 454"/>
                <a:gd name="T57" fmla="*/ 64 h 569"/>
                <a:gd name="T58" fmla="*/ 135 w 454"/>
                <a:gd name="T59" fmla="*/ 63 h 569"/>
                <a:gd name="T60" fmla="*/ 135 w 454"/>
                <a:gd name="T61" fmla="*/ 63 h 569"/>
                <a:gd name="T62" fmla="*/ 113 w 454"/>
                <a:gd name="T63" fmla="*/ 118 h 569"/>
                <a:gd name="T64" fmla="*/ 52 w 454"/>
                <a:gd name="T65" fmla="*/ 1 h 569"/>
                <a:gd name="T66" fmla="*/ 50 w 454"/>
                <a:gd name="T67" fmla="*/ 0 h 569"/>
                <a:gd name="T68" fmla="*/ 46 w 454"/>
                <a:gd name="T69" fmla="*/ 1 h 569"/>
                <a:gd name="T70" fmla="*/ 74 w 454"/>
                <a:gd name="T71" fmla="*/ 91 h 569"/>
                <a:gd name="T72" fmla="*/ 74 w 454"/>
                <a:gd name="T73" fmla="*/ 91 h 569"/>
                <a:gd name="T74" fmla="*/ 149 w 454"/>
                <a:gd name="T75" fmla="*/ 208 h 569"/>
                <a:gd name="T76" fmla="*/ 3 w 454"/>
                <a:gd name="T77" fmla="*/ 195 h 569"/>
                <a:gd name="T78" fmla="*/ 3 w 454"/>
                <a:gd name="T79" fmla="*/ 196 h 569"/>
                <a:gd name="T80" fmla="*/ 0 w 454"/>
                <a:gd name="T81" fmla="*/ 201 h 569"/>
                <a:gd name="T82" fmla="*/ 172 w 454"/>
                <a:gd name="T83" fmla="*/ 237 h 569"/>
                <a:gd name="T84" fmla="*/ 197 w 454"/>
                <a:gd name="T85" fmla="*/ 254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4" h="569">
                  <a:moveTo>
                    <a:pt x="197" y="254"/>
                  </a:moveTo>
                  <a:cubicBezTo>
                    <a:pt x="209" y="304"/>
                    <a:pt x="213" y="368"/>
                    <a:pt x="200" y="449"/>
                  </a:cubicBezTo>
                  <a:cubicBezTo>
                    <a:pt x="191" y="518"/>
                    <a:pt x="199" y="559"/>
                    <a:pt x="148" y="559"/>
                  </a:cubicBezTo>
                  <a:cubicBezTo>
                    <a:pt x="148" y="559"/>
                    <a:pt x="138" y="555"/>
                    <a:pt x="122" y="569"/>
                  </a:cubicBezTo>
                  <a:cubicBezTo>
                    <a:pt x="339" y="569"/>
                    <a:pt x="339" y="569"/>
                    <a:pt x="339" y="569"/>
                  </a:cubicBezTo>
                  <a:cubicBezTo>
                    <a:pt x="328" y="564"/>
                    <a:pt x="315" y="559"/>
                    <a:pt x="304" y="557"/>
                  </a:cubicBezTo>
                  <a:cubicBezTo>
                    <a:pt x="292" y="529"/>
                    <a:pt x="279" y="475"/>
                    <a:pt x="277" y="354"/>
                  </a:cubicBezTo>
                  <a:cubicBezTo>
                    <a:pt x="276" y="318"/>
                    <a:pt x="278" y="287"/>
                    <a:pt x="282" y="261"/>
                  </a:cubicBezTo>
                  <a:cubicBezTo>
                    <a:pt x="315" y="247"/>
                    <a:pt x="315" y="247"/>
                    <a:pt x="315" y="247"/>
                  </a:cubicBezTo>
                  <a:cubicBezTo>
                    <a:pt x="404" y="194"/>
                    <a:pt x="433" y="147"/>
                    <a:pt x="454" y="120"/>
                  </a:cubicBezTo>
                  <a:cubicBezTo>
                    <a:pt x="451" y="117"/>
                    <a:pt x="451" y="117"/>
                    <a:pt x="451" y="117"/>
                  </a:cubicBezTo>
                  <a:cubicBezTo>
                    <a:pt x="451" y="117"/>
                    <a:pt x="451" y="117"/>
                    <a:pt x="451" y="117"/>
                  </a:cubicBezTo>
                  <a:cubicBezTo>
                    <a:pt x="428" y="135"/>
                    <a:pt x="407" y="151"/>
                    <a:pt x="389" y="164"/>
                  </a:cubicBezTo>
                  <a:cubicBezTo>
                    <a:pt x="396" y="133"/>
                    <a:pt x="398" y="121"/>
                    <a:pt x="400" y="82"/>
                  </a:cubicBezTo>
                  <a:cubicBezTo>
                    <a:pt x="399" y="82"/>
                    <a:pt x="399" y="82"/>
                    <a:pt x="399" y="82"/>
                  </a:cubicBezTo>
                  <a:cubicBezTo>
                    <a:pt x="399" y="82"/>
                    <a:pt x="398" y="82"/>
                    <a:pt x="398" y="82"/>
                  </a:cubicBezTo>
                  <a:cubicBezTo>
                    <a:pt x="393" y="101"/>
                    <a:pt x="379" y="147"/>
                    <a:pt x="362" y="182"/>
                  </a:cubicBezTo>
                  <a:cubicBezTo>
                    <a:pt x="312" y="215"/>
                    <a:pt x="278" y="228"/>
                    <a:pt x="257" y="234"/>
                  </a:cubicBezTo>
                  <a:cubicBezTo>
                    <a:pt x="251" y="213"/>
                    <a:pt x="245" y="185"/>
                    <a:pt x="241" y="146"/>
                  </a:cubicBezTo>
                  <a:cubicBezTo>
                    <a:pt x="257" y="110"/>
                    <a:pt x="284" y="70"/>
                    <a:pt x="296" y="54"/>
                  </a:cubicBezTo>
                  <a:cubicBezTo>
                    <a:pt x="295" y="54"/>
                    <a:pt x="295" y="54"/>
                    <a:pt x="295" y="54"/>
                  </a:cubicBezTo>
                  <a:cubicBezTo>
                    <a:pt x="294" y="52"/>
                    <a:pt x="294" y="52"/>
                    <a:pt x="294" y="52"/>
                  </a:cubicBezTo>
                  <a:cubicBezTo>
                    <a:pt x="265" y="79"/>
                    <a:pt x="258" y="88"/>
                    <a:pt x="238" y="113"/>
                  </a:cubicBezTo>
                  <a:cubicBezTo>
                    <a:pt x="236" y="91"/>
                    <a:pt x="235" y="64"/>
                    <a:pt x="235" y="35"/>
                  </a:cubicBezTo>
                  <a:cubicBezTo>
                    <a:pt x="235" y="35"/>
                    <a:pt x="235" y="35"/>
                    <a:pt x="235" y="35"/>
                  </a:cubicBezTo>
                  <a:cubicBezTo>
                    <a:pt x="230" y="35"/>
                    <a:pt x="230" y="35"/>
                    <a:pt x="230" y="35"/>
                  </a:cubicBezTo>
                  <a:cubicBezTo>
                    <a:pt x="223" y="69"/>
                    <a:pt x="210" y="143"/>
                    <a:pt x="219" y="223"/>
                  </a:cubicBezTo>
                  <a:cubicBezTo>
                    <a:pt x="219" y="223"/>
                    <a:pt x="175" y="205"/>
                    <a:pt x="122" y="132"/>
                  </a:cubicBezTo>
                  <a:cubicBezTo>
                    <a:pt x="123" y="120"/>
                    <a:pt x="125" y="90"/>
                    <a:pt x="137" y="64"/>
                  </a:cubicBezTo>
                  <a:cubicBezTo>
                    <a:pt x="135" y="63"/>
                    <a:pt x="135" y="63"/>
                    <a:pt x="135" y="63"/>
                  </a:cubicBezTo>
                  <a:cubicBezTo>
                    <a:pt x="135" y="63"/>
                    <a:pt x="135" y="63"/>
                    <a:pt x="135" y="63"/>
                  </a:cubicBezTo>
                  <a:cubicBezTo>
                    <a:pt x="127" y="75"/>
                    <a:pt x="118" y="94"/>
                    <a:pt x="113" y="118"/>
                  </a:cubicBezTo>
                  <a:cubicBezTo>
                    <a:pt x="93" y="88"/>
                    <a:pt x="72" y="50"/>
                    <a:pt x="52" y="1"/>
                  </a:cubicBezTo>
                  <a:cubicBezTo>
                    <a:pt x="51" y="1"/>
                    <a:pt x="51" y="1"/>
                    <a:pt x="50" y="0"/>
                  </a:cubicBezTo>
                  <a:cubicBezTo>
                    <a:pt x="46" y="1"/>
                    <a:pt x="46" y="1"/>
                    <a:pt x="46" y="1"/>
                  </a:cubicBezTo>
                  <a:cubicBezTo>
                    <a:pt x="49" y="17"/>
                    <a:pt x="74" y="91"/>
                    <a:pt x="74" y="91"/>
                  </a:cubicBezTo>
                  <a:cubicBezTo>
                    <a:pt x="74" y="91"/>
                    <a:pt x="74" y="91"/>
                    <a:pt x="74" y="91"/>
                  </a:cubicBezTo>
                  <a:cubicBezTo>
                    <a:pt x="91" y="132"/>
                    <a:pt x="115" y="175"/>
                    <a:pt x="149" y="208"/>
                  </a:cubicBezTo>
                  <a:cubicBezTo>
                    <a:pt x="149" y="208"/>
                    <a:pt x="89" y="222"/>
                    <a:pt x="3" y="195"/>
                  </a:cubicBezTo>
                  <a:cubicBezTo>
                    <a:pt x="3" y="196"/>
                    <a:pt x="3" y="196"/>
                    <a:pt x="3" y="196"/>
                  </a:cubicBezTo>
                  <a:cubicBezTo>
                    <a:pt x="0" y="201"/>
                    <a:pt x="0" y="201"/>
                    <a:pt x="0" y="201"/>
                  </a:cubicBezTo>
                  <a:cubicBezTo>
                    <a:pt x="37" y="218"/>
                    <a:pt x="97" y="238"/>
                    <a:pt x="172" y="237"/>
                  </a:cubicBezTo>
                  <a:cubicBezTo>
                    <a:pt x="178" y="238"/>
                    <a:pt x="187" y="243"/>
                    <a:pt x="197" y="25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dirty="0"/>
            </a:p>
          </p:txBody>
        </p:sp>
        <p:grpSp>
          <p:nvGrpSpPr>
            <p:cNvPr id="5" name="Group 4"/>
            <p:cNvGrpSpPr/>
            <p:nvPr/>
          </p:nvGrpSpPr>
          <p:grpSpPr>
            <a:xfrm>
              <a:off x="639368" y="1639853"/>
              <a:ext cx="4779675" cy="3671505"/>
              <a:chOff x="7223605" y="1034167"/>
              <a:chExt cx="4779675" cy="3671505"/>
            </a:xfrm>
            <a:solidFill>
              <a:schemeClr val="accent5">
                <a:alpha val="70000"/>
              </a:schemeClr>
            </a:solidFill>
          </p:grpSpPr>
          <p:sp>
            <p:nvSpPr>
              <p:cNvPr id="6" name="Oval 5"/>
              <p:cNvSpPr/>
              <p:nvPr/>
            </p:nvSpPr>
            <p:spPr>
              <a:xfrm>
                <a:off x="7223605" y="2907942"/>
                <a:ext cx="333375" cy="33337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8051873" y="4113273"/>
                <a:ext cx="333375" cy="33337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8576155" y="1922081"/>
                <a:ext cx="424970" cy="42497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9722732" y="3212873"/>
                <a:ext cx="424970" cy="42497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8647793" y="2598759"/>
                <a:ext cx="541253" cy="5412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Oval 10"/>
              <p:cNvSpPr/>
              <p:nvPr/>
            </p:nvSpPr>
            <p:spPr>
              <a:xfrm>
                <a:off x="10147702" y="4164419"/>
                <a:ext cx="541253" cy="5412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Oval 11"/>
              <p:cNvSpPr/>
              <p:nvPr/>
            </p:nvSpPr>
            <p:spPr>
              <a:xfrm>
                <a:off x="11150960" y="2163063"/>
                <a:ext cx="541253" cy="5412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Oval 12"/>
              <p:cNvSpPr/>
              <p:nvPr/>
            </p:nvSpPr>
            <p:spPr>
              <a:xfrm>
                <a:off x="11294540" y="3501142"/>
                <a:ext cx="708740" cy="708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Oval 13"/>
              <p:cNvSpPr/>
              <p:nvPr/>
            </p:nvSpPr>
            <p:spPr>
              <a:xfrm>
                <a:off x="9368362" y="1034167"/>
                <a:ext cx="708740" cy="70874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5" name="Group 14"/>
            <p:cNvGrpSpPr/>
            <p:nvPr/>
          </p:nvGrpSpPr>
          <p:grpSpPr>
            <a:xfrm>
              <a:off x="528229" y="1946200"/>
              <a:ext cx="4788017" cy="3731205"/>
              <a:chOff x="7071416" y="1121303"/>
              <a:chExt cx="4788017" cy="3731205"/>
            </a:xfrm>
            <a:solidFill>
              <a:schemeClr val="accent2">
                <a:alpha val="40000"/>
              </a:schemeClr>
            </a:solidFill>
          </p:grpSpPr>
          <p:sp>
            <p:nvSpPr>
              <p:cNvPr id="16" name="Oval 15"/>
              <p:cNvSpPr/>
              <p:nvPr/>
            </p:nvSpPr>
            <p:spPr>
              <a:xfrm>
                <a:off x="7071416" y="1970672"/>
                <a:ext cx="604144" cy="60414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10028885" y="2266337"/>
                <a:ext cx="778885" cy="7788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8444595" y="4164419"/>
                <a:ext cx="688089" cy="68808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10677336" y="3875937"/>
                <a:ext cx="260868" cy="26086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11598565" y="2698248"/>
                <a:ext cx="260868" cy="26086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Oval 20"/>
              <p:cNvSpPr/>
              <p:nvPr/>
            </p:nvSpPr>
            <p:spPr>
              <a:xfrm>
                <a:off x="7688405" y="2869385"/>
                <a:ext cx="260868" cy="26086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Oval 21"/>
              <p:cNvSpPr/>
              <p:nvPr/>
            </p:nvSpPr>
            <p:spPr>
              <a:xfrm>
                <a:off x="9592298" y="1865334"/>
                <a:ext cx="260868" cy="26086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Oval 22"/>
              <p:cNvSpPr/>
              <p:nvPr/>
            </p:nvSpPr>
            <p:spPr>
              <a:xfrm>
                <a:off x="7838577" y="1121303"/>
                <a:ext cx="759965" cy="75996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9111041" y="3345133"/>
                <a:ext cx="156009" cy="15600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Oval 24"/>
              <p:cNvSpPr/>
              <p:nvPr/>
            </p:nvSpPr>
            <p:spPr>
              <a:xfrm>
                <a:off x="11106733" y="2785942"/>
                <a:ext cx="156009" cy="15600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6" name="Group 25"/>
            <p:cNvGrpSpPr/>
            <p:nvPr/>
          </p:nvGrpSpPr>
          <p:grpSpPr>
            <a:xfrm>
              <a:off x="1165208" y="2279147"/>
              <a:ext cx="4142805" cy="3446444"/>
              <a:chOff x="7242069" y="1000204"/>
              <a:chExt cx="4142805" cy="3446444"/>
            </a:xfrm>
            <a:solidFill>
              <a:schemeClr val="accent1">
                <a:alpha val="20000"/>
              </a:schemeClr>
            </a:solidFill>
          </p:grpSpPr>
          <p:sp>
            <p:nvSpPr>
              <p:cNvPr id="27" name="Oval 26"/>
              <p:cNvSpPr/>
              <p:nvPr/>
            </p:nvSpPr>
            <p:spPr>
              <a:xfrm>
                <a:off x="8373143" y="1000204"/>
                <a:ext cx="1180478" cy="118047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9793458" y="1543897"/>
                <a:ext cx="673424" cy="6734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p:nvPr/>
            </p:nvSpPr>
            <p:spPr>
              <a:xfrm>
                <a:off x="7728795" y="3028844"/>
                <a:ext cx="608999" cy="6089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p:nvPr/>
            </p:nvSpPr>
            <p:spPr>
              <a:xfrm>
                <a:off x="10055853" y="2924511"/>
                <a:ext cx="608999" cy="60899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p:nvPr/>
            </p:nvSpPr>
            <p:spPr>
              <a:xfrm>
                <a:off x="7242069" y="1362158"/>
                <a:ext cx="550776" cy="55077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p:nvPr/>
            </p:nvSpPr>
            <p:spPr>
              <a:xfrm>
                <a:off x="7460786" y="2351919"/>
                <a:ext cx="460611" cy="46061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p:nvPr/>
            </p:nvSpPr>
            <p:spPr>
              <a:xfrm>
                <a:off x="10593255" y="2042438"/>
                <a:ext cx="460611" cy="46061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p:nvPr/>
            </p:nvSpPr>
            <p:spPr>
              <a:xfrm>
                <a:off x="11048082" y="1704777"/>
                <a:ext cx="336792" cy="33679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11027370" y="3450791"/>
                <a:ext cx="336792" cy="33679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8453970" y="3618181"/>
                <a:ext cx="828467" cy="82846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Oval 38"/>
            <p:cNvSpPr/>
            <p:nvPr/>
          </p:nvSpPr>
          <p:spPr>
            <a:xfrm>
              <a:off x="2481557" y="2787486"/>
              <a:ext cx="1437159" cy="1437159"/>
            </a:xfrm>
            <a:prstGeom prst="ellipse">
              <a:avLst/>
            </a:prstGeom>
            <a:solidFill>
              <a:schemeClr val="accent5">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p:nvPr/>
          </p:nvSpPr>
          <p:spPr>
            <a:xfrm>
              <a:off x="4043731" y="3629370"/>
              <a:ext cx="1437159" cy="1437159"/>
            </a:xfrm>
            <a:prstGeom prst="ellipse">
              <a:avLst/>
            </a:prstGeom>
            <a:solidFill>
              <a:schemeClr val="accent5">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Oval 44"/>
            <p:cNvSpPr/>
            <p:nvPr/>
          </p:nvSpPr>
          <p:spPr>
            <a:xfrm>
              <a:off x="218990" y="2290721"/>
              <a:ext cx="1437159" cy="1437159"/>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Oval 47"/>
            <p:cNvSpPr/>
            <p:nvPr/>
          </p:nvSpPr>
          <p:spPr>
            <a:xfrm>
              <a:off x="1452447" y="1881014"/>
              <a:ext cx="1514855" cy="1514855"/>
            </a:xfrm>
            <a:prstGeom prst="ellipse">
              <a:avLst/>
            </a:prstGeom>
            <a:solidFill>
              <a:schemeClr val="accent2">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Oval 50"/>
            <p:cNvSpPr/>
            <p:nvPr/>
          </p:nvSpPr>
          <p:spPr>
            <a:xfrm>
              <a:off x="4317210" y="2539143"/>
              <a:ext cx="1437159" cy="1437159"/>
            </a:xfrm>
            <a:prstGeom prst="ellipse">
              <a:avLst/>
            </a:prstGeom>
            <a:solidFill>
              <a:schemeClr val="accent1">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p:nvPr/>
          </p:nvSpPr>
          <p:spPr>
            <a:xfrm>
              <a:off x="3325983" y="1815415"/>
              <a:ext cx="1437159" cy="1437159"/>
            </a:xfrm>
            <a:prstGeom prst="ellipse">
              <a:avLst/>
            </a:prstGeom>
            <a:solidFill>
              <a:schemeClr val="accent3">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Oval 56"/>
            <p:cNvSpPr/>
            <p:nvPr/>
          </p:nvSpPr>
          <p:spPr>
            <a:xfrm>
              <a:off x="772649" y="3529457"/>
              <a:ext cx="1437159" cy="1437159"/>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4" name="Group 83"/>
            <p:cNvGrpSpPr/>
            <p:nvPr/>
          </p:nvGrpSpPr>
          <p:grpSpPr>
            <a:xfrm>
              <a:off x="614146" y="2689573"/>
              <a:ext cx="593485" cy="593485"/>
              <a:chOff x="2005013" y="1077913"/>
              <a:chExt cx="688975" cy="688975"/>
            </a:xfrm>
            <a:solidFill>
              <a:schemeClr val="bg1"/>
            </a:solidFill>
          </p:grpSpPr>
          <p:sp>
            <p:nvSpPr>
              <p:cNvPr id="8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7" name="Group 86"/>
            <p:cNvGrpSpPr/>
            <p:nvPr/>
          </p:nvGrpSpPr>
          <p:grpSpPr>
            <a:xfrm>
              <a:off x="3745621" y="2231270"/>
              <a:ext cx="596220" cy="593485"/>
              <a:chOff x="2867025" y="1077913"/>
              <a:chExt cx="692150" cy="688975"/>
            </a:xfrm>
            <a:solidFill>
              <a:schemeClr val="bg1"/>
            </a:solidFill>
          </p:grpSpPr>
          <p:sp>
            <p:nvSpPr>
              <p:cNvPr id="88"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0" name="Freeform 59"/>
            <p:cNvSpPr>
              <a:spLocks noEditPoints="1"/>
            </p:cNvSpPr>
            <p:nvPr/>
          </p:nvSpPr>
          <p:spPr bwMode="auto">
            <a:xfrm>
              <a:off x="1236404" y="407836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91" name="Group 90"/>
            <p:cNvGrpSpPr/>
            <p:nvPr/>
          </p:nvGrpSpPr>
          <p:grpSpPr>
            <a:xfrm>
              <a:off x="1946712" y="2341964"/>
              <a:ext cx="594853" cy="501865"/>
              <a:chOff x="3714750" y="2139950"/>
              <a:chExt cx="690563" cy="582613"/>
            </a:xfrm>
            <a:solidFill>
              <a:schemeClr val="bg1"/>
            </a:solidFill>
          </p:grpSpPr>
          <p:sp>
            <p:nvSpPr>
              <p:cNvPr id="92"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5" name="Group 94"/>
            <p:cNvGrpSpPr/>
            <p:nvPr/>
          </p:nvGrpSpPr>
          <p:grpSpPr>
            <a:xfrm>
              <a:off x="4450627" y="4170030"/>
              <a:ext cx="596220" cy="518274"/>
              <a:chOff x="3613150" y="3136900"/>
              <a:chExt cx="692150" cy="601663"/>
            </a:xfrm>
            <a:solidFill>
              <a:schemeClr val="bg1"/>
            </a:solidFill>
          </p:grpSpPr>
          <p:sp>
            <p:nvSpPr>
              <p:cNvPr id="9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8" name="Group 97"/>
            <p:cNvGrpSpPr/>
            <p:nvPr/>
          </p:nvGrpSpPr>
          <p:grpSpPr>
            <a:xfrm>
              <a:off x="4757952" y="3016174"/>
              <a:ext cx="594852" cy="521009"/>
              <a:chOff x="8850313" y="1133475"/>
              <a:chExt cx="690562" cy="604838"/>
            </a:xfrm>
            <a:solidFill>
              <a:schemeClr val="bg1"/>
            </a:solidFill>
          </p:grpSpPr>
          <p:sp>
            <p:nvSpPr>
              <p:cNvPr id="99"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1" name="Group 100"/>
            <p:cNvGrpSpPr/>
            <p:nvPr/>
          </p:nvGrpSpPr>
          <p:grpSpPr>
            <a:xfrm>
              <a:off x="2913515" y="3236992"/>
              <a:ext cx="594853" cy="596221"/>
              <a:chOff x="6826250" y="4151313"/>
              <a:chExt cx="690563" cy="692151"/>
            </a:xfrm>
            <a:solidFill>
              <a:schemeClr val="bg1"/>
            </a:solidFill>
          </p:grpSpPr>
          <p:sp>
            <p:nvSpPr>
              <p:cNvPr id="10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Tree>
    <p:extLst>
      <p:ext uri="{BB962C8B-B14F-4D97-AF65-F5344CB8AC3E}">
        <p14:creationId xmlns:p14="http://schemas.microsoft.com/office/powerpoint/2010/main" val="36421803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8"/>
                                        </p:tgtEl>
                                        <p:attrNameLst>
                                          <p:attrName>style.visibility</p:attrName>
                                        </p:attrNameLst>
                                      </p:cBhvr>
                                      <p:to>
                                        <p:strVal val="visible"/>
                                      </p:to>
                                    </p:set>
                                    <p:animEffect transition="in" filter="fade">
                                      <p:cBhvr>
                                        <p:cTn id="7" dur="1000"/>
                                        <p:tgtEl>
                                          <p:spTgt spid="108"/>
                                        </p:tgtEl>
                                      </p:cBhvr>
                                    </p:animEffect>
                                    <p:anim calcmode="lin" valueType="num">
                                      <p:cBhvr>
                                        <p:cTn id="8" dur="1000" fill="hold"/>
                                        <p:tgtEl>
                                          <p:spTgt spid="108"/>
                                        </p:tgtEl>
                                        <p:attrNameLst>
                                          <p:attrName>ppt_x</p:attrName>
                                        </p:attrNameLst>
                                      </p:cBhvr>
                                      <p:tavLst>
                                        <p:tav tm="0">
                                          <p:val>
                                            <p:strVal val="#ppt_x"/>
                                          </p:val>
                                        </p:tav>
                                        <p:tav tm="100000">
                                          <p:val>
                                            <p:strVal val="#ppt_x"/>
                                          </p:val>
                                        </p:tav>
                                      </p:tavLst>
                                    </p:anim>
                                    <p:anim calcmode="lin" valueType="num">
                                      <p:cBhvr>
                                        <p:cTn id="9" dur="1000" fill="hold"/>
                                        <p:tgtEl>
                                          <p:spTgt spid="10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71"/>
                                        </p:tgtEl>
                                        <p:attrNameLst>
                                          <p:attrName>style.visibility</p:attrName>
                                        </p:attrNameLst>
                                      </p:cBhvr>
                                      <p:to>
                                        <p:strVal val="visible"/>
                                      </p:to>
                                    </p:set>
                                    <p:animEffect transition="in" filter="fade">
                                      <p:cBhvr>
                                        <p:cTn id="13" dur="500"/>
                                        <p:tgtEl>
                                          <p:spTgt spid="71"/>
                                        </p:tgtEl>
                                      </p:cBhvr>
                                    </p:animEffect>
                                  </p:childTnLst>
                                </p:cTn>
                              </p:par>
                              <p:par>
                                <p:cTn id="14" presetID="10" presetClass="entr" presetSubtype="0" fill="hold" nodeType="withEffect">
                                  <p:stCondLst>
                                    <p:cond delay="0"/>
                                  </p:stCondLst>
                                  <p:childTnLst>
                                    <p:set>
                                      <p:cBhvr>
                                        <p:cTn id="15" dur="1" fill="hold">
                                          <p:stCondLst>
                                            <p:cond delay="0"/>
                                          </p:stCondLst>
                                        </p:cTn>
                                        <p:tgtEl>
                                          <p:spTgt spid="74"/>
                                        </p:tgtEl>
                                        <p:attrNameLst>
                                          <p:attrName>style.visibility</p:attrName>
                                        </p:attrNameLst>
                                      </p:cBhvr>
                                      <p:to>
                                        <p:strVal val="visible"/>
                                      </p:to>
                                    </p:set>
                                    <p:animEffect transition="in" filter="fade">
                                      <p:cBhvr>
                                        <p:cTn id="16" dur="500"/>
                                        <p:tgtEl>
                                          <p:spTgt spid="74"/>
                                        </p:tgtEl>
                                      </p:cBhvr>
                                    </p:animEffect>
                                  </p:childTnLst>
                                </p:cTn>
                              </p:par>
                              <p:par>
                                <p:cTn id="17" presetID="10" presetClass="entr" presetSubtype="0" fill="hold" nodeType="withEffect">
                                  <p:stCondLst>
                                    <p:cond delay="0"/>
                                  </p:stCondLst>
                                  <p:childTnLst>
                                    <p:set>
                                      <p:cBhvr>
                                        <p:cTn id="18" dur="1" fill="hold">
                                          <p:stCondLst>
                                            <p:cond delay="0"/>
                                          </p:stCondLst>
                                        </p:cTn>
                                        <p:tgtEl>
                                          <p:spTgt spid="77"/>
                                        </p:tgtEl>
                                        <p:attrNameLst>
                                          <p:attrName>style.visibility</p:attrName>
                                        </p:attrNameLst>
                                      </p:cBhvr>
                                      <p:to>
                                        <p:strVal val="visible"/>
                                      </p:to>
                                    </p:set>
                                    <p:animEffect transition="in" filter="fade">
                                      <p:cBhvr>
                                        <p:cTn id="19" dur="500"/>
                                        <p:tgtEl>
                                          <p:spTgt spid="77"/>
                                        </p:tgtEl>
                                      </p:cBhvr>
                                    </p:animEffect>
                                  </p:childTnLst>
                                </p:cTn>
                              </p:par>
                              <p:par>
                                <p:cTn id="20" presetID="10" presetClass="entr" presetSubtype="0" fill="hold" nodeType="withEffect">
                                  <p:stCondLst>
                                    <p:cond delay="0"/>
                                  </p:stCondLst>
                                  <p:childTnLst>
                                    <p:set>
                                      <p:cBhvr>
                                        <p:cTn id="21" dur="1" fill="hold">
                                          <p:stCondLst>
                                            <p:cond delay="0"/>
                                          </p:stCondLst>
                                        </p:cTn>
                                        <p:tgtEl>
                                          <p:spTgt spid="80"/>
                                        </p:tgtEl>
                                        <p:attrNameLst>
                                          <p:attrName>style.visibility</p:attrName>
                                        </p:attrNameLst>
                                      </p:cBhvr>
                                      <p:to>
                                        <p:strVal val="visible"/>
                                      </p:to>
                                    </p:set>
                                    <p:animEffect transition="in" filter="fade">
                                      <p:cBhvr>
                                        <p:cTn id="22" dur="500"/>
                                        <p:tgtEl>
                                          <p:spTgt spid="80"/>
                                        </p:tgtEl>
                                      </p:cBhvr>
                                    </p:animEffect>
                                  </p:childTnLst>
                                </p:cTn>
                              </p:par>
                              <p:par>
                                <p:cTn id="23" presetID="10" presetClass="entr" presetSubtype="0" fill="hold" nodeType="withEffect">
                                  <p:stCondLst>
                                    <p:cond delay="0"/>
                                  </p:stCondLst>
                                  <p:childTnLst>
                                    <p:set>
                                      <p:cBhvr>
                                        <p:cTn id="24" dur="1" fill="hold">
                                          <p:stCondLst>
                                            <p:cond delay="0"/>
                                          </p:stCondLst>
                                        </p:cTn>
                                        <p:tgtEl>
                                          <p:spTgt spid="83"/>
                                        </p:tgtEl>
                                        <p:attrNameLst>
                                          <p:attrName>style.visibility</p:attrName>
                                        </p:attrNameLst>
                                      </p:cBhvr>
                                      <p:to>
                                        <p:strVal val="visible"/>
                                      </p:to>
                                    </p:set>
                                    <p:animEffect transition="in" filter="fade">
                                      <p:cBhvr>
                                        <p:cTn id="25" dur="500"/>
                                        <p:tgtEl>
                                          <p:spTgt spid="83"/>
                                        </p:tgtEl>
                                      </p:cBhvr>
                                    </p:animEffect>
                                  </p:childTnLst>
                                </p:cTn>
                              </p:par>
                              <p:par>
                                <p:cTn id="26" presetID="10" presetClass="entr" presetSubtype="0" fill="hold" nodeType="with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fade">
                                      <p:cBhvr>
                                        <p:cTn id="28" dur="500"/>
                                        <p:tgtEl>
                                          <p:spTgt spid="59"/>
                                        </p:tgtEl>
                                      </p:cBhvr>
                                    </p:animEffect>
                                  </p:childTnLst>
                                </p:cTn>
                              </p:par>
                              <p:par>
                                <p:cTn id="29" presetID="10" presetClass="entr" presetSubtype="0" fill="hold" nodeType="with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par>
                                <p:cTn id="32" presetID="10" presetClass="entr" presetSubtype="0" fill="hold" nodeType="withEffect">
                                  <p:stCondLst>
                                    <p:cond delay="0"/>
                                  </p:stCondLst>
                                  <p:childTnLst>
                                    <p:set>
                                      <p:cBhvr>
                                        <p:cTn id="33" dur="1" fill="hold">
                                          <p:stCondLst>
                                            <p:cond delay="0"/>
                                          </p:stCondLst>
                                        </p:cTn>
                                        <p:tgtEl>
                                          <p:spTgt spid="65"/>
                                        </p:tgtEl>
                                        <p:attrNameLst>
                                          <p:attrName>style.visibility</p:attrName>
                                        </p:attrNameLst>
                                      </p:cBhvr>
                                      <p:to>
                                        <p:strVal val="visible"/>
                                      </p:to>
                                    </p:set>
                                    <p:animEffect transition="in" filter="fade">
                                      <p:cBhvr>
                                        <p:cTn id="34" dur="500"/>
                                        <p:tgtEl>
                                          <p:spTgt spid="65"/>
                                        </p:tgtEl>
                                      </p:cBhvr>
                                    </p:animEffect>
                                  </p:childTnLst>
                                </p:cTn>
                              </p:par>
                              <p:par>
                                <p:cTn id="35" presetID="10" presetClass="entr" presetSubtype="0" fill="hold" nodeType="withEffect">
                                  <p:stCondLst>
                                    <p:cond delay="0"/>
                                  </p:stCondLst>
                                  <p:childTnLst>
                                    <p:set>
                                      <p:cBhvr>
                                        <p:cTn id="36" dur="1" fill="hold">
                                          <p:stCondLst>
                                            <p:cond delay="0"/>
                                          </p:stCondLst>
                                        </p:cTn>
                                        <p:tgtEl>
                                          <p:spTgt spid="68"/>
                                        </p:tgtEl>
                                        <p:attrNameLst>
                                          <p:attrName>style.visibility</p:attrName>
                                        </p:attrNameLst>
                                      </p:cBhvr>
                                      <p:to>
                                        <p:strVal val="visible"/>
                                      </p:to>
                                    </p:set>
                                    <p:animEffect transition="in" filter="fade">
                                      <p:cBhvr>
                                        <p:cTn id="37"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smtClean="0"/>
              <a:t>Data Processing</a:t>
            </a:r>
            <a:endParaRPr lang="id-ID" dirty="0"/>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grpSp>
        <p:nvGrpSpPr>
          <p:cNvPr id="4" name="Group 3"/>
          <p:cNvGrpSpPr/>
          <p:nvPr/>
        </p:nvGrpSpPr>
        <p:grpSpPr>
          <a:xfrm>
            <a:off x="4216400" y="2661600"/>
            <a:ext cx="3759200" cy="2420581"/>
            <a:chOff x="4368418" y="2523549"/>
            <a:chExt cx="3626941" cy="2335418"/>
          </a:xfrm>
        </p:grpSpPr>
        <p:sp>
          <p:nvSpPr>
            <p:cNvPr id="5" name="Freeform 69"/>
            <p:cNvSpPr>
              <a:spLocks/>
            </p:cNvSpPr>
            <p:nvPr/>
          </p:nvSpPr>
          <p:spPr bwMode="auto">
            <a:xfrm rot="5400000">
              <a:off x="4570041" y="3489636"/>
              <a:ext cx="1059798" cy="404382"/>
            </a:xfrm>
            <a:custGeom>
              <a:avLst/>
              <a:gdLst>
                <a:gd name="T0" fmla="*/ 465 w 933"/>
                <a:gd name="T1" fmla="*/ 356 h 356"/>
                <a:gd name="T2" fmla="*/ 0 w 933"/>
                <a:gd name="T3" fmla="*/ 178 h 356"/>
                <a:gd name="T4" fmla="*/ 465 w 933"/>
                <a:gd name="T5" fmla="*/ 0 h 356"/>
                <a:gd name="T6" fmla="*/ 933 w 933"/>
                <a:gd name="T7" fmla="*/ 178 h 356"/>
                <a:gd name="T8" fmla="*/ 465 w 933"/>
                <a:gd name="T9" fmla="*/ 356 h 356"/>
              </a:gdLst>
              <a:ahLst/>
              <a:cxnLst>
                <a:cxn ang="0">
                  <a:pos x="T0" y="T1"/>
                </a:cxn>
                <a:cxn ang="0">
                  <a:pos x="T2" y="T3"/>
                </a:cxn>
                <a:cxn ang="0">
                  <a:pos x="T4" y="T5"/>
                </a:cxn>
                <a:cxn ang="0">
                  <a:pos x="T6" y="T7"/>
                </a:cxn>
                <a:cxn ang="0">
                  <a:pos x="T8" y="T9"/>
                </a:cxn>
              </a:cxnLst>
              <a:rect l="0" t="0" r="r" b="b"/>
              <a:pathLst>
                <a:path w="933" h="356">
                  <a:moveTo>
                    <a:pt x="465" y="356"/>
                  </a:moveTo>
                  <a:lnTo>
                    <a:pt x="0" y="178"/>
                  </a:lnTo>
                  <a:lnTo>
                    <a:pt x="465" y="0"/>
                  </a:lnTo>
                  <a:lnTo>
                    <a:pt x="933" y="178"/>
                  </a:lnTo>
                  <a:lnTo>
                    <a:pt x="465" y="356"/>
                  </a:lnTo>
                  <a:close/>
                </a:path>
              </a:pathLst>
            </a:custGeom>
            <a:solidFill>
              <a:schemeClr val="accent1">
                <a:lumMod val="75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6" name="Freeform 70"/>
            <p:cNvSpPr>
              <a:spLocks/>
            </p:cNvSpPr>
            <p:nvPr/>
          </p:nvSpPr>
          <p:spPr bwMode="auto">
            <a:xfrm rot="5400000">
              <a:off x="4470082" y="3060265"/>
              <a:ext cx="528195" cy="731522"/>
            </a:xfrm>
            <a:custGeom>
              <a:avLst/>
              <a:gdLst>
                <a:gd name="T0" fmla="*/ 465 w 465"/>
                <a:gd name="T1" fmla="*/ 178 h 644"/>
                <a:gd name="T2" fmla="*/ 0 w 465"/>
                <a:gd name="T3" fmla="*/ 0 h 644"/>
                <a:gd name="T4" fmla="*/ 0 w 465"/>
                <a:gd name="T5" fmla="*/ 364 h 644"/>
                <a:gd name="T6" fmla="*/ 465 w 465"/>
                <a:gd name="T7" fmla="*/ 644 h 644"/>
                <a:gd name="T8" fmla="*/ 465 w 465"/>
                <a:gd name="T9" fmla="*/ 178 h 644"/>
              </a:gdLst>
              <a:ahLst/>
              <a:cxnLst>
                <a:cxn ang="0">
                  <a:pos x="T0" y="T1"/>
                </a:cxn>
                <a:cxn ang="0">
                  <a:pos x="T2" y="T3"/>
                </a:cxn>
                <a:cxn ang="0">
                  <a:pos x="T4" y="T5"/>
                </a:cxn>
                <a:cxn ang="0">
                  <a:pos x="T6" y="T7"/>
                </a:cxn>
                <a:cxn ang="0">
                  <a:pos x="T8" y="T9"/>
                </a:cxn>
              </a:cxnLst>
              <a:rect l="0" t="0" r="r" b="b"/>
              <a:pathLst>
                <a:path w="465" h="644">
                  <a:moveTo>
                    <a:pt x="465" y="178"/>
                  </a:moveTo>
                  <a:lnTo>
                    <a:pt x="0" y="0"/>
                  </a:lnTo>
                  <a:lnTo>
                    <a:pt x="0" y="364"/>
                  </a:lnTo>
                  <a:lnTo>
                    <a:pt x="465" y="644"/>
                  </a:lnTo>
                  <a:lnTo>
                    <a:pt x="465" y="178"/>
                  </a:lnTo>
                  <a:close/>
                </a:path>
              </a:pathLst>
            </a:custGeom>
            <a:solidFill>
              <a:schemeClr val="accent1">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7" name="Freeform 71"/>
            <p:cNvSpPr>
              <a:spLocks/>
            </p:cNvSpPr>
            <p:nvPr/>
          </p:nvSpPr>
          <p:spPr bwMode="auto">
            <a:xfrm rot="5400000">
              <a:off x="4468378" y="3590164"/>
              <a:ext cx="531603" cy="731522"/>
            </a:xfrm>
            <a:custGeom>
              <a:avLst/>
              <a:gdLst>
                <a:gd name="T0" fmla="*/ 0 w 468"/>
                <a:gd name="T1" fmla="*/ 178 h 644"/>
                <a:gd name="T2" fmla="*/ 468 w 468"/>
                <a:gd name="T3" fmla="*/ 0 h 644"/>
                <a:gd name="T4" fmla="*/ 468 w 468"/>
                <a:gd name="T5" fmla="*/ 364 h 644"/>
                <a:gd name="T6" fmla="*/ 0 w 468"/>
                <a:gd name="T7" fmla="*/ 644 h 644"/>
                <a:gd name="T8" fmla="*/ 0 w 468"/>
                <a:gd name="T9" fmla="*/ 178 h 644"/>
              </a:gdLst>
              <a:ahLst/>
              <a:cxnLst>
                <a:cxn ang="0">
                  <a:pos x="T0" y="T1"/>
                </a:cxn>
                <a:cxn ang="0">
                  <a:pos x="T2" y="T3"/>
                </a:cxn>
                <a:cxn ang="0">
                  <a:pos x="T4" y="T5"/>
                </a:cxn>
                <a:cxn ang="0">
                  <a:pos x="T6" y="T7"/>
                </a:cxn>
                <a:cxn ang="0">
                  <a:pos x="T8" y="T9"/>
                </a:cxn>
              </a:cxnLst>
              <a:rect l="0" t="0" r="r" b="b"/>
              <a:pathLst>
                <a:path w="468" h="644">
                  <a:moveTo>
                    <a:pt x="0" y="178"/>
                  </a:moveTo>
                  <a:lnTo>
                    <a:pt x="468" y="0"/>
                  </a:lnTo>
                  <a:lnTo>
                    <a:pt x="468" y="364"/>
                  </a:lnTo>
                  <a:lnTo>
                    <a:pt x="0" y="644"/>
                  </a:lnTo>
                  <a:lnTo>
                    <a:pt x="0" y="178"/>
                  </a:ln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8" name="Freeform 72"/>
            <p:cNvSpPr>
              <a:spLocks/>
            </p:cNvSpPr>
            <p:nvPr/>
          </p:nvSpPr>
          <p:spPr bwMode="auto">
            <a:xfrm rot="5400000">
              <a:off x="4931827" y="3564038"/>
              <a:ext cx="1697039" cy="254442"/>
            </a:xfrm>
            <a:custGeom>
              <a:avLst/>
              <a:gdLst>
                <a:gd name="T0" fmla="*/ 746 w 1494"/>
                <a:gd name="T1" fmla="*/ 224 h 224"/>
                <a:gd name="T2" fmla="*/ 0 w 1494"/>
                <a:gd name="T3" fmla="*/ 112 h 224"/>
                <a:gd name="T4" fmla="*/ 746 w 1494"/>
                <a:gd name="T5" fmla="*/ 0 h 224"/>
                <a:gd name="T6" fmla="*/ 1494 w 1494"/>
                <a:gd name="T7" fmla="*/ 112 h 224"/>
                <a:gd name="T8" fmla="*/ 746 w 1494"/>
                <a:gd name="T9" fmla="*/ 224 h 224"/>
              </a:gdLst>
              <a:ahLst/>
              <a:cxnLst>
                <a:cxn ang="0">
                  <a:pos x="T0" y="T1"/>
                </a:cxn>
                <a:cxn ang="0">
                  <a:pos x="T2" y="T3"/>
                </a:cxn>
                <a:cxn ang="0">
                  <a:pos x="T4" y="T5"/>
                </a:cxn>
                <a:cxn ang="0">
                  <a:pos x="T6" y="T7"/>
                </a:cxn>
                <a:cxn ang="0">
                  <a:pos x="T8" y="T9"/>
                </a:cxn>
              </a:cxnLst>
              <a:rect l="0" t="0" r="r" b="b"/>
              <a:pathLst>
                <a:path w="1494" h="224">
                  <a:moveTo>
                    <a:pt x="746" y="224"/>
                  </a:moveTo>
                  <a:lnTo>
                    <a:pt x="0" y="112"/>
                  </a:lnTo>
                  <a:lnTo>
                    <a:pt x="746" y="0"/>
                  </a:lnTo>
                  <a:lnTo>
                    <a:pt x="1494" y="112"/>
                  </a:lnTo>
                  <a:lnTo>
                    <a:pt x="746" y="224"/>
                  </a:lnTo>
                  <a:close/>
                </a:path>
              </a:pathLst>
            </a:custGeom>
            <a:solidFill>
              <a:schemeClr val="accent2">
                <a:lumMod val="75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9" name="Freeform 73"/>
            <p:cNvSpPr>
              <a:spLocks/>
            </p:cNvSpPr>
            <p:nvPr/>
          </p:nvSpPr>
          <p:spPr bwMode="auto">
            <a:xfrm rot="5400000">
              <a:off x="5005661" y="2915437"/>
              <a:ext cx="847384" cy="701988"/>
            </a:xfrm>
            <a:custGeom>
              <a:avLst/>
              <a:gdLst>
                <a:gd name="T0" fmla="*/ 746 w 746"/>
                <a:gd name="T1" fmla="*/ 112 h 618"/>
                <a:gd name="T2" fmla="*/ 0 w 746"/>
                <a:gd name="T3" fmla="*/ 0 h 618"/>
                <a:gd name="T4" fmla="*/ 0 w 746"/>
                <a:gd name="T5" fmla="*/ 394 h 618"/>
                <a:gd name="T6" fmla="*/ 746 w 746"/>
                <a:gd name="T7" fmla="*/ 618 h 618"/>
                <a:gd name="T8" fmla="*/ 746 w 746"/>
                <a:gd name="T9" fmla="*/ 112 h 618"/>
              </a:gdLst>
              <a:ahLst/>
              <a:cxnLst>
                <a:cxn ang="0">
                  <a:pos x="T0" y="T1"/>
                </a:cxn>
                <a:cxn ang="0">
                  <a:pos x="T2" y="T3"/>
                </a:cxn>
                <a:cxn ang="0">
                  <a:pos x="T4" y="T5"/>
                </a:cxn>
                <a:cxn ang="0">
                  <a:pos x="T6" y="T7"/>
                </a:cxn>
                <a:cxn ang="0">
                  <a:pos x="T8" y="T9"/>
                </a:cxn>
              </a:cxnLst>
              <a:rect l="0" t="0" r="r" b="b"/>
              <a:pathLst>
                <a:path w="746" h="618">
                  <a:moveTo>
                    <a:pt x="746" y="112"/>
                  </a:moveTo>
                  <a:lnTo>
                    <a:pt x="0" y="0"/>
                  </a:lnTo>
                  <a:lnTo>
                    <a:pt x="0" y="394"/>
                  </a:lnTo>
                  <a:lnTo>
                    <a:pt x="746" y="618"/>
                  </a:lnTo>
                  <a:lnTo>
                    <a:pt x="746" y="112"/>
                  </a:lnTo>
                  <a:close/>
                </a:path>
              </a:pathLst>
            </a:custGeom>
            <a:solidFill>
              <a:schemeClr val="accent2">
                <a:lumMod val="40000"/>
                <a:lumOff val="60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10" name="Freeform 74"/>
            <p:cNvSpPr>
              <a:spLocks/>
            </p:cNvSpPr>
            <p:nvPr/>
          </p:nvSpPr>
          <p:spPr bwMode="auto">
            <a:xfrm rot="5400000">
              <a:off x="5004524" y="3763957"/>
              <a:ext cx="849656" cy="701988"/>
            </a:xfrm>
            <a:custGeom>
              <a:avLst/>
              <a:gdLst>
                <a:gd name="T0" fmla="*/ 0 w 748"/>
                <a:gd name="T1" fmla="*/ 112 h 618"/>
                <a:gd name="T2" fmla="*/ 748 w 748"/>
                <a:gd name="T3" fmla="*/ 0 h 618"/>
                <a:gd name="T4" fmla="*/ 748 w 748"/>
                <a:gd name="T5" fmla="*/ 394 h 618"/>
                <a:gd name="T6" fmla="*/ 0 w 748"/>
                <a:gd name="T7" fmla="*/ 618 h 618"/>
                <a:gd name="T8" fmla="*/ 0 w 748"/>
                <a:gd name="T9" fmla="*/ 112 h 618"/>
              </a:gdLst>
              <a:ahLst/>
              <a:cxnLst>
                <a:cxn ang="0">
                  <a:pos x="T0" y="T1"/>
                </a:cxn>
                <a:cxn ang="0">
                  <a:pos x="T2" y="T3"/>
                </a:cxn>
                <a:cxn ang="0">
                  <a:pos x="T4" y="T5"/>
                </a:cxn>
                <a:cxn ang="0">
                  <a:pos x="T6" y="T7"/>
                </a:cxn>
                <a:cxn ang="0">
                  <a:pos x="T8" y="T9"/>
                </a:cxn>
              </a:cxnLst>
              <a:rect l="0" t="0" r="r" b="b"/>
              <a:pathLst>
                <a:path w="748" h="618">
                  <a:moveTo>
                    <a:pt x="0" y="112"/>
                  </a:moveTo>
                  <a:lnTo>
                    <a:pt x="748" y="0"/>
                  </a:lnTo>
                  <a:lnTo>
                    <a:pt x="748" y="394"/>
                  </a:lnTo>
                  <a:lnTo>
                    <a:pt x="0" y="618"/>
                  </a:lnTo>
                  <a:lnTo>
                    <a:pt x="0" y="112"/>
                  </a:lnTo>
                  <a:close/>
                </a:path>
              </a:pathLst>
            </a:custGeom>
            <a:solidFill>
              <a:schemeClr val="accent2"/>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11" name="Freeform 75"/>
            <p:cNvSpPr>
              <a:spLocks/>
            </p:cNvSpPr>
            <p:nvPr/>
          </p:nvSpPr>
          <p:spPr bwMode="auto">
            <a:xfrm rot="5400000">
              <a:off x="6733368" y="3490203"/>
              <a:ext cx="1059798" cy="403246"/>
            </a:xfrm>
            <a:custGeom>
              <a:avLst/>
              <a:gdLst>
                <a:gd name="T0" fmla="*/ 465 w 933"/>
                <a:gd name="T1" fmla="*/ 0 h 355"/>
                <a:gd name="T2" fmla="*/ 0 w 933"/>
                <a:gd name="T3" fmla="*/ 177 h 355"/>
                <a:gd name="T4" fmla="*/ 465 w 933"/>
                <a:gd name="T5" fmla="*/ 355 h 355"/>
                <a:gd name="T6" fmla="*/ 933 w 933"/>
                <a:gd name="T7" fmla="*/ 177 h 355"/>
                <a:gd name="T8" fmla="*/ 465 w 933"/>
                <a:gd name="T9" fmla="*/ 0 h 355"/>
              </a:gdLst>
              <a:ahLst/>
              <a:cxnLst>
                <a:cxn ang="0">
                  <a:pos x="T0" y="T1"/>
                </a:cxn>
                <a:cxn ang="0">
                  <a:pos x="T2" y="T3"/>
                </a:cxn>
                <a:cxn ang="0">
                  <a:pos x="T4" y="T5"/>
                </a:cxn>
                <a:cxn ang="0">
                  <a:pos x="T6" y="T7"/>
                </a:cxn>
                <a:cxn ang="0">
                  <a:pos x="T8" y="T9"/>
                </a:cxn>
              </a:cxnLst>
              <a:rect l="0" t="0" r="r" b="b"/>
              <a:pathLst>
                <a:path w="933" h="355">
                  <a:moveTo>
                    <a:pt x="465" y="0"/>
                  </a:moveTo>
                  <a:lnTo>
                    <a:pt x="0" y="177"/>
                  </a:lnTo>
                  <a:lnTo>
                    <a:pt x="465" y="355"/>
                  </a:lnTo>
                  <a:lnTo>
                    <a:pt x="933" y="177"/>
                  </a:lnTo>
                  <a:lnTo>
                    <a:pt x="465" y="0"/>
                  </a:lnTo>
                  <a:close/>
                </a:path>
              </a:pathLst>
            </a:custGeom>
            <a:solidFill>
              <a:schemeClr val="accent5">
                <a:lumMod val="75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12" name="Freeform 76"/>
            <p:cNvSpPr>
              <a:spLocks/>
            </p:cNvSpPr>
            <p:nvPr/>
          </p:nvSpPr>
          <p:spPr bwMode="auto">
            <a:xfrm rot="5400000">
              <a:off x="7365499" y="3060265"/>
              <a:ext cx="528195" cy="731522"/>
            </a:xfrm>
            <a:custGeom>
              <a:avLst/>
              <a:gdLst>
                <a:gd name="T0" fmla="*/ 465 w 465"/>
                <a:gd name="T1" fmla="*/ 467 h 644"/>
                <a:gd name="T2" fmla="*/ 0 w 465"/>
                <a:gd name="T3" fmla="*/ 644 h 644"/>
                <a:gd name="T4" fmla="*/ 0 w 465"/>
                <a:gd name="T5" fmla="*/ 280 h 644"/>
                <a:gd name="T6" fmla="*/ 465 w 465"/>
                <a:gd name="T7" fmla="*/ 0 h 644"/>
                <a:gd name="T8" fmla="*/ 465 w 465"/>
                <a:gd name="T9" fmla="*/ 467 h 644"/>
              </a:gdLst>
              <a:ahLst/>
              <a:cxnLst>
                <a:cxn ang="0">
                  <a:pos x="T0" y="T1"/>
                </a:cxn>
                <a:cxn ang="0">
                  <a:pos x="T2" y="T3"/>
                </a:cxn>
                <a:cxn ang="0">
                  <a:pos x="T4" y="T5"/>
                </a:cxn>
                <a:cxn ang="0">
                  <a:pos x="T6" y="T7"/>
                </a:cxn>
                <a:cxn ang="0">
                  <a:pos x="T8" y="T9"/>
                </a:cxn>
              </a:cxnLst>
              <a:rect l="0" t="0" r="r" b="b"/>
              <a:pathLst>
                <a:path w="465" h="644">
                  <a:moveTo>
                    <a:pt x="465" y="467"/>
                  </a:moveTo>
                  <a:lnTo>
                    <a:pt x="0" y="644"/>
                  </a:lnTo>
                  <a:lnTo>
                    <a:pt x="0" y="280"/>
                  </a:lnTo>
                  <a:lnTo>
                    <a:pt x="465" y="0"/>
                  </a:lnTo>
                  <a:lnTo>
                    <a:pt x="465" y="467"/>
                  </a:lnTo>
                  <a:close/>
                </a:path>
              </a:pathLst>
            </a:custGeom>
            <a:solidFill>
              <a:schemeClr val="accent5">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13" name="Freeform 77"/>
            <p:cNvSpPr>
              <a:spLocks/>
            </p:cNvSpPr>
            <p:nvPr/>
          </p:nvSpPr>
          <p:spPr bwMode="auto">
            <a:xfrm rot="5400000">
              <a:off x="7363796" y="3590164"/>
              <a:ext cx="531603" cy="731522"/>
            </a:xfrm>
            <a:custGeom>
              <a:avLst/>
              <a:gdLst>
                <a:gd name="T0" fmla="*/ 0 w 468"/>
                <a:gd name="T1" fmla="*/ 467 h 644"/>
                <a:gd name="T2" fmla="*/ 468 w 468"/>
                <a:gd name="T3" fmla="*/ 644 h 644"/>
                <a:gd name="T4" fmla="*/ 468 w 468"/>
                <a:gd name="T5" fmla="*/ 280 h 644"/>
                <a:gd name="T6" fmla="*/ 0 w 468"/>
                <a:gd name="T7" fmla="*/ 0 h 644"/>
                <a:gd name="T8" fmla="*/ 0 w 468"/>
                <a:gd name="T9" fmla="*/ 467 h 644"/>
              </a:gdLst>
              <a:ahLst/>
              <a:cxnLst>
                <a:cxn ang="0">
                  <a:pos x="T0" y="T1"/>
                </a:cxn>
                <a:cxn ang="0">
                  <a:pos x="T2" y="T3"/>
                </a:cxn>
                <a:cxn ang="0">
                  <a:pos x="T4" y="T5"/>
                </a:cxn>
                <a:cxn ang="0">
                  <a:pos x="T6" y="T7"/>
                </a:cxn>
                <a:cxn ang="0">
                  <a:pos x="T8" y="T9"/>
                </a:cxn>
              </a:cxnLst>
              <a:rect l="0" t="0" r="r" b="b"/>
              <a:pathLst>
                <a:path w="468" h="644">
                  <a:moveTo>
                    <a:pt x="0" y="467"/>
                  </a:moveTo>
                  <a:lnTo>
                    <a:pt x="468" y="644"/>
                  </a:lnTo>
                  <a:lnTo>
                    <a:pt x="468" y="280"/>
                  </a:lnTo>
                  <a:lnTo>
                    <a:pt x="0" y="0"/>
                  </a:lnTo>
                  <a:lnTo>
                    <a:pt x="0" y="467"/>
                  </a:ln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14" name="Freeform 78"/>
            <p:cNvSpPr>
              <a:spLocks/>
            </p:cNvSpPr>
            <p:nvPr/>
          </p:nvSpPr>
          <p:spPr bwMode="auto">
            <a:xfrm rot="5400000">
              <a:off x="5733774" y="3564038"/>
              <a:ext cx="1697039" cy="254442"/>
            </a:xfrm>
            <a:custGeom>
              <a:avLst/>
              <a:gdLst>
                <a:gd name="T0" fmla="*/ 746 w 1494"/>
                <a:gd name="T1" fmla="*/ 0 h 224"/>
                <a:gd name="T2" fmla="*/ 0 w 1494"/>
                <a:gd name="T3" fmla="*/ 111 h 224"/>
                <a:gd name="T4" fmla="*/ 746 w 1494"/>
                <a:gd name="T5" fmla="*/ 224 h 224"/>
                <a:gd name="T6" fmla="*/ 1494 w 1494"/>
                <a:gd name="T7" fmla="*/ 111 h 224"/>
                <a:gd name="T8" fmla="*/ 746 w 1494"/>
                <a:gd name="T9" fmla="*/ 0 h 224"/>
              </a:gdLst>
              <a:ahLst/>
              <a:cxnLst>
                <a:cxn ang="0">
                  <a:pos x="T0" y="T1"/>
                </a:cxn>
                <a:cxn ang="0">
                  <a:pos x="T2" y="T3"/>
                </a:cxn>
                <a:cxn ang="0">
                  <a:pos x="T4" y="T5"/>
                </a:cxn>
                <a:cxn ang="0">
                  <a:pos x="T6" y="T7"/>
                </a:cxn>
                <a:cxn ang="0">
                  <a:pos x="T8" y="T9"/>
                </a:cxn>
              </a:cxnLst>
              <a:rect l="0" t="0" r="r" b="b"/>
              <a:pathLst>
                <a:path w="1494" h="224">
                  <a:moveTo>
                    <a:pt x="746" y="0"/>
                  </a:moveTo>
                  <a:lnTo>
                    <a:pt x="0" y="111"/>
                  </a:lnTo>
                  <a:lnTo>
                    <a:pt x="746" y="224"/>
                  </a:lnTo>
                  <a:lnTo>
                    <a:pt x="1494" y="111"/>
                  </a:lnTo>
                  <a:lnTo>
                    <a:pt x="746" y="0"/>
                  </a:lnTo>
                  <a:close/>
                </a:path>
              </a:pathLst>
            </a:custGeom>
            <a:solidFill>
              <a:schemeClr val="accent4">
                <a:lumMod val="75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15" name="Freeform 79"/>
            <p:cNvSpPr>
              <a:spLocks/>
            </p:cNvSpPr>
            <p:nvPr/>
          </p:nvSpPr>
          <p:spPr bwMode="auto">
            <a:xfrm rot="5400000">
              <a:off x="6510164" y="2916005"/>
              <a:ext cx="847384" cy="700853"/>
            </a:xfrm>
            <a:custGeom>
              <a:avLst/>
              <a:gdLst>
                <a:gd name="T0" fmla="*/ 746 w 746"/>
                <a:gd name="T1" fmla="*/ 506 h 617"/>
                <a:gd name="T2" fmla="*/ 0 w 746"/>
                <a:gd name="T3" fmla="*/ 617 h 617"/>
                <a:gd name="T4" fmla="*/ 0 w 746"/>
                <a:gd name="T5" fmla="*/ 224 h 617"/>
                <a:gd name="T6" fmla="*/ 746 w 746"/>
                <a:gd name="T7" fmla="*/ 0 h 617"/>
                <a:gd name="T8" fmla="*/ 746 w 746"/>
                <a:gd name="T9" fmla="*/ 506 h 617"/>
              </a:gdLst>
              <a:ahLst/>
              <a:cxnLst>
                <a:cxn ang="0">
                  <a:pos x="T0" y="T1"/>
                </a:cxn>
                <a:cxn ang="0">
                  <a:pos x="T2" y="T3"/>
                </a:cxn>
                <a:cxn ang="0">
                  <a:pos x="T4" y="T5"/>
                </a:cxn>
                <a:cxn ang="0">
                  <a:pos x="T6" y="T7"/>
                </a:cxn>
                <a:cxn ang="0">
                  <a:pos x="T8" y="T9"/>
                </a:cxn>
              </a:cxnLst>
              <a:rect l="0" t="0" r="r" b="b"/>
              <a:pathLst>
                <a:path w="746" h="617">
                  <a:moveTo>
                    <a:pt x="746" y="506"/>
                  </a:moveTo>
                  <a:lnTo>
                    <a:pt x="0" y="617"/>
                  </a:lnTo>
                  <a:lnTo>
                    <a:pt x="0" y="224"/>
                  </a:lnTo>
                  <a:lnTo>
                    <a:pt x="746" y="0"/>
                  </a:lnTo>
                  <a:lnTo>
                    <a:pt x="746" y="506"/>
                  </a:lnTo>
                  <a:close/>
                </a:path>
              </a:pathLst>
            </a:custGeom>
            <a:solidFill>
              <a:schemeClr val="accent4">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16" name="Freeform 80"/>
            <p:cNvSpPr>
              <a:spLocks/>
            </p:cNvSpPr>
            <p:nvPr/>
          </p:nvSpPr>
          <p:spPr bwMode="auto">
            <a:xfrm rot="5400000">
              <a:off x="6509028" y="3764525"/>
              <a:ext cx="849656" cy="700853"/>
            </a:xfrm>
            <a:custGeom>
              <a:avLst/>
              <a:gdLst>
                <a:gd name="T0" fmla="*/ 0 w 748"/>
                <a:gd name="T1" fmla="*/ 506 h 617"/>
                <a:gd name="T2" fmla="*/ 748 w 748"/>
                <a:gd name="T3" fmla="*/ 617 h 617"/>
                <a:gd name="T4" fmla="*/ 748 w 748"/>
                <a:gd name="T5" fmla="*/ 224 h 617"/>
                <a:gd name="T6" fmla="*/ 0 w 748"/>
                <a:gd name="T7" fmla="*/ 0 h 617"/>
                <a:gd name="T8" fmla="*/ 0 w 748"/>
                <a:gd name="T9" fmla="*/ 506 h 617"/>
              </a:gdLst>
              <a:ahLst/>
              <a:cxnLst>
                <a:cxn ang="0">
                  <a:pos x="T0" y="T1"/>
                </a:cxn>
                <a:cxn ang="0">
                  <a:pos x="T2" y="T3"/>
                </a:cxn>
                <a:cxn ang="0">
                  <a:pos x="T4" y="T5"/>
                </a:cxn>
                <a:cxn ang="0">
                  <a:pos x="T6" y="T7"/>
                </a:cxn>
                <a:cxn ang="0">
                  <a:pos x="T8" y="T9"/>
                </a:cxn>
              </a:cxnLst>
              <a:rect l="0" t="0" r="r" b="b"/>
              <a:pathLst>
                <a:path w="748" h="617">
                  <a:moveTo>
                    <a:pt x="0" y="506"/>
                  </a:moveTo>
                  <a:lnTo>
                    <a:pt x="748" y="617"/>
                  </a:lnTo>
                  <a:lnTo>
                    <a:pt x="748" y="224"/>
                  </a:lnTo>
                  <a:lnTo>
                    <a:pt x="0" y="0"/>
                  </a:lnTo>
                  <a:lnTo>
                    <a:pt x="0" y="506"/>
                  </a:lnTo>
                  <a:close/>
                </a:path>
              </a:pathLst>
            </a:custGeom>
            <a:solidFill>
              <a:schemeClr val="accent4"/>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17" name="Freeform 81"/>
            <p:cNvSpPr>
              <a:spLocks/>
            </p:cNvSpPr>
            <p:nvPr/>
          </p:nvSpPr>
          <p:spPr bwMode="auto">
            <a:xfrm rot="5400000">
              <a:off x="5594058" y="2742779"/>
              <a:ext cx="1166573" cy="728114"/>
            </a:xfrm>
            <a:custGeom>
              <a:avLst/>
              <a:gdLst>
                <a:gd name="T0" fmla="*/ 1027 w 1027"/>
                <a:gd name="T1" fmla="*/ 641 h 641"/>
                <a:gd name="T2" fmla="*/ 0 w 1027"/>
                <a:gd name="T3" fmla="*/ 532 h 641"/>
                <a:gd name="T4" fmla="*/ 0 w 1027"/>
                <a:gd name="T5" fmla="*/ 111 h 641"/>
                <a:gd name="T6" fmla="*/ 1027 w 1027"/>
                <a:gd name="T7" fmla="*/ 0 h 641"/>
                <a:gd name="T8" fmla="*/ 1027 w 1027"/>
                <a:gd name="T9" fmla="*/ 641 h 641"/>
              </a:gdLst>
              <a:ahLst/>
              <a:cxnLst>
                <a:cxn ang="0">
                  <a:pos x="T0" y="T1"/>
                </a:cxn>
                <a:cxn ang="0">
                  <a:pos x="T2" y="T3"/>
                </a:cxn>
                <a:cxn ang="0">
                  <a:pos x="T4" y="T5"/>
                </a:cxn>
                <a:cxn ang="0">
                  <a:pos x="T6" y="T7"/>
                </a:cxn>
                <a:cxn ang="0">
                  <a:pos x="T8" y="T9"/>
                </a:cxn>
              </a:cxnLst>
              <a:rect l="0" t="0" r="r" b="b"/>
              <a:pathLst>
                <a:path w="1027" h="641">
                  <a:moveTo>
                    <a:pt x="1027" y="641"/>
                  </a:moveTo>
                  <a:lnTo>
                    <a:pt x="0" y="532"/>
                  </a:lnTo>
                  <a:lnTo>
                    <a:pt x="0" y="111"/>
                  </a:lnTo>
                  <a:lnTo>
                    <a:pt x="1027" y="0"/>
                  </a:lnTo>
                  <a:lnTo>
                    <a:pt x="1027" y="641"/>
                  </a:lnTo>
                  <a:close/>
                </a:path>
              </a:pathLst>
            </a:custGeom>
            <a:solidFill>
              <a:schemeClr val="accent3">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18" name="Freeform 82"/>
            <p:cNvSpPr>
              <a:spLocks/>
            </p:cNvSpPr>
            <p:nvPr/>
          </p:nvSpPr>
          <p:spPr bwMode="auto">
            <a:xfrm rot="5400000">
              <a:off x="5592922" y="3910488"/>
              <a:ext cx="1168845" cy="728114"/>
            </a:xfrm>
            <a:custGeom>
              <a:avLst/>
              <a:gdLst>
                <a:gd name="T0" fmla="*/ 0 w 1029"/>
                <a:gd name="T1" fmla="*/ 641 h 641"/>
                <a:gd name="T2" fmla="*/ 1029 w 1029"/>
                <a:gd name="T3" fmla="*/ 532 h 641"/>
                <a:gd name="T4" fmla="*/ 1029 w 1029"/>
                <a:gd name="T5" fmla="*/ 111 h 641"/>
                <a:gd name="T6" fmla="*/ 0 w 1029"/>
                <a:gd name="T7" fmla="*/ 0 h 641"/>
                <a:gd name="T8" fmla="*/ 0 w 1029"/>
                <a:gd name="T9" fmla="*/ 641 h 641"/>
              </a:gdLst>
              <a:ahLst/>
              <a:cxnLst>
                <a:cxn ang="0">
                  <a:pos x="T0" y="T1"/>
                </a:cxn>
                <a:cxn ang="0">
                  <a:pos x="T2" y="T3"/>
                </a:cxn>
                <a:cxn ang="0">
                  <a:pos x="T4" y="T5"/>
                </a:cxn>
                <a:cxn ang="0">
                  <a:pos x="T6" y="T7"/>
                </a:cxn>
                <a:cxn ang="0">
                  <a:pos x="T8" y="T9"/>
                </a:cxn>
              </a:cxnLst>
              <a:rect l="0" t="0" r="r" b="b"/>
              <a:pathLst>
                <a:path w="1029" h="641">
                  <a:moveTo>
                    <a:pt x="0" y="641"/>
                  </a:moveTo>
                  <a:lnTo>
                    <a:pt x="1029" y="532"/>
                  </a:lnTo>
                  <a:lnTo>
                    <a:pt x="1029" y="111"/>
                  </a:lnTo>
                  <a:lnTo>
                    <a:pt x="0" y="0"/>
                  </a:lnTo>
                  <a:lnTo>
                    <a:pt x="0" y="641"/>
                  </a:lnTo>
                  <a:close/>
                </a:path>
              </a:pathLst>
            </a:custGeom>
            <a:solidFill>
              <a:schemeClr val="accent3"/>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19" name="Freeform 83"/>
            <p:cNvSpPr>
              <a:spLocks/>
            </p:cNvSpPr>
            <p:nvPr/>
          </p:nvSpPr>
          <p:spPr bwMode="auto">
            <a:xfrm rot="5400000">
              <a:off x="7725013" y="3425457"/>
              <a:ext cx="9087" cy="531603"/>
            </a:xfrm>
            <a:custGeom>
              <a:avLst/>
              <a:gdLst>
                <a:gd name="T0" fmla="*/ 8 w 8"/>
                <a:gd name="T1" fmla="*/ 468 h 468"/>
                <a:gd name="T2" fmla="*/ 0 w 8"/>
                <a:gd name="T3" fmla="*/ 468 h 468"/>
                <a:gd name="T4" fmla="*/ 0 w 8"/>
                <a:gd name="T5" fmla="*/ 2 h 468"/>
                <a:gd name="T6" fmla="*/ 3 w 8"/>
                <a:gd name="T7" fmla="*/ 0 h 468"/>
                <a:gd name="T8" fmla="*/ 8 w 8"/>
                <a:gd name="T9" fmla="*/ 2 h 468"/>
                <a:gd name="T10" fmla="*/ 8 w 8"/>
                <a:gd name="T11" fmla="*/ 468 h 468"/>
              </a:gdLst>
              <a:ahLst/>
              <a:cxnLst>
                <a:cxn ang="0">
                  <a:pos x="T0" y="T1"/>
                </a:cxn>
                <a:cxn ang="0">
                  <a:pos x="T2" y="T3"/>
                </a:cxn>
                <a:cxn ang="0">
                  <a:pos x="T4" y="T5"/>
                </a:cxn>
                <a:cxn ang="0">
                  <a:pos x="T6" y="T7"/>
                </a:cxn>
                <a:cxn ang="0">
                  <a:pos x="T8" y="T9"/>
                </a:cxn>
                <a:cxn ang="0">
                  <a:pos x="T10" y="T11"/>
                </a:cxn>
              </a:cxnLst>
              <a:rect l="0" t="0" r="r" b="b"/>
              <a:pathLst>
                <a:path w="8" h="468">
                  <a:moveTo>
                    <a:pt x="8" y="468"/>
                  </a:moveTo>
                  <a:lnTo>
                    <a:pt x="0" y="468"/>
                  </a:lnTo>
                  <a:lnTo>
                    <a:pt x="0" y="2"/>
                  </a:lnTo>
                  <a:lnTo>
                    <a:pt x="3" y="0"/>
                  </a:lnTo>
                  <a:lnTo>
                    <a:pt x="8" y="2"/>
                  </a:lnTo>
                  <a:lnTo>
                    <a:pt x="8" y="468"/>
                  </a:lnTo>
                  <a:close/>
                </a:path>
              </a:pathLst>
            </a:custGeom>
            <a:solidFill>
              <a:schemeClr val="bg1">
                <a:alpha val="25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20" name="Freeform 84"/>
            <p:cNvSpPr>
              <a:spLocks/>
            </p:cNvSpPr>
            <p:nvPr/>
          </p:nvSpPr>
          <p:spPr bwMode="auto">
            <a:xfrm rot="5400000">
              <a:off x="6992355" y="3403875"/>
              <a:ext cx="9087" cy="574767"/>
            </a:xfrm>
            <a:custGeom>
              <a:avLst/>
              <a:gdLst>
                <a:gd name="T0" fmla="*/ 8 w 8"/>
                <a:gd name="T1" fmla="*/ 506 h 506"/>
                <a:gd name="T2" fmla="*/ 0 w 8"/>
                <a:gd name="T3" fmla="*/ 506 h 506"/>
                <a:gd name="T4" fmla="*/ 0 w 8"/>
                <a:gd name="T5" fmla="*/ 1 h 506"/>
                <a:gd name="T6" fmla="*/ 3 w 8"/>
                <a:gd name="T7" fmla="*/ 0 h 506"/>
                <a:gd name="T8" fmla="*/ 8 w 8"/>
                <a:gd name="T9" fmla="*/ 1 h 506"/>
                <a:gd name="T10" fmla="*/ 8 w 8"/>
                <a:gd name="T11" fmla="*/ 506 h 506"/>
              </a:gdLst>
              <a:ahLst/>
              <a:cxnLst>
                <a:cxn ang="0">
                  <a:pos x="T0" y="T1"/>
                </a:cxn>
                <a:cxn ang="0">
                  <a:pos x="T2" y="T3"/>
                </a:cxn>
                <a:cxn ang="0">
                  <a:pos x="T4" y="T5"/>
                </a:cxn>
                <a:cxn ang="0">
                  <a:pos x="T6" y="T7"/>
                </a:cxn>
                <a:cxn ang="0">
                  <a:pos x="T8" y="T9"/>
                </a:cxn>
                <a:cxn ang="0">
                  <a:pos x="T10" y="T11"/>
                </a:cxn>
              </a:cxnLst>
              <a:rect l="0" t="0" r="r" b="b"/>
              <a:pathLst>
                <a:path w="8" h="506">
                  <a:moveTo>
                    <a:pt x="8" y="506"/>
                  </a:moveTo>
                  <a:lnTo>
                    <a:pt x="0" y="506"/>
                  </a:lnTo>
                  <a:lnTo>
                    <a:pt x="0" y="1"/>
                  </a:lnTo>
                  <a:lnTo>
                    <a:pt x="3" y="0"/>
                  </a:lnTo>
                  <a:lnTo>
                    <a:pt x="8" y="1"/>
                  </a:lnTo>
                  <a:lnTo>
                    <a:pt x="8" y="506"/>
                  </a:lnTo>
                  <a:close/>
                </a:path>
              </a:pathLst>
            </a:custGeom>
            <a:solidFill>
              <a:schemeClr val="bg1">
                <a:alpha val="25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21" name="Freeform 85"/>
            <p:cNvSpPr>
              <a:spLocks/>
            </p:cNvSpPr>
            <p:nvPr/>
          </p:nvSpPr>
          <p:spPr bwMode="auto">
            <a:xfrm rot="5400000">
              <a:off x="4629676" y="3425457"/>
              <a:ext cx="9087" cy="531603"/>
            </a:xfrm>
            <a:custGeom>
              <a:avLst/>
              <a:gdLst>
                <a:gd name="T0" fmla="*/ 8 w 8"/>
                <a:gd name="T1" fmla="*/ 0 h 468"/>
                <a:gd name="T2" fmla="*/ 0 w 8"/>
                <a:gd name="T3" fmla="*/ 0 h 468"/>
                <a:gd name="T4" fmla="*/ 0 w 8"/>
                <a:gd name="T5" fmla="*/ 467 h 468"/>
                <a:gd name="T6" fmla="*/ 3 w 8"/>
                <a:gd name="T7" fmla="*/ 468 h 468"/>
                <a:gd name="T8" fmla="*/ 8 w 8"/>
                <a:gd name="T9" fmla="*/ 467 h 468"/>
                <a:gd name="T10" fmla="*/ 8 w 8"/>
                <a:gd name="T11" fmla="*/ 0 h 468"/>
              </a:gdLst>
              <a:ahLst/>
              <a:cxnLst>
                <a:cxn ang="0">
                  <a:pos x="T0" y="T1"/>
                </a:cxn>
                <a:cxn ang="0">
                  <a:pos x="T2" y="T3"/>
                </a:cxn>
                <a:cxn ang="0">
                  <a:pos x="T4" y="T5"/>
                </a:cxn>
                <a:cxn ang="0">
                  <a:pos x="T6" y="T7"/>
                </a:cxn>
                <a:cxn ang="0">
                  <a:pos x="T8" y="T9"/>
                </a:cxn>
                <a:cxn ang="0">
                  <a:pos x="T10" y="T11"/>
                </a:cxn>
              </a:cxnLst>
              <a:rect l="0" t="0" r="r" b="b"/>
              <a:pathLst>
                <a:path w="8" h="468">
                  <a:moveTo>
                    <a:pt x="8" y="0"/>
                  </a:moveTo>
                  <a:lnTo>
                    <a:pt x="0" y="0"/>
                  </a:lnTo>
                  <a:lnTo>
                    <a:pt x="0" y="467"/>
                  </a:lnTo>
                  <a:lnTo>
                    <a:pt x="3" y="468"/>
                  </a:lnTo>
                  <a:lnTo>
                    <a:pt x="8" y="467"/>
                  </a:lnTo>
                  <a:lnTo>
                    <a:pt x="8" y="0"/>
                  </a:lnTo>
                  <a:close/>
                </a:path>
              </a:pathLst>
            </a:custGeom>
            <a:solidFill>
              <a:schemeClr val="bg1">
                <a:alpha val="25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22" name="Freeform 86"/>
            <p:cNvSpPr>
              <a:spLocks/>
            </p:cNvSpPr>
            <p:nvPr/>
          </p:nvSpPr>
          <p:spPr bwMode="auto">
            <a:xfrm rot="5400000">
              <a:off x="5361198" y="3403875"/>
              <a:ext cx="9087" cy="574767"/>
            </a:xfrm>
            <a:custGeom>
              <a:avLst/>
              <a:gdLst>
                <a:gd name="T0" fmla="*/ 8 w 8"/>
                <a:gd name="T1" fmla="*/ 0 h 506"/>
                <a:gd name="T2" fmla="*/ 0 w 8"/>
                <a:gd name="T3" fmla="*/ 0 h 506"/>
                <a:gd name="T4" fmla="*/ 0 w 8"/>
                <a:gd name="T5" fmla="*/ 504 h 506"/>
                <a:gd name="T6" fmla="*/ 3 w 8"/>
                <a:gd name="T7" fmla="*/ 506 h 506"/>
                <a:gd name="T8" fmla="*/ 8 w 8"/>
                <a:gd name="T9" fmla="*/ 504 h 506"/>
                <a:gd name="T10" fmla="*/ 8 w 8"/>
                <a:gd name="T11" fmla="*/ 0 h 506"/>
              </a:gdLst>
              <a:ahLst/>
              <a:cxnLst>
                <a:cxn ang="0">
                  <a:pos x="T0" y="T1"/>
                </a:cxn>
                <a:cxn ang="0">
                  <a:pos x="T2" y="T3"/>
                </a:cxn>
                <a:cxn ang="0">
                  <a:pos x="T4" y="T5"/>
                </a:cxn>
                <a:cxn ang="0">
                  <a:pos x="T6" y="T7"/>
                </a:cxn>
                <a:cxn ang="0">
                  <a:pos x="T8" y="T9"/>
                </a:cxn>
                <a:cxn ang="0">
                  <a:pos x="T10" y="T11"/>
                </a:cxn>
              </a:cxnLst>
              <a:rect l="0" t="0" r="r" b="b"/>
              <a:pathLst>
                <a:path w="8" h="506">
                  <a:moveTo>
                    <a:pt x="8" y="0"/>
                  </a:moveTo>
                  <a:lnTo>
                    <a:pt x="0" y="0"/>
                  </a:lnTo>
                  <a:lnTo>
                    <a:pt x="0" y="504"/>
                  </a:lnTo>
                  <a:lnTo>
                    <a:pt x="3" y="506"/>
                  </a:lnTo>
                  <a:lnTo>
                    <a:pt x="8" y="504"/>
                  </a:lnTo>
                  <a:lnTo>
                    <a:pt x="8" y="0"/>
                  </a:lnTo>
                  <a:close/>
                </a:path>
              </a:pathLst>
            </a:custGeom>
            <a:solidFill>
              <a:schemeClr val="bg1">
                <a:alpha val="25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23" name="Freeform 87"/>
            <p:cNvSpPr>
              <a:spLocks/>
            </p:cNvSpPr>
            <p:nvPr/>
          </p:nvSpPr>
          <p:spPr bwMode="auto">
            <a:xfrm rot="5400000">
              <a:off x="6172801" y="3327202"/>
              <a:ext cx="9087" cy="728114"/>
            </a:xfrm>
            <a:custGeom>
              <a:avLst/>
              <a:gdLst>
                <a:gd name="T0" fmla="*/ 8 w 8"/>
                <a:gd name="T1" fmla="*/ 640 h 641"/>
                <a:gd name="T2" fmla="*/ 3 w 8"/>
                <a:gd name="T3" fmla="*/ 641 h 641"/>
                <a:gd name="T4" fmla="*/ 0 w 8"/>
                <a:gd name="T5" fmla="*/ 640 h 641"/>
                <a:gd name="T6" fmla="*/ 0 w 8"/>
                <a:gd name="T7" fmla="*/ 0 h 641"/>
                <a:gd name="T8" fmla="*/ 3 w 8"/>
                <a:gd name="T9" fmla="*/ 0 h 641"/>
                <a:gd name="T10" fmla="*/ 8 w 8"/>
                <a:gd name="T11" fmla="*/ 0 h 641"/>
                <a:gd name="T12" fmla="*/ 8 w 8"/>
                <a:gd name="T13" fmla="*/ 640 h 641"/>
              </a:gdLst>
              <a:ahLst/>
              <a:cxnLst>
                <a:cxn ang="0">
                  <a:pos x="T0" y="T1"/>
                </a:cxn>
                <a:cxn ang="0">
                  <a:pos x="T2" y="T3"/>
                </a:cxn>
                <a:cxn ang="0">
                  <a:pos x="T4" y="T5"/>
                </a:cxn>
                <a:cxn ang="0">
                  <a:pos x="T6" y="T7"/>
                </a:cxn>
                <a:cxn ang="0">
                  <a:pos x="T8" y="T9"/>
                </a:cxn>
                <a:cxn ang="0">
                  <a:pos x="T10" y="T11"/>
                </a:cxn>
                <a:cxn ang="0">
                  <a:pos x="T12" y="T13"/>
                </a:cxn>
              </a:cxnLst>
              <a:rect l="0" t="0" r="r" b="b"/>
              <a:pathLst>
                <a:path w="8" h="641">
                  <a:moveTo>
                    <a:pt x="8" y="640"/>
                  </a:moveTo>
                  <a:lnTo>
                    <a:pt x="3" y="641"/>
                  </a:lnTo>
                  <a:lnTo>
                    <a:pt x="0" y="640"/>
                  </a:lnTo>
                  <a:lnTo>
                    <a:pt x="0" y="0"/>
                  </a:lnTo>
                  <a:lnTo>
                    <a:pt x="3" y="0"/>
                  </a:lnTo>
                  <a:lnTo>
                    <a:pt x="8" y="0"/>
                  </a:lnTo>
                  <a:lnTo>
                    <a:pt x="8" y="640"/>
                  </a:lnTo>
                  <a:close/>
                </a:path>
              </a:pathLst>
            </a:custGeom>
            <a:solidFill>
              <a:schemeClr val="bg1">
                <a:alpha val="25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24" name="Freeform 88"/>
            <p:cNvSpPr>
              <a:spLocks/>
            </p:cNvSpPr>
            <p:nvPr/>
          </p:nvSpPr>
          <p:spPr bwMode="auto">
            <a:xfrm rot="5400000">
              <a:off x="7303593" y="3529960"/>
              <a:ext cx="1059798" cy="323733"/>
            </a:xfrm>
            <a:custGeom>
              <a:avLst/>
              <a:gdLst>
                <a:gd name="T0" fmla="*/ 465 w 933"/>
                <a:gd name="T1" fmla="*/ 0 h 285"/>
                <a:gd name="T2" fmla="*/ 0 w 933"/>
                <a:gd name="T3" fmla="*/ 280 h 285"/>
                <a:gd name="T4" fmla="*/ 0 w 933"/>
                <a:gd name="T5" fmla="*/ 285 h 285"/>
                <a:gd name="T6" fmla="*/ 465 w 933"/>
                <a:gd name="T7" fmla="*/ 10 h 285"/>
                <a:gd name="T8" fmla="*/ 933 w 933"/>
                <a:gd name="T9" fmla="*/ 285 h 285"/>
                <a:gd name="T10" fmla="*/ 933 w 933"/>
                <a:gd name="T11" fmla="*/ 280 h 285"/>
                <a:gd name="T12" fmla="*/ 465 w 933"/>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0"/>
                  </a:moveTo>
                  <a:lnTo>
                    <a:pt x="0" y="280"/>
                  </a:lnTo>
                  <a:lnTo>
                    <a:pt x="0" y="285"/>
                  </a:lnTo>
                  <a:lnTo>
                    <a:pt x="465" y="10"/>
                  </a:lnTo>
                  <a:lnTo>
                    <a:pt x="933" y="285"/>
                  </a:lnTo>
                  <a:lnTo>
                    <a:pt x="933" y="280"/>
                  </a:lnTo>
                  <a:lnTo>
                    <a:pt x="465" y="0"/>
                  </a:lnTo>
                  <a:close/>
                </a:path>
              </a:pathLst>
            </a:custGeom>
            <a:solidFill>
              <a:schemeClr val="bg1">
                <a:alpha val="25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25" name="Freeform 89"/>
            <p:cNvSpPr>
              <a:spLocks/>
            </p:cNvSpPr>
            <p:nvPr/>
          </p:nvSpPr>
          <p:spPr bwMode="auto">
            <a:xfrm rot="5400000">
              <a:off x="6837871" y="3587891"/>
              <a:ext cx="1059798" cy="207871"/>
            </a:xfrm>
            <a:custGeom>
              <a:avLst/>
              <a:gdLst>
                <a:gd name="T0" fmla="*/ 0 w 933"/>
                <a:gd name="T1" fmla="*/ 183 h 183"/>
                <a:gd name="T2" fmla="*/ 462 w 933"/>
                <a:gd name="T3" fmla="*/ 7 h 183"/>
                <a:gd name="T4" fmla="*/ 470 w 933"/>
                <a:gd name="T5" fmla="*/ 7 h 183"/>
                <a:gd name="T6" fmla="*/ 933 w 933"/>
                <a:gd name="T7" fmla="*/ 183 h 183"/>
                <a:gd name="T8" fmla="*/ 933 w 933"/>
                <a:gd name="T9" fmla="*/ 178 h 183"/>
                <a:gd name="T10" fmla="*/ 470 w 933"/>
                <a:gd name="T11" fmla="*/ 0 h 183"/>
                <a:gd name="T12" fmla="*/ 462 w 933"/>
                <a:gd name="T13" fmla="*/ 0 h 183"/>
                <a:gd name="T14" fmla="*/ 0 w 933"/>
                <a:gd name="T15" fmla="*/ 178 h 183"/>
                <a:gd name="T16" fmla="*/ 0 w 933"/>
                <a:gd name="T1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183"/>
                  </a:moveTo>
                  <a:lnTo>
                    <a:pt x="462" y="7"/>
                  </a:lnTo>
                  <a:lnTo>
                    <a:pt x="470" y="7"/>
                  </a:lnTo>
                  <a:lnTo>
                    <a:pt x="933" y="183"/>
                  </a:lnTo>
                  <a:lnTo>
                    <a:pt x="933" y="178"/>
                  </a:lnTo>
                  <a:lnTo>
                    <a:pt x="470" y="0"/>
                  </a:lnTo>
                  <a:lnTo>
                    <a:pt x="462" y="0"/>
                  </a:lnTo>
                  <a:lnTo>
                    <a:pt x="0" y="178"/>
                  </a:lnTo>
                  <a:lnTo>
                    <a:pt x="0" y="183"/>
                  </a:lnTo>
                  <a:close/>
                </a:path>
              </a:pathLst>
            </a:custGeom>
            <a:solidFill>
              <a:schemeClr val="bg1">
                <a:alpha val="25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26" name="Freeform 90"/>
            <p:cNvSpPr>
              <a:spLocks/>
            </p:cNvSpPr>
            <p:nvPr/>
          </p:nvSpPr>
          <p:spPr bwMode="auto">
            <a:xfrm rot="5400000">
              <a:off x="6303998" y="3559494"/>
              <a:ext cx="1697039" cy="263530"/>
            </a:xfrm>
            <a:custGeom>
              <a:avLst/>
              <a:gdLst>
                <a:gd name="T0" fmla="*/ 746 w 1494"/>
                <a:gd name="T1" fmla="*/ 0 h 232"/>
                <a:gd name="T2" fmla="*/ 0 w 1494"/>
                <a:gd name="T3" fmla="*/ 224 h 232"/>
                <a:gd name="T4" fmla="*/ 0 w 1494"/>
                <a:gd name="T5" fmla="*/ 232 h 232"/>
                <a:gd name="T6" fmla="*/ 746 w 1494"/>
                <a:gd name="T7" fmla="*/ 10 h 232"/>
                <a:gd name="T8" fmla="*/ 1494 w 1494"/>
                <a:gd name="T9" fmla="*/ 232 h 232"/>
                <a:gd name="T10" fmla="*/ 1494 w 1494"/>
                <a:gd name="T11" fmla="*/ 224 h 232"/>
                <a:gd name="T12" fmla="*/ 746 w 1494"/>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1494" h="232">
                  <a:moveTo>
                    <a:pt x="746" y="0"/>
                  </a:moveTo>
                  <a:lnTo>
                    <a:pt x="0" y="224"/>
                  </a:lnTo>
                  <a:lnTo>
                    <a:pt x="0" y="232"/>
                  </a:lnTo>
                  <a:lnTo>
                    <a:pt x="746" y="10"/>
                  </a:lnTo>
                  <a:lnTo>
                    <a:pt x="1494" y="232"/>
                  </a:lnTo>
                  <a:lnTo>
                    <a:pt x="1494" y="224"/>
                  </a:lnTo>
                  <a:lnTo>
                    <a:pt x="746" y="0"/>
                  </a:lnTo>
                  <a:close/>
                </a:path>
              </a:pathLst>
            </a:custGeom>
            <a:solidFill>
              <a:schemeClr val="bg1">
                <a:alpha val="25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27" name="Freeform 91"/>
            <p:cNvSpPr>
              <a:spLocks/>
            </p:cNvSpPr>
            <p:nvPr/>
          </p:nvSpPr>
          <p:spPr bwMode="auto">
            <a:xfrm rot="5400000">
              <a:off x="5804200" y="3621969"/>
              <a:ext cx="1697039" cy="138580"/>
            </a:xfrm>
            <a:custGeom>
              <a:avLst/>
              <a:gdLst>
                <a:gd name="T0" fmla="*/ 743 w 1494"/>
                <a:gd name="T1" fmla="*/ 0 h 122"/>
                <a:gd name="T2" fmla="*/ 0 w 1494"/>
                <a:gd name="T3" fmla="*/ 113 h 122"/>
                <a:gd name="T4" fmla="*/ 0 w 1494"/>
                <a:gd name="T5" fmla="*/ 122 h 122"/>
                <a:gd name="T6" fmla="*/ 743 w 1494"/>
                <a:gd name="T7" fmla="*/ 11 h 122"/>
                <a:gd name="T8" fmla="*/ 751 w 1494"/>
                <a:gd name="T9" fmla="*/ 11 h 122"/>
                <a:gd name="T10" fmla="*/ 1494 w 1494"/>
                <a:gd name="T11" fmla="*/ 122 h 122"/>
                <a:gd name="T12" fmla="*/ 1494 w 1494"/>
                <a:gd name="T13" fmla="*/ 113 h 122"/>
                <a:gd name="T14" fmla="*/ 751 w 1494"/>
                <a:gd name="T15" fmla="*/ 0 h 122"/>
                <a:gd name="T16" fmla="*/ 743 w 1494"/>
                <a:gd name="T1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0"/>
                  </a:moveTo>
                  <a:lnTo>
                    <a:pt x="0" y="113"/>
                  </a:lnTo>
                  <a:lnTo>
                    <a:pt x="0" y="122"/>
                  </a:lnTo>
                  <a:lnTo>
                    <a:pt x="743" y="11"/>
                  </a:lnTo>
                  <a:lnTo>
                    <a:pt x="751" y="11"/>
                  </a:lnTo>
                  <a:lnTo>
                    <a:pt x="1494" y="122"/>
                  </a:lnTo>
                  <a:lnTo>
                    <a:pt x="1494" y="113"/>
                  </a:lnTo>
                  <a:lnTo>
                    <a:pt x="751" y="0"/>
                  </a:lnTo>
                  <a:lnTo>
                    <a:pt x="743" y="0"/>
                  </a:lnTo>
                  <a:close/>
                </a:path>
              </a:pathLst>
            </a:custGeom>
            <a:solidFill>
              <a:schemeClr val="bg1">
                <a:alpha val="25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28" name="Freeform 92"/>
            <p:cNvSpPr>
              <a:spLocks/>
            </p:cNvSpPr>
            <p:nvPr/>
          </p:nvSpPr>
          <p:spPr bwMode="auto">
            <a:xfrm rot="5400000">
              <a:off x="4000386" y="3529960"/>
              <a:ext cx="1059798" cy="323733"/>
            </a:xfrm>
            <a:custGeom>
              <a:avLst/>
              <a:gdLst>
                <a:gd name="T0" fmla="*/ 465 w 933"/>
                <a:gd name="T1" fmla="*/ 285 h 285"/>
                <a:gd name="T2" fmla="*/ 0 w 933"/>
                <a:gd name="T3" fmla="*/ 5 h 285"/>
                <a:gd name="T4" fmla="*/ 0 w 933"/>
                <a:gd name="T5" fmla="*/ 0 h 285"/>
                <a:gd name="T6" fmla="*/ 465 w 933"/>
                <a:gd name="T7" fmla="*/ 275 h 285"/>
                <a:gd name="T8" fmla="*/ 933 w 933"/>
                <a:gd name="T9" fmla="*/ 0 h 285"/>
                <a:gd name="T10" fmla="*/ 933 w 933"/>
                <a:gd name="T11" fmla="*/ 5 h 285"/>
                <a:gd name="T12" fmla="*/ 465 w 933"/>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285"/>
                  </a:moveTo>
                  <a:lnTo>
                    <a:pt x="0" y="5"/>
                  </a:lnTo>
                  <a:lnTo>
                    <a:pt x="0" y="0"/>
                  </a:lnTo>
                  <a:lnTo>
                    <a:pt x="465" y="275"/>
                  </a:lnTo>
                  <a:lnTo>
                    <a:pt x="933" y="0"/>
                  </a:lnTo>
                  <a:lnTo>
                    <a:pt x="933" y="5"/>
                  </a:lnTo>
                  <a:lnTo>
                    <a:pt x="465" y="285"/>
                  </a:lnTo>
                  <a:close/>
                </a:path>
              </a:pathLst>
            </a:custGeom>
            <a:solidFill>
              <a:schemeClr val="bg1">
                <a:alpha val="25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29" name="Freeform 93"/>
            <p:cNvSpPr>
              <a:spLocks/>
            </p:cNvSpPr>
            <p:nvPr/>
          </p:nvSpPr>
          <p:spPr bwMode="auto">
            <a:xfrm rot="5400000">
              <a:off x="4466105" y="3587891"/>
              <a:ext cx="1059798" cy="207871"/>
            </a:xfrm>
            <a:custGeom>
              <a:avLst/>
              <a:gdLst>
                <a:gd name="T0" fmla="*/ 0 w 933"/>
                <a:gd name="T1" fmla="*/ 0 h 183"/>
                <a:gd name="T2" fmla="*/ 462 w 933"/>
                <a:gd name="T3" fmla="*/ 176 h 183"/>
                <a:gd name="T4" fmla="*/ 470 w 933"/>
                <a:gd name="T5" fmla="*/ 176 h 183"/>
                <a:gd name="T6" fmla="*/ 933 w 933"/>
                <a:gd name="T7" fmla="*/ 0 h 183"/>
                <a:gd name="T8" fmla="*/ 933 w 933"/>
                <a:gd name="T9" fmla="*/ 5 h 183"/>
                <a:gd name="T10" fmla="*/ 470 w 933"/>
                <a:gd name="T11" fmla="*/ 183 h 183"/>
                <a:gd name="T12" fmla="*/ 462 w 933"/>
                <a:gd name="T13" fmla="*/ 183 h 183"/>
                <a:gd name="T14" fmla="*/ 0 w 933"/>
                <a:gd name="T15" fmla="*/ 5 h 183"/>
                <a:gd name="T16" fmla="*/ 0 w 933"/>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0"/>
                  </a:moveTo>
                  <a:lnTo>
                    <a:pt x="462" y="176"/>
                  </a:lnTo>
                  <a:lnTo>
                    <a:pt x="470" y="176"/>
                  </a:lnTo>
                  <a:lnTo>
                    <a:pt x="933" y="0"/>
                  </a:lnTo>
                  <a:lnTo>
                    <a:pt x="933" y="5"/>
                  </a:lnTo>
                  <a:lnTo>
                    <a:pt x="470" y="183"/>
                  </a:lnTo>
                  <a:lnTo>
                    <a:pt x="462" y="183"/>
                  </a:lnTo>
                  <a:lnTo>
                    <a:pt x="0" y="5"/>
                  </a:lnTo>
                  <a:lnTo>
                    <a:pt x="0" y="0"/>
                  </a:lnTo>
                  <a:close/>
                </a:path>
              </a:pathLst>
            </a:custGeom>
            <a:solidFill>
              <a:schemeClr val="bg1">
                <a:alpha val="25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30" name="Freeform 94"/>
            <p:cNvSpPr>
              <a:spLocks/>
            </p:cNvSpPr>
            <p:nvPr/>
          </p:nvSpPr>
          <p:spPr bwMode="auto">
            <a:xfrm rot="5400000">
              <a:off x="4362170" y="3558926"/>
              <a:ext cx="1697039" cy="264666"/>
            </a:xfrm>
            <a:custGeom>
              <a:avLst/>
              <a:gdLst>
                <a:gd name="T0" fmla="*/ 746 w 1494"/>
                <a:gd name="T1" fmla="*/ 233 h 233"/>
                <a:gd name="T2" fmla="*/ 0 w 1494"/>
                <a:gd name="T3" fmla="*/ 9 h 233"/>
                <a:gd name="T4" fmla="*/ 0 w 1494"/>
                <a:gd name="T5" fmla="*/ 0 h 233"/>
                <a:gd name="T6" fmla="*/ 746 w 1494"/>
                <a:gd name="T7" fmla="*/ 222 h 233"/>
                <a:gd name="T8" fmla="*/ 1494 w 1494"/>
                <a:gd name="T9" fmla="*/ 0 h 233"/>
                <a:gd name="T10" fmla="*/ 1494 w 1494"/>
                <a:gd name="T11" fmla="*/ 9 h 233"/>
                <a:gd name="T12" fmla="*/ 746 w 1494"/>
                <a:gd name="T13" fmla="*/ 233 h 233"/>
              </a:gdLst>
              <a:ahLst/>
              <a:cxnLst>
                <a:cxn ang="0">
                  <a:pos x="T0" y="T1"/>
                </a:cxn>
                <a:cxn ang="0">
                  <a:pos x="T2" y="T3"/>
                </a:cxn>
                <a:cxn ang="0">
                  <a:pos x="T4" y="T5"/>
                </a:cxn>
                <a:cxn ang="0">
                  <a:pos x="T6" y="T7"/>
                </a:cxn>
                <a:cxn ang="0">
                  <a:pos x="T8" y="T9"/>
                </a:cxn>
                <a:cxn ang="0">
                  <a:pos x="T10" y="T11"/>
                </a:cxn>
                <a:cxn ang="0">
                  <a:pos x="T12" y="T13"/>
                </a:cxn>
              </a:cxnLst>
              <a:rect l="0" t="0" r="r" b="b"/>
              <a:pathLst>
                <a:path w="1494" h="233">
                  <a:moveTo>
                    <a:pt x="746" y="233"/>
                  </a:moveTo>
                  <a:lnTo>
                    <a:pt x="0" y="9"/>
                  </a:lnTo>
                  <a:lnTo>
                    <a:pt x="0" y="0"/>
                  </a:lnTo>
                  <a:lnTo>
                    <a:pt x="746" y="222"/>
                  </a:lnTo>
                  <a:lnTo>
                    <a:pt x="1494" y="0"/>
                  </a:lnTo>
                  <a:lnTo>
                    <a:pt x="1494" y="9"/>
                  </a:lnTo>
                  <a:lnTo>
                    <a:pt x="746" y="233"/>
                  </a:lnTo>
                  <a:close/>
                </a:path>
              </a:pathLst>
            </a:custGeom>
            <a:solidFill>
              <a:schemeClr val="bg1">
                <a:alpha val="25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31" name="Freeform 95"/>
            <p:cNvSpPr>
              <a:spLocks/>
            </p:cNvSpPr>
            <p:nvPr/>
          </p:nvSpPr>
          <p:spPr bwMode="auto">
            <a:xfrm rot="5400000">
              <a:off x="4862537" y="3621969"/>
              <a:ext cx="1697039" cy="138580"/>
            </a:xfrm>
            <a:custGeom>
              <a:avLst/>
              <a:gdLst>
                <a:gd name="T0" fmla="*/ 743 w 1494"/>
                <a:gd name="T1" fmla="*/ 122 h 122"/>
                <a:gd name="T2" fmla="*/ 0 w 1494"/>
                <a:gd name="T3" fmla="*/ 9 h 122"/>
                <a:gd name="T4" fmla="*/ 0 w 1494"/>
                <a:gd name="T5" fmla="*/ 0 h 122"/>
                <a:gd name="T6" fmla="*/ 743 w 1494"/>
                <a:gd name="T7" fmla="*/ 112 h 122"/>
                <a:gd name="T8" fmla="*/ 751 w 1494"/>
                <a:gd name="T9" fmla="*/ 112 h 122"/>
                <a:gd name="T10" fmla="*/ 1494 w 1494"/>
                <a:gd name="T11" fmla="*/ 0 h 122"/>
                <a:gd name="T12" fmla="*/ 1494 w 1494"/>
                <a:gd name="T13" fmla="*/ 9 h 122"/>
                <a:gd name="T14" fmla="*/ 751 w 1494"/>
                <a:gd name="T15" fmla="*/ 122 h 122"/>
                <a:gd name="T16" fmla="*/ 743 w 1494"/>
                <a:gd name="T1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122"/>
                  </a:moveTo>
                  <a:lnTo>
                    <a:pt x="0" y="9"/>
                  </a:lnTo>
                  <a:lnTo>
                    <a:pt x="0" y="0"/>
                  </a:lnTo>
                  <a:lnTo>
                    <a:pt x="743" y="112"/>
                  </a:lnTo>
                  <a:lnTo>
                    <a:pt x="751" y="112"/>
                  </a:lnTo>
                  <a:lnTo>
                    <a:pt x="1494" y="0"/>
                  </a:lnTo>
                  <a:lnTo>
                    <a:pt x="1494" y="9"/>
                  </a:lnTo>
                  <a:lnTo>
                    <a:pt x="751" y="122"/>
                  </a:lnTo>
                  <a:lnTo>
                    <a:pt x="743" y="122"/>
                  </a:lnTo>
                  <a:close/>
                </a:path>
              </a:pathLst>
            </a:custGeom>
            <a:solidFill>
              <a:schemeClr val="bg1">
                <a:alpha val="25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32" name="Freeform 96"/>
            <p:cNvSpPr>
              <a:spLocks/>
            </p:cNvSpPr>
            <p:nvPr/>
          </p:nvSpPr>
          <p:spPr bwMode="auto">
            <a:xfrm rot="5400000">
              <a:off x="5303835" y="3621400"/>
              <a:ext cx="2335417" cy="139716"/>
            </a:xfrm>
            <a:custGeom>
              <a:avLst/>
              <a:gdLst>
                <a:gd name="T0" fmla="*/ 1027 w 2056"/>
                <a:gd name="T1" fmla="*/ 0 h 123"/>
                <a:gd name="T2" fmla="*/ 0 w 2056"/>
                <a:gd name="T3" fmla="*/ 111 h 123"/>
                <a:gd name="T4" fmla="*/ 0 w 2056"/>
                <a:gd name="T5" fmla="*/ 123 h 123"/>
                <a:gd name="T6" fmla="*/ 1027 w 2056"/>
                <a:gd name="T7" fmla="*/ 14 h 123"/>
                <a:gd name="T8" fmla="*/ 2056 w 2056"/>
                <a:gd name="T9" fmla="*/ 123 h 123"/>
                <a:gd name="T10" fmla="*/ 2056 w 2056"/>
                <a:gd name="T11" fmla="*/ 111 h 123"/>
                <a:gd name="T12" fmla="*/ 1027 w 2056"/>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2056" h="123">
                  <a:moveTo>
                    <a:pt x="1027" y="0"/>
                  </a:moveTo>
                  <a:lnTo>
                    <a:pt x="0" y="111"/>
                  </a:lnTo>
                  <a:lnTo>
                    <a:pt x="0" y="123"/>
                  </a:lnTo>
                  <a:lnTo>
                    <a:pt x="1027" y="14"/>
                  </a:lnTo>
                  <a:lnTo>
                    <a:pt x="2056" y="123"/>
                  </a:lnTo>
                  <a:lnTo>
                    <a:pt x="2056" y="111"/>
                  </a:lnTo>
                  <a:lnTo>
                    <a:pt x="1027" y="0"/>
                  </a:lnTo>
                  <a:close/>
                </a:path>
              </a:pathLst>
            </a:custGeom>
            <a:solidFill>
              <a:schemeClr val="bg1">
                <a:alpha val="25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sp>
          <p:nvSpPr>
            <p:cNvPr id="33" name="Freeform 97"/>
            <p:cNvSpPr>
              <a:spLocks/>
            </p:cNvSpPr>
            <p:nvPr/>
          </p:nvSpPr>
          <p:spPr bwMode="auto">
            <a:xfrm rot="5400000">
              <a:off x="4713165" y="3623672"/>
              <a:ext cx="2335417" cy="135173"/>
            </a:xfrm>
            <a:custGeom>
              <a:avLst/>
              <a:gdLst>
                <a:gd name="T0" fmla="*/ 1027 w 2056"/>
                <a:gd name="T1" fmla="*/ 119 h 119"/>
                <a:gd name="T2" fmla="*/ 0 w 2056"/>
                <a:gd name="T3" fmla="*/ 10 h 119"/>
                <a:gd name="T4" fmla="*/ 0 w 2056"/>
                <a:gd name="T5" fmla="*/ 0 h 119"/>
                <a:gd name="T6" fmla="*/ 1027 w 2056"/>
                <a:gd name="T7" fmla="*/ 104 h 119"/>
                <a:gd name="T8" fmla="*/ 2056 w 2056"/>
                <a:gd name="T9" fmla="*/ 0 h 119"/>
                <a:gd name="T10" fmla="*/ 2056 w 2056"/>
                <a:gd name="T11" fmla="*/ 10 h 119"/>
                <a:gd name="T12" fmla="*/ 1027 w 2056"/>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2056" h="119">
                  <a:moveTo>
                    <a:pt x="1027" y="119"/>
                  </a:moveTo>
                  <a:lnTo>
                    <a:pt x="0" y="10"/>
                  </a:lnTo>
                  <a:lnTo>
                    <a:pt x="0" y="0"/>
                  </a:lnTo>
                  <a:lnTo>
                    <a:pt x="1027" y="104"/>
                  </a:lnTo>
                  <a:lnTo>
                    <a:pt x="2056" y="0"/>
                  </a:lnTo>
                  <a:lnTo>
                    <a:pt x="2056" y="10"/>
                  </a:lnTo>
                  <a:lnTo>
                    <a:pt x="1027" y="119"/>
                  </a:lnTo>
                  <a:close/>
                </a:path>
              </a:pathLst>
            </a:custGeom>
            <a:solidFill>
              <a:schemeClr val="bg1">
                <a:alpha val="25000"/>
              </a:schemeClr>
            </a:solidFill>
            <a:ln>
              <a:noFill/>
            </a:ln>
          </p:spPr>
          <p:txBody>
            <a:bodyPr vert="horz" wrap="square" lIns="121920" tIns="60960" rIns="121920" bIns="60960" numCol="1" anchor="t" anchorCtr="0" compatLnSpc="1">
              <a:prstTxWarp prst="textNoShape">
                <a:avLst/>
              </a:prstTxWarp>
            </a:bodyPr>
            <a:lstStyle/>
            <a:p>
              <a:endParaRPr lang="id-ID" sz="1867">
                <a:solidFill>
                  <a:schemeClr val="bg1"/>
                </a:solidFill>
              </a:endParaRPr>
            </a:p>
          </p:txBody>
        </p:sp>
      </p:grpSp>
      <p:sp>
        <p:nvSpPr>
          <p:cNvPr id="34" name="TextBox 33"/>
          <p:cNvSpPr txBox="1"/>
          <p:nvPr/>
        </p:nvSpPr>
        <p:spPr>
          <a:xfrm>
            <a:off x="646239" y="284644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a:t>
            </a:r>
            <a:r>
              <a:rPr lang="id-ID" sz="1200" dirty="0" smtClean="0">
                <a:solidFill>
                  <a:schemeClr val="bg1"/>
                </a:solidFill>
              </a:rPr>
              <a:t>dolore.</a:t>
            </a:r>
            <a:endParaRPr lang="id-ID" sz="1200" dirty="0">
              <a:solidFill>
                <a:schemeClr val="bg1"/>
              </a:solidFill>
            </a:endParaRPr>
          </a:p>
        </p:txBody>
      </p:sp>
      <p:sp>
        <p:nvSpPr>
          <p:cNvPr id="35" name="TextBox 34"/>
          <p:cNvSpPr txBox="1"/>
          <p:nvPr/>
        </p:nvSpPr>
        <p:spPr>
          <a:xfrm>
            <a:off x="506029" y="2485666"/>
            <a:ext cx="3037127" cy="369332"/>
          </a:xfrm>
          <a:prstGeom prst="rect">
            <a:avLst/>
          </a:prstGeom>
          <a:noFill/>
        </p:spPr>
        <p:txBody>
          <a:bodyPr wrap="square" rtlCol="0">
            <a:spAutoFit/>
          </a:bodyPr>
          <a:lstStyle/>
          <a:p>
            <a:pPr algn="r"/>
            <a:r>
              <a:rPr lang="id-ID" b="1" dirty="0" smtClean="0">
                <a:solidFill>
                  <a:schemeClr val="bg1"/>
                </a:solidFill>
              </a:rPr>
              <a:t>Lorem Ipsum dolor</a:t>
            </a:r>
            <a:endParaRPr lang="id-ID" b="1" dirty="0">
              <a:solidFill>
                <a:schemeClr val="bg1"/>
              </a:solidFill>
            </a:endParaRPr>
          </a:p>
        </p:txBody>
      </p:sp>
      <p:sp>
        <p:nvSpPr>
          <p:cNvPr id="36" name="TextBox 35"/>
          <p:cNvSpPr txBox="1"/>
          <p:nvPr/>
        </p:nvSpPr>
        <p:spPr>
          <a:xfrm>
            <a:off x="646239" y="4606546"/>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a:t>
            </a:r>
            <a:r>
              <a:rPr lang="id-ID" sz="1200" dirty="0" smtClean="0">
                <a:solidFill>
                  <a:schemeClr val="bg1"/>
                </a:solidFill>
              </a:rPr>
              <a:t>dolore.</a:t>
            </a:r>
            <a:endParaRPr lang="id-ID" sz="1200" dirty="0">
              <a:solidFill>
                <a:schemeClr val="bg1"/>
              </a:solidFill>
            </a:endParaRPr>
          </a:p>
        </p:txBody>
      </p:sp>
      <p:sp>
        <p:nvSpPr>
          <p:cNvPr id="37" name="TextBox 36"/>
          <p:cNvSpPr txBox="1"/>
          <p:nvPr/>
        </p:nvSpPr>
        <p:spPr>
          <a:xfrm>
            <a:off x="506029" y="4245768"/>
            <a:ext cx="3037127" cy="369332"/>
          </a:xfrm>
          <a:prstGeom prst="rect">
            <a:avLst/>
          </a:prstGeom>
          <a:noFill/>
        </p:spPr>
        <p:txBody>
          <a:bodyPr wrap="square" rtlCol="0">
            <a:spAutoFit/>
          </a:bodyPr>
          <a:lstStyle/>
          <a:p>
            <a:pPr algn="r"/>
            <a:r>
              <a:rPr lang="id-ID" b="1" dirty="0" smtClean="0">
                <a:solidFill>
                  <a:schemeClr val="bg1"/>
                </a:solidFill>
              </a:rPr>
              <a:t>Lorem Ipsum dolor</a:t>
            </a:r>
            <a:endParaRPr lang="id-ID" b="1" dirty="0">
              <a:solidFill>
                <a:schemeClr val="bg1"/>
              </a:solidFill>
            </a:endParaRPr>
          </a:p>
        </p:txBody>
      </p:sp>
      <p:sp>
        <p:nvSpPr>
          <p:cNvPr id="38" name="TextBox 37"/>
          <p:cNvSpPr txBox="1"/>
          <p:nvPr/>
        </p:nvSpPr>
        <p:spPr>
          <a:xfrm>
            <a:off x="8301826" y="2015362"/>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a:t>
            </a:r>
            <a:r>
              <a:rPr lang="id-ID" sz="1200" dirty="0" smtClean="0">
                <a:solidFill>
                  <a:schemeClr val="bg1"/>
                </a:solidFill>
              </a:rPr>
              <a:t>dolore.</a:t>
            </a:r>
            <a:endParaRPr lang="id-ID" sz="1200" dirty="0">
              <a:solidFill>
                <a:schemeClr val="bg1"/>
              </a:solidFill>
            </a:endParaRPr>
          </a:p>
        </p:txBody>
      </p:sp>
      <p:sp>
        <p:nvSpPr>
          <p:cNvPr id="39" name="TextBox 38"/>
          <p:cNvSpPr txBox="1"/>
          <p:nvPr/>
        </p:nvSpPr>
        <p:spPr>
          <a:xfrm>
            <a:off x="8301826" y="1654584"/>
            <a:ext cx="3037127" cy="369332"/>
          </a:xfrm>
          <a:prstGeom prst="rect">
            <a:avLst/>
          </a:prstGeom>
          <a:noFill/>
        </p:spPr>
        <p:txBody>
          <a:bodyPr wrap="square" rtlCol="0">
            <a:spAutoFit/>
          </a:bodyPr>
          <a:lstStyle/>
          <a:p>
            <a:r>
              <a:rPr lang="id-ID" b="1" dirty="0" smtClean="0">
                <a:solidFill>
                  <a:schemeClr val="bg1"/>
                </a:solidFill>
              </a:rPr>
              <a:t>Lorem Ipsum dolor</a:t>
            </a:r>
            <a:endParaRPr lang="id-ID" b="1" dirty="0">
              <a:solidFill>
                <a:schemeClr val="bg1"/>
              </a:solidFill>
            </a:endParaRPr>
          </a:p>
        </p:txBody>
      </p:sp>
      <p:sp>
        <p:nvSpPr>
          <p:cNvPr id="40" name="TextBox 39"/>
          <p:cNvSpPr txBox="1"/>
          <p:nvPr/>
        </p:nvSpPr>
        <p:spPr>
          <a:xfrm>
            <a:off x="8301826" y="5442959"/>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a:t>
            </a:r>
            <a:r>
              <a:rPr lang="id-ID" sz="1200" dirty="0" smtClean="0">
                <a:solidFill>
                  <a:schemeClr val="bg1"/>
                </a:solidFill>
              </a:rPr>
              <a:t>dolore.</a:t>
            </a:r>
            <a:endParaRPr lang="id-ID" sz="1200" dirty="0">
              <a:solidFill>
                <a:schemeClr val="bg1"/>
              </a:solidFill>
            </a:endParaRPr>
          </a:p>
        </p:txBody>
      </p:sp>
      <p:sp>
        <p:nvSpPr>
          <p:cNvPr id="41" name="TextBox 40"/>
          <p:cNvSpPr txBox="1"/>
          <p:nvPr/>
        </p:nvSpPr>
        <p:spPr>
          <a:xfrm>
            <a:off x="8301826" y="5082181"/>
            <a:ext cx="3037127" cy="369332"/>
          </a:xfrm>
          <a:prstGeom prst="rect">
            <a:avLst/>
          </a:prstGeom>
          <a:noFill/>
        </p:spPr>
        <p:txBody>
          <a:bodyPr wrap="square" rtlCol="0">
            <a:spAutoFit/>
          </a:bodyPr>
          <a:lstStyle/>
          <a:p>
            <a:r>
              <a:rPr lang="id-ID" b="1" dirty="0" smtClean="0">
                <a:solidFill>
                  <a:schemeClr val="bg1"/>
                </a:solidFill>
              </a:rPr>
              <a:t>Lorem Ipsum dolor</a:t>
            </a:r>
            <a:endParaRPr lang="id-ID" b="1" dirty="0">
              <a:solidFill>
                <a:schemeClr val="bg1"/>
              </a:solidFill>
            </a:endParaRPr>
          </a:p>
        </p:txBody>
      </p:sp>
      <p:sp>
        <p:nvSpPr>
          <p:cNvPr id="42" name="TextBox 41"/>
          <p:cNvSpPr txBox="1"/>
          <p:nvPr/>
        </p:nvSpPr>
        <p:spPr>
          <a:xfrm>
            <a:off x="8301826" y="3668887"/>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a:t>
            </a:r>
            <a:r>
              <a:rPr lang="id-ID" sz="1200" dirty="0" smtClean="0">
                <a:solidFill>
                  <a:schemeClr val="bg1"/>
                </a:solidFill>
              </a:rPr>
              <a:t>dolore.</a:t>
            </a:r>
            <a:endParaRPr lang="id-ID" sz="1200" dirty="0">
              <a:solidFill>
                <a:schemeClr val="bg1"/>
              </a:solidFill>
            </a:endParaRPr>
          </a:p>
        </p:txBody>
      </p:sp>
      <p:sp>
        <p:nvSpPr>
          <p:cNvPr id="43" name="TextBox 42"/>
          <p:cNvSpPr txBox="1"/>
          <p:nvPr/>
        </p:nvSpPr>
        <p:spPr>
          <a:xfrm>
            <a:off x="8301826" y="3308109"/>
            <a:ext cx="3037127" cy="369332"/>
          </a:xfrm>
          <a:prstGeom prst="rect">
            <a:avLst/>
          </a:prstGeom>
          <a:noFill/>
        </p:spPr>
        <p:txBody>
          <a:bodyPr wrap="square" rtlCol="0">
            <a:spAutoFit/>
          </a:bodyPr>
          <a:lstStyle/>
          <a:p>
            <a:r>
              <a:rPr lang="id-ID" b="1" dirty="0" smtClean="0">
                <a:solidFill>
                  <a:schemeClr val="bg1"/>
                </a:solidFill>
              </a:rPr>
              <a:t>Lorem Ipsum dolor</a:t>
            </a:r>
            <a:endParaRPr lang="id-ID" b="1" dirty="0">
              <a:solidFill>
                <a:schemeClr val="bg1"/>
              </a:solidFill>
            </a:endParaRPr>
          </a:p>
        </p:txBody>
      </p:sp>
      <p:cxnSp>
        <p:nvCxnSpPr>
          <p:cNvPr id="44" name="Elbow Connector 43"/>
          <p:cNvCxnSpPr/>
          <p:nvPr/>
        </p:nvCxnSpPr>
        <p:spPr>
          <a:xfrm rot="10800000">
            <a:off x="3541765" y="2660702"/>
            <a:ext cx="791528" cy="722972"/>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46" name="Elbow Connector 45"/>
          <p:cNvCxnSpPr/>
          <p:nvPr/>
        </p:nvCxnSpPr>
        <p:spPr>
          <a:xfrm rot="10800000">
            <a:off x="3577297" y="4473945"/>
            <a:ext cx="1506021" cy="277408"/>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48" name="Elbow Connector 47"/>
          <p:cNvCxnSpPr/>
          <p:nvPr/>
        </p:nvCxnSpPr>
        <p:spPr>
          <a:xfrm rot="10800000" flipV="1">
            <a:off x="6468624" y="1839250"/>
            <a:ext cx="1831885" cy="917872"/>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0" name="Elbow Connector 49"/>
          <p:cNvCxnSpPr/>
          <p:nvPr/>
        </p:nvCxnSpPr>
        <p:spPr>
          <a:xfrm rot="10800000">
            <a:off x="7474268" y="3257407"/>
            <a:ext cx="781528" cy="280126"/>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Elbow Connector 53"/>
          <p:cNvCxnSpPr>
            <a:stCxn id="41" idx="1"/>
          </p:cNvCxnSpPr>
          <p:nvPr/>
        </p:nvCxnSpPr>
        <p:spPr>
          <a:xfrm rot="10800000">
            <a:off x="6662894" y="4880319"/>
            <a:ext cx="1638933" cy="386528"/>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73932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35"/>
                                        </p:tgtEl>
                                        <p:attrNameLst>
                                          <p:attrName>style.visibility</p:attrName>
                                        </p:attrNameLst>
                                      </p:cBhvr>
                                      <p:to>
                                        <p:strVal val="visible"/>
                                      </p:to>
                                    </p:set>
                                    <p:animEffect transition="in" filter="fade">
                                      <p:cBhvr>
                                        <p:cTn id="13" dur="500"/>
                                        <p:tgtEl>
                                          <p:spTgt spid="35"/>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500"/>
                                        <p:tgtEl>
                                          <p:spTgt spid="34"/>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7"/>
                                        </p:tgtEl>
                                        <p:attrNameLst>
                                          <p:attrName>style.visibility</p:attrName>
                                        </p:attrNameLst>
                                      </p:cBhvr>
                                      <p:to>
                                        <p:strVal val="visible"/>
                                      </p:to>
                                    </p:set>
                                    <p:animEffect transition="in" filter="fade">
                                      <p:cBhvr>
                                        <p:cTn id="21" dur="500"/>
                                        <p:tgtEl>
                                          <p:spTgt spid="37"/>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500"/>
                                        <p:tgtEl>
                                          <p:spTgt spid="3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500"/>
                                        <p:tgtEl>
                                          <p:spTgt spid="3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Effect transition="in" filter="fade">
                                      <p:cBhvr>
                                        <p:cTn id="33" dur="500"/>
                                        <p:tgtEl>
                                          <p:spTgt spid="38"/>
                                        </p:tgtEl>
                                      </p:cBhvr>
                                    </p:animEffect>
                                  </p:childTnLst>
                                </p:cTn>
                              </p:par>
                            </p:childTnLst>
                          </p:cTn>
                        </p:par>
                        <p:par>
                          <p:cTn id="34" fill="hold">
                            <p:stCondLst>
                              <p:cond delay="4000"/>
                            </p:stCondLst>
                            <p:childTnLst>
                              <p:par>
                                <p:cTn id="35" presetID="10"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500"/>
                                        <p:tgtEl>
                                          <p:spTgt spid="41"/>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40"/>
                                        </p:tgtEl>
                                        <p:attrNameLst>
                                          <p:attrName>style.visibility</p:attrName>
                                        </p:attrNameLst>
                                      </p:cBhvr>
                                      <p:to>
                                        <p:strVal val="visible"/>
                                      </p:to>
                                    </p:set>
                                    <p:animEffect transition="in" filter="fade">
                                      <p:cBhvr>
                                        <p:cTn id="41" dur="500"/>
                                        <p:tgtEl>
                                          <p:spTgt spid="40"/>
                                        </p:tgtEl>
                                      </p:cBhvr>
                                    </p:animEffect>
                                  </p:childTnLst>
                                </p:cTn>
                              </p:par>
                            </p:childTnLst>
                          </p:cTn>
                        </p:par>
                        <p:par>
                          <p:cTn id="42" fill="hold">
                            <p:stCondLst>
                              <p:cond delay="5000"/>
                            </p:stCondLst>
                            <p:childTnLst>
                              <p:par>
                                <p:cTn id="43" presetID="10" presetClass="entr" presetSubtype="0" fill="hold" grpId="0" nodeType="afterEffect">
                                  <p:stCondLst>
                                    <p:cond delay="0"/>
                                  </p:stCondLst>
                                  <p:childTnLst>
                                    <p:set>
                                      <p:cBhvr>
                                        <p:cTn id="44" dur="1" fill="hold">
                                          <p:stCondLst>
                                            <p:cond delay="0"/>
                                          </p:stCondLst>
                                        </p:cTn>
                                        <p:tgtEl>
                                          <p:spTgt spid="43"/>
                                        </p:tgtEl>
                                        <p:attrNameLst>
                                          <p:attrName>style.visibility</p:attrName>
                                        </p:attrNameLst>
                                      </p:cBhvr>
                                      <p:to>
                                        <p:strVal val="visible"/>
                                      </p:to>
                                    </p:set>
                                    <p:animEffect transition="in" filter="fade">
                                      <p:cBhvr>
                                        <p:cTn id="45" dur="500"/>
                                        <p:tgtEl>
                                          <p:spTgt spid="43"/>
                                        </p:tgtEl>
                                      </p:cBhvr>
                                    </p:animEffect>
                                  </p:childTnLst>
                                </p:cTn>
                              </p:par>
                            </p:childTnLst>
                          </p:cTn>
                        </p:par>
                        <p:par>
                          <p:cTn id="46" fill="hold">
                            <p:stCondLst>
                              <p:cond delay="5500"/>
                            </p:stCondLst>
                            <p:childTnLst>
                              <p:par>
                                <p:cTn id="47" presetID="10" presetClass="entr" presetSubtype="0" fill="hold" grpId="0" nodeType="afterEffect">
                                  <p:stCondLst>
                                    <p:cond delay="0"/>
                                  </p:stCondLst>
                                  <p:childTnLst>
                                    <p:set>
                                      <p:cBhvr>
                                        <p:cTn id="48" dur="1" fill="hold">
                                          <p:stCondLst>
                                            <p:cond delay="0"/>
                                          </p:stCondLst>
                                        </p:cTn>
                                        <p:tgtEl>
                                          <p:spTgt spid="42"/>
                                        </p:tgtEl>
                                        <p:attrNameLst>
                                          <p:attrName>style.visibility</p:attrName>
                                        </p:attrNameLst>
                                      </p:cBhvr>
                                      <p:to>
                                        <p:strVal val="visible"/>
                                      </p:to>
                                    </p:set>
                                    <p:animEffect transition="in" filter="fade">
                                      <p:cBhvr>
                                        <p:cTn id="49" dur="500"/>
                                        <p:tgtEl>
                                          <p:spTgt spid="42"/>
                                        </p:tgtEl>
                                      </p:cBhvr>
                                    </p:animEffect>
                                  </p:childTnLst>
                                </p:cTn>
                              </p:par>
                            </p:childTnLst>
                          </p:cTn>
                        </p:par>
                        <p:par>
                          <p:cTn id="50" fill="hold">
                            <p:stCondLst>
                              <p:cond delay="6000"/>
                            </p:stCondLst>
                            <p:childTnLst>
                              <p:par>
                                <p:cTn id="51" presetID="22" presetClass="entr" presetSubtype="2" fill="hold" nodeType="afterEffect">
                                  <p:stCondLst>
                                    <p:cond delay="0"/>
                                  </p:stCondLst>
                                  <p:childTnLst>
                                    <p:set>
                                      <p:cBhvr>
                                        <p:cTn id="52" dur="1" fill="hold">
                                          <p:stCondLst>
                                            <p:cond delay="0"/>
                                          </p:stCondLst>
                                        </p:cTn>
                                        <p:tgtEl>
                                          <p:spTgt spid="44"/>
                                        </p:tgtEl>
                                        <p:attrNameLst>
                                          <p:attrName>style.visibility</p:attrName>
                                        </p:attrNameLst>
                                      </p:cBhvr>
                                      <p:to>
                                        <p:strVal val="visible"/>
                                      </p:to>
                                    </p:set>
                                    <p:animEffect transition="in" filter="wipe(right)">
                                      <p:cBhvr>
                                        <p:cTn id="53" dur="500"/>
                                        <p:tgtEl>
                                          <p:spTgt spid="44"/>
                                        </p:tgtEl>
                                      </p:cBhvr>
                                    </p:animEffect>
                                  </p:childTnLst>
                                </p:cTn>
                              </p:par>
                            </p:childTnLst>
                          </p:cTn>
                        </p:par>
                        <p:par>
                          <p:cTn id="54" fill="hold">
                            <p:stCondLst>
                              <p:cond delay="6500"/>
                            </p:stCondLst>
                            <p:childTnLst>
                              <p:par>
                                <p:cTn id="55" presetID="22" presetClass="entr" presetSubtype="2"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Effect transition="in" filter="wipe(right)">
                                      <p:cBhvr>
                                        <p:cTn id="57" dur="500"/>
                                        <p:tgtEl>
                                          <p:spTgt spid="46"/>
                                        </p:tgtEl>
                                      </p:cBhvr>
                                    </p:animEffect>
                                  </p:childTnLst>
                                </p:cTn>
                              </p:par>
                            </p:childTnLst>
                          </p:cTn>
                        </p:par>
                        <p:par>
                          <p:cTn id="58" fill="hold">
                            <p:stCondLst>
                              <p:cond delay="7000"/>
                            </p:stCondLst>
                            <p:childTnLst>
                              <p:par>
                                <p:cTn id="59" presetID="22" presetClass="entr" presetSubtype="8" fill="hold" nodeType="afterEffect">
                                  <p:stCondLst>
                                    <p:cond delay="0"/>
                                  </p:stCondLst>
                                  <p:childTnLst>
                                    <p:set>
                                      <p:cBhvr>
                                        <p:cTn id="60" dur="1" fill="hold">
                                          <p:stCondLst>
                                            <p:cond delay="0"/>
                                          </p:stCondLst>
                                        </p:cTn>
                                        <p:tgtEl>
                                          <p:spTgt spid="48"/>
                                        </p:tgtEl>
                                        <p:attrNameLst>
                                          <p:attrName>style.visibility</p:attrName>
                                        </p:attrNameLst>
                                      </p:cBhvr>
                                      <p:to>
                                        <p:strVal val="visible"/>
                                      </p:to>
                                    </p:set>
                                    <p:animEffect transition="in" filter="wipe(left)">
                                      <p:cBhvr>
                                        <p:cTn id="61" dur="500"/>
                                        <p:tgtEl>
                                          <p:spTgt spid="48"/>
                                        </p:tgtEl>
                                      </p:cBhvr>
                                    </p:animEffect>
                                  </p:childTnLst>
                                </p:cTn>
                              </p:par>
                            </p:childTnLst>
                          </p:cTn>
                        </p:par>
                        <p:par>
                          <p:cTn id="62" fill="hold">
                            <p:stCondLst>
                              <p:cond delay="7500"/>
                            </p:stCondLst>
                            <p:childTnLst>
                              <p:par>
                                <p:cTn id="63" presetID="22" presetClass="entr" presetSubtype="8" fill="hold" nodeType="afterEffect">
                                  <p:stCondLst>
                                    <p:cond delay="0"/>
                                  </p:stCondLst>
                                  <p:childTnLst>
                                    <p:set>
                                      <p:cBhvr>
                                        <p:cTn id="64" dur="1" fill="hold">
                                          <p:stCondLst>
                                            <p:cond delay="0"/>
                                          </p:stCondLst>
                                        </p:cTn>
                                        <p:tgtEl>
                                          <p:spTgt spid="50"/>
                                        </p:tgtEl>
                                        <p:attrNameLst>
                                          <p:attrName>style.visibility</p:attrName>
                                        </p:attrNameLst>
                                      </p:cBhvr>
                                      <p:to>
                                        <p:strVal val="visible"/>
                                      </p:to>
                                    </p:set>
                                    <p:animEffect transition="in" filter="wipe(left)">
                                      <p:cBhvr>
                                        <p:cTn id="65" dur="500"/>
                                        <p:tgtEl>
                                          <p:spTgt spid="50"/>
                                        </p:tgtEl>
                                      </p:cBhvr>
                                    </p:animEffect>
                                  </p:childTnLst>
                                </p:cTn>
                              </p:par>
                            </p:childTnLst>
                          </p:cTn>
                        </p:par>
                        <p:par>
                          <p:cTn id="66" fill="hold">
                            <p:stCondLst>
                              <p:cond delay="8000"/>
                            </p:stCondLst>
                            <p:childTnLst>
                              <p:par>
                                <p:cTn id="67" presetID="22" presetClass="entr" presetSubtype="8" fill="hold" nodeType="afterEffect">
                                  <p:stCondLst>
                                    <p:cond delay="0"/>
                                  </p:stCondLst>
                                  <p:childTnLst>
                                    <p:set>
                                      <p:cBhvr>
                                        <p:cTn id="68" dur="1" fill="hold">
                                          <p:stCondLst>
                                            <p:cond delay="0"/>
                                          </p:stCondLst>
                                        </p:cTn>
                                        <p:tgtEl>
                                          <p:spTgt spid="54"/>
                                        </p:tgtEl>
                                        <p:attrNameLst>
                                          <p:attrName>style.visibility</p:attrName>
                                        </p:attrNameLst>
                                      </p:cBhvr>
                                      <p:to>
                                        <p:strVal val="visible"/>
                                      </p:to>
                                    </p:set>
                                    <p:animEffect transition="in" filter="wipe(left)">
                                      <p:cBhvr>
                                        <p:cTn id="69"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36" grpId="0"/>
      <p:bldP spid="37" grpId="0"/>
      <p:bldP spid="38" grpId="0"/>
      <p:bldP spid="39" grpId="0"/>
      <p:bldP spid="40" grpId="0"/>
      <p:bldP spid="41" grpId="0"/>
      <p:bldP spid="42" grpId="0"/>
      <p:bldP spid="43"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smtClean="0"/>
              <a:t>Statistic Bar</a:t>
            </a:r>
            <a:endParaRPr lang="id-ID" dirty="0"/>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grpSp>
        <p:nvGrpSpPr>
          <p:cNvPr id="4" name="Group 3"/>
          <p:cNvGrpSpPr/>
          <p:nvPr/>
        </p:nvGrpSpPr>
        <p:grpSpPr>
          <a:xfrm>
            <a:off x="6364616" y="2393088"/>
            <a:ext cx="1008000" cy="3745811"/>
            <a:chOff x="6373744" y="1718642"/>
            <a:chExt cx="1008000" cy="3935482"/>
          </a:xfrm>
        </p:grpSpPr>
        <p:sp>
          <p:nvSpPr>
            <p:cNvPr id="5" name="Freeform 4"/>
            <p:cNvSpPr/>
            <p:nvPr/>
          </p:nvSpPr>
          <p:spPr>
            <a:xfrm flipH="1" flipV="1">
              <a:off x="6373744" y="2070791"/>
              <a:ext cx="504000" cy="3583333"/>
            </a:xfrm>
            <a:custGeom>
              <a:avLst/>
              <a:gdLst>
                <a:gd name="connsiteX0" fmla="*/ 504000 w 504000"/>
                <a:gd name="connsiteY0" fmla="*/ 3583333 h 3583333"/>
                <a:gd name="connsiteX1" fmla="*/ 0 w 504000"/>
                <a:gd name="connsiteY1" fmla="*/ 3262658 h 3583333"/>
                <a:gd name="connsiteX2" fmla="*/ 0 w 504000"/>
                <a:gd name="connsiteY2" fmla="*/ 320675 h 3583333"/>
                <a:gd name="connsiteX3" fmla="*/ 0 w 504000"/>
                <a:gd name="connsiteY3" fmla="*/ 0 h 3583333"/>
                <a:gd name="connsiteX4" fmla="*/ 504000 w 504000"/>
                <a:gd name="connsiteY4" fmla="*/ 320675 h 3583333"/>
                <a:gd name="connsiteX5" fmla="*/ 504000 w 504000"/>
                <a:gd name="connsiteY5" fmla="*/ 3262658 h 358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4000" h="3583333">
                  <a:moveTo>
                    <a:pt x="504000" y="3583333"/>
                  </a:moveTo>
                  <a:lnTo>
                    <a:pt x="0" y="3262658"/>
                  </a:lnTo>
                  <a:lnTo>
                    <a:pt x="0" y="320675"/>
                  </a:lnTo>
                  <a:lnTo>
                    <a:pt x="0" y="0"/>
                  </a:lnTo>
                  <a:lnTo>
                    <a:pt x="504000" y="320675"/>
                  </a:lnTo>
                  <a:lnTo>
                    <a:pt x="504000" y="326265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
            <p:cNvSpPr/>
            <p:nvPr/>
          </p:nvSpPr>
          <p:spPr>
            <a:xfrm flipV="1">
              <a:off x="6877744" y="2070791"/>
              <a:ext cx="504000" cy="3583333"/>
            </a:xfrm>
            <a:custGeom>
              <a:avLst/>
              <a:gdLst>
                <a:gd name="connsiteX0" fmla="*/ 504000 w 504000"/>
                <a:gd name="connsiteY0" fmla="*/ 3583333 h 3583333"/>
                <a:gd name="connsiteX1" fmla="*/ 0 w 504000"/>
                <a:gd name="connsiteY1" fmla="*/ 3262658 h 3583333"/>
                <a:gd name="connsiteX2" fmla="*/ 0 w 504000"/>
                <a:gd name="connsiteY2" fmla="*/ 320675 h 3583333"/>
                <a:gd name="connsiteX3" fmla="*/ 0 w 504000"/>
                <a:gd name="connsiteY3" fmla="*/ 0 h 3583333"/>
                <a:gd name="connsiteX4" fmla="*/ 504000 w 504000"/>
                <a:gd name="connsiteY4" fmla="*/ 320675 h 3583333"/>
                <a:gd name="connsiteX5" fmla="*/ 504000 w 504000"/>
                <a:gd name="connsiteY5" fmla="*/ 3262658 h 358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4000" h="3583333">
                  <a:moveTo>
                    <a:pt x="504000" y="3583333"/>
                  </a:moveTo>
                  <a:lnTo>
                    <a:pt x="0" y="3262658"/>
                  </a:lnTo>
                  <a:lnTo>
                    <a:pt x="0" y="320675"/>
                  </a:lnTo>
                  <a:lnTo>
                    <a:pt x="0" y="0"/>
                  </a:lnTo>
                  <a:lnTo>
                    <a:pt x="504000" y="320675"/>
                  </a:lnTo>
                  <a:lnTo>
                    <a:pt x="504000" y="3262658"/>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smtClean="0"/>
                <a:t> 	</a:t>
              </a:r>
              <a:endParaRPr lang="id-ID" dirty="0"/>
            </a:p>
          </p:txBody>
        </p:sp>
        <p:sp>
          <p:nvSpPr>
            <p:cNvPr id="7" name="Diamond 6"/>
            <p:cNvSpPr/>
            <p:nvPr/>
          </p:nvSpPr>
          <p:spPr>
            <a:xfrm>
              <a:off x="6373744" y="1718642"/>
              <a:ext cx="1008000" cy="704298"/>
            </a:xfrm>
            <a:prstGeom prst="diamond">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8" name="Group 7"/>
          <p:cNvGrpSpPr/>
          <p:nvPr/>
        </p:nvGrpSpPr>
        <p:grpSpPr>
          <a:xfrm>
            <a:off x="7491960" y="3174966"/>
            <a:ext cx="1008000" cy="2950681"/>
            <a:chOff x="6373744" y="1718642"/>
            <a:chExt cx="1008000" cy="3935482"/>
          </a:xfrm>
        </p:grpSpPr>
        <p:sp>
          <p:nvSpPr>
            <p:cNvPr id="9" name="Freeform 8"/>
            <p:cNvSpPr/>
            <p:nvPr/>
          </p:nvSpPr>
          <p:spPr>
            <a:xfrm flipH="1" flipV="1">
              <a:off x="6373744" y="2070789"/>
              <a:ext cx="504000" cy="3583334"/>
            </a:xfrm>
            <a:custGeom>
              <a:avLst/>
              <a:gdLst>
                <a:gd name="connsiteX0" fmla="*/ 504000 w 504000"/>
                <a:gd name="connsiteY0" fmla="*/ 3583333 h 3583333"/>
                <a:gd name="connsiteX1" fmla="*/ 0 w 504000"/>
                <a:gd name="connsiteY1" fmla="*/ 3262658 h 3583333"/>
                <a:gd name="connsiteX2" fmla="*/ 0 w 504000"/>
                <a:gd name="connsiteY2" fmla="*/ 320675 h 3583333"/>
                <a:gd name="connsiteX3" fmla="*/ 0 w 504000"/>
                <a:gd name="connsiteY3" fmla="*/ 0 h 3583333"/>
                <a:gd name="connsiteX4" fmla="*/ 504000 w 504000"/>
                <a:gd name="connsiteY4" fmla="*/ 320675 h 3583333"/>
                <a:gd name="connsiteX5" fmla="*/ 504000 w 504000"/>
                <a:gd name="connsiteY5" fmla="*/ 3262658 h 358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4000" h="3583333">
                  <a:moveTo>
                    <a:pt x="504000" y="3583333"/>
                  </a:moveTo>
                  <a:lnTo>
                    <a:pt x="0" y="3262658"/>
                  </a:lnTo>
                  <a:lnTo>
                    <a:pt x="0" y="320675"/>
                  </a:lnTo>
                  <a:lnTo>
                    <a:pt x="0" y="0"/>
                  </a:lnTo>
                  <a:lnTo>
                    <a:pt x="504000" y="320675"/>
                  </a:lnTo>
                  <a:lnTo>
                    <a:pt x="504000" y="326265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flipV="1">
              <a:off x="6877744" y="2070791"/>
              <a:ext cx="504000" cy="3583333"/>
            </a:xfrm>
            <a:custGeom>
              <a:avLst/>
              <a:gdLst>
                <a:gd name="connsiteX0" fmla="*/ 504000 w 504000"/>
                <a:gd name="connsiteY0" fmla="*/ 3583333 h 3583333"/>
                <a:gd name="connsiteX1" fmla="*/ 0 w 504000"/>
                <a:gd name="connsiteY1" fmla="*/ 3262658 h 3583333"/>
                <a:gd name="connsiteX2" fmla="*/ 0 w 504000"/>
                <a:gd name="connsiteY2" fmla="*/ 320675 h 3583333"/>
                <a:gd name="connsiteX3" fmla="*/ 0 w 504000"/>
                <a:gd name="connsiteY3" fmla="*/ 0 h 3583333"/>
                <a:gd name="connsiteX4" fmla="*/ 504000 w 504000"/>
                <a:gd name="connsiteY4" fmla="*/ 320675 h 3583333"/>
                <a:gd name="connsiteX5" fmla="*/ 504000 w 504000"/>
                <a:gd name="connsiteY5" fmla="*/ 3262658 h 358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4000" h="3583333">
                  <a:moveTo>
                    <a:pt x="504000" y="3583333"/>
                  </a:moveTo>
                  <a:lnTo>
                    <a:pt x="0" y="3262658"/>
                  </a:lnTo>
                  <a:lnTo>
                    <a:pt x="0" y="320675"/>
                  </a:lnTo>
                  <a:lnTo>
                    <a:pt x="0" y="0"/>
                  </a:lnTo>
                  <a:lnTo>
                    <a:pt x="504000" y="320675"/>
                  </a:lnTo>
                  <a:lnTo>
                    <a:pt x="504000" y="3262658"/>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smtClean="0"/>
                <a:t> 	</a:t>
              </a:r>
              <a:endParaRPr lang="id-ID" dirty="0"/>
            </a:p>
          </p:txBody>
        </p:sp>
        <p:sp>
          <p:nvSpPr>
            <p:cNvPr id="11" name="Diamond 10"/>
            <p:cNvSpPr/>
            <p:nvPr/>
          </p:nvSpPr>
          <p:spPr>
            <a:xfrm>
              <a:off x="6373744" y="1718642"/>
              <a:ext cx="1008000" cy="704298"/>
            </a:xfrm>
            <a:prstGeom prst="diamond">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 name="Group 11"/>
          <p:cNvGrpSpPr/>
          <p:nvPr/>
        </p:nvGrpSpPr>
        <p:grpSpPr>
          <a:xfrm>
            <a:off x="8619304" y="2249706"/>
            <a:ext cx="1008000" cy="3889191"/>
            <a:chOff x="6373744" y="2118394"/>
            <a:chExt cx="1008000" cy="3535729"/>
          </a:xfrm>
        </p:grpSpPr>
        <p:sp>
          <p:nvSpPr>
            <p:cNvPr id="13" name="Freeform 12"/>
            <p:cNvSpPr/>
            <p:nvPr/>
          </p:nvSpPr>
          <p:spPr>
            <a:xfrm flipH="1" flipV="1">
              <a:off x="6373744" y="2422940"/>
              <a:ext cx="504000" cy="3231183"/>
            </a:xfrm>
            <a:custGeom>
              <a:avLst/>
              <a:gdLst>
                <a:gd name="connsiteX0" fmla="*/ 504000 w 504000"/>
                <a:gd name="connsiteY0" fmla="*/ 3583333 h 3583333"/>
                <a:gd name="connsiteX1" fmla="*/ 0 w 504000"/>
                <a:gd name="connsiteY1" fmla="*/ 3262658 h 3583333"/>
                <a:gd name="connsiteX2" fmla="*/ 0 w 504000"/>
                <a:gd name="connsiteY2" fmla="*/ 320675 h 3583333"/>
                <a:gd name="connsiteX3" fmla="*/ 0 w 504000"/>
                <a:gd name="connsiteY3" fmla="*/ 0 h 3583333"/>
                <a:gd name="connsiteX4" fmla="*/ 504000 w 504000"/>
                <a:gd name="connsiteY4" fmla="*/ 320675 h 3583333"/>
                <a:gd name="connsiteX5" fmla="*/ 504000 w 504000"/>
                <a:gd name="connsiteY5" fmla="*/ 3262658 h 358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4000" h="3583333">
                  <a:moveTo>
                    <a:pt x="504000" y="3583333"/>
                  </a:moveTo>
                  <a:lnTo>
                    <a:pt x="0" y="3262658"/>
                  </a:lnTo>
                  <a:lnTo>
                    <a:pt x="0" y="320675"/>
                  </a:lnTo>
                  <a:lnTo>
                    <a:pt x="0" y="0"/>
                  </a:lnTo>
                  <a:lnTo>
                    <a:pt x="504000" y="320675"/>
                  </a:lnTo>
                  <a:lnTo>
                    <a:pt x="504000" y="326265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13"/>
            <p:cNvSpPr/>
            <p:nvPr/>
          </p:nvSpPr>
          <p:spPr>
            <a:xfrm flipV="1">
              <a:off x="6877744" y="2422940"/>
              <a:ext cx="504000" cy="3231183"/>
            </a:xfrm>
            <a:custGeom>
              <a:avLst/>
              <a:gdLst>
                <a:gd name="connsiteX0" fmla="*/ 504000 w 504000"/>
                <a:gd name="connsiteY0" fmla="*/ 3583333 h 3583333"/>
                <a:gd name="connsiteX1" fmla="*/ 0 w 504000"/>
                <a:gd name="connsiteY1" fmla="*/ 3262658 h 3583333"/>
                <a:gd name="connsiteX2" fmla="*/ 0 w 504000"/>
                <a:gd name="connsiteY2" fmla="*/ 320675 h 3583333"/>
                <a:gd name="connsiteX3" fmla="*/ 0 w 504000"/>
                <a:gd name="connsiteY3" fmla="*/ 0 h 3583333"/>
                <a:gd name="connsiteX4" fmla="*/ 504000 w 504000"/>
                <a:gd name="connsiteY4" fmla="*/ 320675 h 3583333"/>
                <a:gd name="connsiteX5" fmla="*/ 504000 w 504000"/>
                <a:gd name="connsiteY5" fmla="*/ 3262658 h 358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4000" h="3583333">
                  <a:moveTo>
                    <a:pt x="504000" y="3583333"/>
                  </a:moveTo>
                  <a:lnTo>
                    <a:pt x="0" y="3262658"/>
                  </a:lnTo>
                  <a:lnTo>
                    <a:pt x="0" y="320675"/>
                  </a:lnTo>
                  <a:lnTo>
                    <a:pt x="0" y="0"/>
                  </a:lnTo>
                  <a:lnTo>
                    <a:pt x="504000" y="320675"/>
                  </a:lnTo>
                  <a:lnTo>
                    <a:pt x="504000" y="3262658"/>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smtClean="0"/>
                <a:t> 	</a:t>
              </a:r>
              <a:endParaRPr lang="id-ID" dirty="0"/>
            </a:p>
          </p:txBody>
        </p:sp>
        <p:sp>
          <p:nvSpPr>
            <p:cNvPr id="15" name="Diamond 14"/>
            <p:cNvSpPr/>
            <p:nvPr/>
          </p:nvSpPr>
          <p:spPr>
            <a:xfrm>
              <a:off x="6373744" y="2118394"/>
              <a:ext cx="1008000" cy="609092"/>
            </a:xfrm>
            <a:prstGeom prst="diamond">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6" name="Group 15"/>
          <p:cNvGrpSpPr/>
          <p:nvPr/>
        </p:nvGrpSpPr>
        <p:grpSpPr>
          <a:xfrm>
            <a:off x="9746648" y="3571007"/>
            <a:ext cx="1008000" cy="2554641"/>
            <a:chOff x="6373744" y="1258063"/>
            <a:chExt cx="1008000" cy="4635619"/>
          </a:xfrm>
        </p:grpSpPr>
        <p:sp>
          <p:nvSpPr>
            <p:cNvPr id="17" name="Freeform 16"/>
            <p:cNvSpPr/>
            <p:nvPr/>
          </p:nvSpPr>
          <p:spPr>
            <a:xfrm flipH="1" flipV="1">
              <a:off x="6373744" y="1766735"/>
              <a:ext cx="504000" cy="4126947"/>
            </a:xfrm>
            <a:custGeom>
              <a:avLst/>
              <a:gdLst>
                <a:gd name="connsiteX0" fmla="*/ 504000 w 504000"/>
                <a:gd name="connsiteY0" fmla="*/ 3583333 h 3583333"/>
                <a:gd name="connsiteX1" fmla="*/ 0 w 504000"/>
                <a:gd name="connsiteY1" fmla="*/ 3262658 h 3583333"/>
                <a:gd name="connsiteX2" fmla="*/ 0 w 504000"/>
                <a:gd name="connsiteY2" fmla="*/ 320675 h 3583333"/>
                <a:gd name="connsiteX3" fmla="*/ 0 w 504000"/>
                <a:gd name="connsiteY3" fmla="*/ 0 h 3583333"/>
                <a:gd name="connsiteX4" fmla="*/ 504000 w 504000"/>
                <a:gd name="connsiteY4" fmla="*/ 320675 h 3583333"/>
                <a:gd name="connsiteX5" fmla="*/ 504000 w 504000"/>
                <a:gd name="connsiteY5" fmla="*/ 3262658 h 358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4000" h="3583333">
                  <a:moveTo>
                    <a:pt x="504000" y="3583333"/>
                  </a:moveTo>
                  <a:lnTo>
                    <a:pt x="0" y="3262658"/>
                  </a:lnTo>
                  <a:lnTo>
                    <a:pt x="0" y="320675"/>
                  </a:lnTo>
                  <a:lnTo>
                    <a:pt x="0" y="0"/>
                  </a:lnTo>
                  <a:lnTo>
                    <a:pt x="504000" y="320675"/>
                  </a:lnTo>
                  <a:lnTo>
                    <a:pt x="504000" y="3262658"/>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17"/>
            <p:cNvSpPr/>
            <p:nvPr/>
          </p:nvSpPr>
          <p:spPr>
            <a:xfrm flipV="1">
              <a:off x="6877744" y="1766732"/>
              <a:ext cx="504000" cy="4126945"/>
            </a:xfrm>
            <a:custGeom>
              <a:avLst/>
              <a:gdLst>
                <a:gd name="connsiteX0" fmla="*/ 504000 w 504000"/>
                <a:gd name="connsiteY0" fmla="*/ 3583333 h 3583333"/>
                <a:gd name="connsiteX1" fmla="*/ 0 w 504000"/>
                <a:gd name="connsiteY1" fmla="*/ 3262658 h 3583333"/>
                <a:gd name="connsiteX2" fmla="*/ 0 w 504000"/>
                <a:gd name="connsiteY2" fmla="*/ 320675 h 3583333"/>
                <a:gd name="connsiteX3" fmla="*/ 0 w 504000"/>
                <a:gd name="connsiteY3" fmla="*/ 0 h 3583333"/>
                <a:gd name="connsiteX4" fmla="*/ 504000 w 504000"/>
                <a:gd name="connsiteY4" fmla="*/ 320675 h 3583333"/>
                <a:gd name="connsiteX5" fmla="*/ 504000 w 504000"/>
                <a:gd name="connsiteY5" fmla="*/ 3262658 h 358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4000" h="3583333">
                  <a:moveTo>
                    <a:pt x="504000" y="3583333"/>
                  </a:moveTo>
                  <a:lnTo>
                    <a:pt x="0" y="3262658"/>
                  </a:lnTo>
                  <a:lnTo>
                    <a:pt x="0" y="320675"/>
                  </a:lnTo>
                  <a:lnTo>
                    <a:pt x="0" y="0"/>
                  </a:lnTo>
                  <a:lnTo>
                    <a:pt x="504000" y="320675"/>
                  </a:lnTo>
                  <a:lnTo>
                    <a:pt x="504000" y="3262658"/>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smtClean="0"/>
                <a:t> 	</a:t>
              </a:r>
              <a:endParaRPr lang="id-ID" dirty="0"/>
            </a:p>
          </p:txBody>
        </p:sp>
        <p:sp>
          <p:nvSpPr>
            <p:cNvPr id="19" name="Diamond 18"/>
            <p:cNvSpPr/>
            <p:nvPr/>
          </p:nvSpPr>
          <p:spPr>
            <a:xfrm>
              <a:off x="6373744" y="1258063"/>
              <a:ext cx="1008000" cy="1013665"/>
            </a:xfrm>
            <a:prstGeom prst="diamond">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4" name="TextBox 23"/>
          <p:cNvSpPr txBox="1"/>
          <p:nvPr/>
        </p:nvSpPr>
        <p:spPr>
          <a:xfrm>
            <a:off x="498800" y="2462292"/>
            <a:ext cx="1714440" cy="830997"/>
          </a:xfrm>
          <a:prstGeom prst="rect">
            <a:avLst/>
          </a:prstGeom>
          <a:noFill/>
        </p:spPr>
        <p:txBody>
          <a:bodyPr wrap="square" rtlCol="0">
            <a:spAutoFit/>
          </a:bodyPr>
          <a:lstStyle/>
          <a:p>
            <a:pPr algn="ctr"/>
            <a:r>
              <a:rPr lang="id-ID" sz="4800" dirty="0" smtClean="0">
                <a:solidFill>
                  <a:schemeClr val="accent1"/>
                </a:solidFill>
                <a:latin typeface="Neris Thin" panose="00000300000000000000" pitchFamily="50" charset="0"/>
              </a:rPr>
              <a:t>80%</a:t>
            </a:r>
            <a:endParaRPr lang="id-ID" sz="4800" dirty="0">
              <a:solidFill>
                <a:schemeClr val="accent1"/>
              </a:solidFill>
              <a:latin typeface="Neris Thin" panose="00000300000000000000" pitchFamily="50" charset="0"/>
            </a:endParaRPr>
          </a:p>
        </p:txBody>
      </p:sp>
      <p:sp>
        <p:nvSpPr>
          <p:cNvPr id="25" name="TextBox 24"/>
          <p:cNvSpPr txBox="1"/>
          <p:nvPr/>
        </p:nvSpPr>
        <p:spPr>
          <a:xfrm>
            <a:off x="700634" y="3394183"/>
            <a:ext cx="2414812" cy="646331"/>
          </a:xfrm>
          <a:prstGeom prst="rect">
            <a:avLst/>
          </a:prstGeom>
          <a:noFill/>
        </p:spPr>
        <p:txBody>
          <a:bodyPr wrap="square" rtlCol="0">
            <a:spAutoFit/>
          </a:bodyPr>
          <a:lstStyle/>
          <a:p>
            <a:r>
              <a:rPr lang="id-ID" sz="1200" dirty="0">
                <a:solidFill>
                  <a:schemeClr val="bg1"/>
                </a:solidFill>
              </a:rPr>
              <a:t>Lorem ipsum dolor sit amet, consectetuer adipiscing elit, sed </a:t>
            </a:r>
            <a:r>
              <a:rPr lang="id-ID" sz="1200" dirty="0" smtClean="0">
                <a:solidFill>
                  <a:schemeClr val="bg1"/>
                </a:solidFill>
              </a:rPr>
              <a:t>diam,</a:t>
            </a:r>
            <a:endParaRPr lang="id-ID" sz="1200" dirty="0">
              <a:solidFill>
                <a:schemeClr val="bg1"/>
              </a:solidFill>
            </a:endParaRPr>
          </a:p>
        </p:txBody>
      </p:sp>
      <p:sp>
        <p:nvSpPr>
          <p:cNvPr id="26" name="TextBox 25"/>
          <p:cNvSpPr txBox="1"/>
          <p:nvPr/>
        </p:nvSpPr>
        <p:spPr>
          <a:xfrm>
            <a:off x="700634" y="3097643"/>
            <a:ext cx="2322047" cy="369332"/>
          </a:xfrm>
          <a:prstGeom prst="rect">
            <a:avLst/>
          </a:prstGeom>
          <a:noFill/>
        </p:spPr>
        <p:txBody>
          <a:bodyPr wrap="square" rtlCol="0">
            <a:spAutoFit/>
          </a:bodyPr>
          <a:lstStyle/>
          <a:p>
            <a:r>
              <a:rPr lang="id-ID" b="1" dirty="0" smtClean="0">
                <a:solidFill>
                  <a:schemeClr val="bg1"/>
                </a:solidFill>
              </a:rPr>
              <a:t>Lorem Ipsum dolor</a:t>
            </a:r>
            <a:endParaRPr lang="id-ID" b="1" dirty="0">
              <a:solidFill>
                <a:schemeClr val="bg1"/>
              </a:solidFill>
            </a:endParaRPr>
          </a:p>
        </p:txBody>
      </p:sp>
      <p:sp>
        <p:nvSpPr>
          <p:cNvPr id="27" name="TextBox 26"/>
          <p:cNvSpPr txBox="1"/>
          <p:nvPr/>
        </p:nvSpPr>
        <p:spPr>
          <a:xfrm>
            <a:off x="498800" y="4275367"/>
            <a:ext cx="1714440" cy="830997"/>
          </a:xfrm>
          <a:prstGeom prst="rect">
            <a:avLst/>
          </a:prstGeom>
          <a:noFill/>
        </p:spPr>
        <p:txBody>
          <a:bodyPr wrap="square" rtlCol="0">
            <a:spAutoFit/>
          </a:bodyPr>
          <a:lstStyle/>
          <a:p>
            <a:pPr algn="ctr"/>
            <a:r>
              <a:rPr lang="id-ID" sz="4800" dirty="0" smtClean="0">
                <a:solidFill>
                  <a:schemeClr val="accent2"/>
                </a:solidFill>
                <a:latin typeface="Neris Thin" panose="00000300000000000000" pitchFamily="50" charset="0"/>
              </a:rPr>
              <a:t>68%</a:t>
            </a:r>
            <a:endParaRPr lang="id-ID" sz="4800" dirty="0">
              <a:solidFill>
                <a:schemeClr val="accent2"/>
              </a:solidFill>
              <a:latin typeface="Neris Thin" panose="00000300000000000000" pitchFamily="50" charset="0"/>
            </a:endParaRPr>
          </a:p>
        </p:txBody>
      </p:sp>
      <p:sp>
        <p:nvSpPr>
          <p:cNvPr id="28" name="TextBox 27"/>
          <p:cNvSpPr txBox="1"/>
          <p:nvPr/>
        </p:nvSpPr>
        <p:spPr>
          <a:xfrm>
            <a:off x="700634" y="5207258"/>
            <a:ext cx="2414812" cy="646331"/>
          </a:xfrm>
          <a:prstGeom prst="rect">
            <a:avLst/>
          </a:prstGeom>
          <a:noFill/>
        </p:spPr>
        <p:txBody>
          <a:bodyPr wrap="square" rtlCol="0">
            <a:spAutoFit/>
          </a:bodyPr>
          <a:lstStyle/>
          <a:p>
            <a:r>
              <a:rPr lang="id-ID" sz="1200" dirty="0">
                <a:solidFill>
                  <a:schemeClr val="bg1"/>
                </a:solidFill>
              </a:rPr>
              <a:t>Lorem ipsum dolor sit amet, consectetuer adipiscing elit, sed </a:t>
            </a:r>
            <a:r>
              <a:rPr lang="id-ID" sz="1200" dirty="0" smtClean="0">
                <a:solidFill>
                  <a:schemeClr val="bg1"/>
                </a:solidFill>
              </a:rPr>
              <a:t>diam,</a:t>
            </a:r>
            <a:endParaRPr lang="id-ID" sz="1200" dirty="0">
              <a:solidFill>
                <a:schemeClr val="bg1"/>
              </a:solidFill>
            </a:endParaRPr>
          </a:p>
        </p:txBody>
      </p:sp>
      <p:sp>
        <p:nvSpPr>
          <p:cNvPr id="29" name="TextBox 28"/>
          <p:cNvSpPr txBox="1"/>
          <p:nvPr/>
        </p:nvSpPr>
        <p:spPr>
          <a:xfrm>
            <a:off x="700634" y="4910718"/>
            <a:ext cx="2322047" cy="369332"/>
          </a:xfrm>
          <a:prstGeom prst="rect">
            <a:avLst/>
          </a:prstGeom>
          <a:noFill/>
        </p:spPr>
        <p:txBody>
          <a:bodyPr wrap="square" rtlCol="0">
            <a:spAutoFit/>
          </a:bodyPr>
          <a:lstStyle/>
          <a:p>
            <a:r>
              <a:rPr lang="id-ID" b="1" dirty="0" smtClean="0">
                <a:solidFill>
                  <a:schemeClr val="bg1"/>
                </a:solidFill>
              </a:rPr>
              <a:t>Lorem Ipsum dolor</a:t>
            </a:r>
            <a:endParaRPr lang="id-ID" b="1" dirty="0">
              <a:solidFill>
                <a:schemeClr val="bg1"/>
              </a:solidFill>
            </a:endParaRPr>
          </a:p>
        </p:txBody>
      </p:sp>
      <p:sp>
        <p:nvSpPr>
          <p:cNvPr id="30" name="TextBox 29"/>
          <p:cNvSpPr txBox="1"/>
          <p:nvPr/>
        </p:nvSpPr>
        <p:spPr>
          <a:xfrm>
            <a:off x="2955235" y="2463140"/>
            <a:ext cx="1714440" cy="830997"/>
          </a:xfrm>
          <a:prstGeom prst="rect">
            <a:avLst/>
          </a:prstGeom>
          <a:noFill/>
        </p:spPr>
        <p:txBody>
          <a:bodyPr wrap="square" rtlCol="0">
            <a:spAutoFit/>
          </a:bodyPr>
          <a:lstStyle/>
          <a:p>
            <a:pPr algn="ctr"/>
            <a:r>
              <a:rPr lang="id-ID" sz="4800" dirty="0" smtClean="0">
                <a:solidFill>
                  <a:schemeClr val="accent4"/>
                </a:solidFill>
                <a:latin typeface="Neris Thin" panose="00000300000000000000" pitchFamily="50" charset="0"/>
              </a:rPr>
              <a:t>83%</a:t>
            </a:r>
            <a:endParaRPr lang="id-ID" sz="4800" dirty="0">
              <a:solidFill>
                <a:schemeClr val="accent4"/>
              </a:solidFill>
              <a:latin typeface="Neris Thin" panose="00000300000000000000" pitchFamily="50" charset="0"/>
            </a:endParaRPr>
          </a:p>
        </p:txBody>
      </p:sp>
      <p:sp>
        <p:nvSpPr>
          <p:cNvPr id="31" name="TextBox 30"/>
          <p:cNvSpPr txBox="1"/>
          <p:nvPr/>
        </p:nvSpPr>
        <p:spPr>
          <a:xfrm>
            <a:off x="3157069" y="3395031"/>
            <a:ext cx="2414812" cy="646331"/>
          </a:xfrm>
          <a:prstGeom prst="rect">
            <a:avLst/>
          </a:prstGeom>
          <a:noFill/>
        </p:spPr>
        <p:txBody>
          <a:bodyPr wrap="square" rtlCol="0">
            <a:spAutoFit/>
          </a:bodyPr>
          <a:lstStyle/>
          <a:p>
            <a:r>
              <a:rPr lang="id-ID" sz="1200" dirty="0">
                <a:solidFill>
                  <a:schemeClr val="bg1"/>
                </a:solidFill>
              </a:rPr>
              <a:t>Lorem ipsum dolor sit amet, consectetuer adipiscing elit, sed </a:t>
            </a:r>
            <a:r>
              <a:rPr lang="id-ID" sz="1200" dirty="0" smtClean="0">
                <a:solidFill>
                  <a:schemeClr val="bg1"/>
                </a:solidFill>
              </a:rPr>
              <a:t>diam,</a:t>
            </a:r>
            <a:endParaRPr lang="id-ID" sz="1200" dirty="0">
              <a:solidFill>
                <a:schemeClr val="bg1"/>
              </a:solidFill>
            </a:endParaRPr>
          </a:p>
        </p:txBody>
      </p:sp>
      <p:sp>
        <p:nvSpPr>
          <p:cNvPr id="32" name="TextBox 31"/>
          <p:cNvSpPr txBox="1"/>
          <p:nvPr/>
        </p:nvSpPr>
        <p:spPr>
          <a:xfrm>
            <a:off x="3157069" y="3098491"/>
            <a:ext cx="2322047" cy="369332"/>
          </a:xfrm>
          <a:prstGeom prst="rect">
            <a:avLst/>
          </a:prstGeom>
          <a:noFill/>
        </p:spPr>
        <p:txBody>
          <a:bodyPr wrap="square" rtlCol="0">
            <a:spAutoFit/>
          </a:bodyPr>
          <a:lstStyle/>
          <a:p>
            <a:r>
              <a:rPr lang="id-ID" b="1" dirty="0" smtClean="0">
                <a:solidFill>
                  <a:schemeClr val="bg1"/>
                </a:solidFill>
              </a:rPr>
              <a:t>Lorem Ipsum dolor</a:t>
            </a:r>
            <a:endParaRPr lang="id-ID" b="1" dirty="0">
              <a:solidFill>
                <a:schemeClr val="bg1"/>
              </a:solidFill>
            </a:endParaRPr>
          </a:p>
        </p:txBody>
      </p:sp>
      <p:sp>
        <p:nvSpPr>
          <p:cNvPr id="33" name="TextBox 32"/>
          <p:cNvSpPr txBox="1"/>
          <p:nvPr/>
        </p:nvSpPr>
        <p:spPr>
          <a:xfrm>
            <a:off x="2955235" y="4276215"/>
            <a:ext cx="1714440" cy="830997"/>
          </a:xfrm>
          <a:prstGeom prst="rect">
            <a:avLst/>
          </a:prstGeom>
          <a:noFill/>
        </p:spPr>
        <p:txBody>
          <a:bodyPr wrap="square" rtlCol="0">
            <a:spAutoFit/>
          </a:bodyPr>
          <a:lstStyle/>
          <a:p>
            <a:pPr algn="ctr"/>
            <a:r>
              <a:rPr lang="id-ID" sz="4800" dirty="0" smtClean="0">
                <a:solidFill>
                  <a:schemeClr val="accent5"/>
                </a:solidFill>
                <a:latin typeface="Neris Thin" panose="00000300000000000000" pitchFamily="50" charset="0"/>
              </a:rPr>
              <a:t>60%</a:t>
            </a:r>
            <a:endParaRPr lang="id-ID" sz="4800" dirty="0">
              <a:solidFill>
                <a:schemeClr val="accent5"/>
              </a:solidFill>
              <a:latin typeface="Neris Thin" panose="00000300000000000000" pitchFamily="50" charset="0"/>
            </a:endParaRPr>
          </a:p>
        </p:txBody>
      </p:sp>
      <p:sp>
        <p:nvSpPr>
          <p:cNvPr id="34" name="TextBox 33"/>
          <p:cNvSpPr txBox="1"/>
          <p:nvPr/>
        </p:nvSpPr>
        <p:spPr>
          <a:xfrm>
            <a:off x="3157069" y="5208106"/>
            <a:ext cx="2414812" cy="646331"/>
          </a:xfrm>
          <a:prstGeom prst="rect">
            <a:avLst/>
          </a:prstGeom>
          <a:noFill/>
        </p:spPr>
        <p:txBody>
          <a:bodyPr wrap="square" rtlCol="0">
            <a:spAutoFit/>
          </a:bodyPr>
          <a:lstStyle/>
          <a:p>
            <a:r>
              <a:rPr lang="id-ID" sz="1200" dirty="0">
                <a:solidFill>
                  <a:schemeClr val="bg1"/>
                </a:solidFill>
              </a:rPr>
              <a:t>Lorem ipsum dolor sit amet, consectetuer adipiscing elit, sed </a:t>
            </a:r>
            <a:r>
              <a:rPr lang="id-ID" sz="1200" dirty="0" smtClean="0">
                <a:solidFill>
                  <a:schemeClr val="bg1"/>
                </a:solidFill>
              </a:rPr>
              <a:t>diam,</a:t>
            </a:r>
            <a:endParaRPr lang="id-ID" sz="1200" dirty="0">
              <a:solidFill>
                <a:schemeClr val="bg1"/>
              </a:solidFill>
            </a:endParaRPr>
          </a:p>
        </p:txBody>
      </p:sp>
      <p:sp>
        <p:nvSpPr>
          <p:cNvPr id="35" name="TextBox 34"/>
          <p:cNvSpPr txBox="1"/>
          <p:nvPr/>
        </p:nvSpPr>
        <p:spPr>
          <a:xfrm>
            <a:off x="3157069" y="4911566"/>
            <a:ext cx="2322047" cy="369332"/>
          </a:xfrm>
          <a:prstGeom prst="rect">
            <a:avLst/>
          </a:prstGeom>
          <a:noFill/>
        </p:spPr>
        <p:txBody>
          <a:bodyPr wrap="square" rtlCol="0">
            <a:spAutoFit/>
          </a:bodyPr>
          <a:lstStyle/>
          <a:p>
            <a:r>
              <a:rPr lang="id-ID" b="1" dirty="0" smtClean="0">
                <a:solidFill>
                  <a:schemeClr val="bg1"/>
                </a:solidFill>
              </a:rPr>
              <a:t>Lorem Ipsum dolor</a:t>
            </a:r>
            <a:endParaRPr lang="id-ID" b="1" dirty="0">
              <a:solidFill>
                <a:schemeClr val="bg1"/>
              </a:solidFill>
            </a:endParaRPr>
          </a:p>
        </p:txBody>
      </p:sp>
    </p:spTree>
    <p:extLst>
      <p:ext uri="{BB962C8B-B14F-4D97-AF65-F5344CB8AC3E}">
        <p14:creationId xmlns:p14="http://schemas.microsoft.com/office/powerpoint/2010/main" val="37958182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750"/>
                                        <p:tgtEl>
                                          <p:spTgt spid="4"/>
                                        </p:tgtEl>
                                      </p:cBhvr>
                                    </p:animEffect>
                                    <p:anim calcmode="lin" valueType="num">
                                      <p:cBhvr>
                                        <p:cTn id="8" dur="750" fill="hold"/>
                                        <p:tgtEl>
                                          <p:spTgt spid="4"/>
                                        </p:tgtEl>
                                        <p:attrNameLst>
                                          <p:attrName>ppt_x</p:attrName>
                                        </p:attrNameLst>
                                      </p:cBhvr>
                                      <p:tavLst>
                                        <p:tav tm="0">
                                          <p:val>
                                            <p:strVal val="#ppt_x"/>
                                          </p:val>
                                        </p:tav>
                                        <p:tav tm="100000">
                                          <p:val>
                                            <p:strVal val="#ppt_x"/>
                                          </p:val>
                                        </p:tav>
                                      </p:tavLst>
                                    </p:anim>
                                    <p:anim calcmode="lin" valueType="num">
                                      <p:cBhvr>
                                        <p:cTn id="9" dur="75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750"/>
                                        <p:tgtEl>
                                          <p:spTgt spid="8"/>
                                        </p:tgtEl>
                                      </p:cBhvr>
                                    </p:animEffect>
                                    <p:anim calcmode="lin" valueType="num">
                                      <p:cBhvr>
                                        <p:cTn id="13" dur="750" fill="hold"/>
                                        <p:tgtEl>
                                          <p:spTgt spid="8"/>
                                        </p:tgtEl>
                                        <p:attrNameLst>
                                          <p:attrName>ppt_x</p:attrName>
                                        </p:attrNameLst>
                                      </p:cBhvr>
                                      <p:tavLst>
                                        <p:tav tm="0">
                                          <p:val>
                                            <p:strVal val="#ppt_x"/>
                                          </p:val>
                                        </p:tav>
                                        <p:tav tm="100000">
                                          <p:val>
                                            <p:strVal val="#ppt_x"/>
                                          </p:val>
                                        </p:tav>
                                      </p:tavLst>
                                    </p:anim>
                                    <p:anim calcmode="lin" valueType="num">
                                      <p:cBhvr>
                                        <p:cTn id="14" dur="750" fill="hold"/>
                                        <p:tgtEl>
                                          <p:spTgt spid="8"/>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750"/>
                                        <p:tgtEl>
                                          <p:spTgt spid="12"/>
                                        </p:tgtEl>
                                      </p:cBhvr>
                                    </p:animEffect>
                                    <p:anim calcmode="lin" valueType="num">
                                      <p:cBhvr>
                                        <p:cTn id="18" dur="750" fill="hold"/>
                                        <p:tgtEl>
                                          <p:spTgt spid="12"/>
                                        </p:tgtEl>
                                        <p:attrNameLst>
                                          <p:attrName>ppt_x</p:attrName>
                                        </p:attrNameLst>
                                      </p:cBhvr>
                                      <p:tavLst>
                                        <p:tav tm="0">
                                          <p:val>
                                            <p:strVal val="#ppt_x"/>
                                          </p:val>
                                        </p:tav>
                                        <p:tav tm="100000">
                                          <p:val>
                                            <p:strVal val="#ppt_x"/>
                                          </p:val>
                                        </p:tav>
                                      </p:tavLst>
                                    </p:anim>
                                    <p:anim calcmode="lin" valueType="num">
                                      <p:cBhvr>
                                        <p:cTn id="19" dur="750" fill="hold"/>
                                        <p:tgtEl>
                                          <p:spTgt spid="12"/>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750"/>
                                        <p:tgtEl>
                                          <p:spTgt spid="16"/>
                                        </p:tgtEl>
                                      </p:cBhvr>
                                    </p:animEffect>
                                    <p:anim calcmode="lin" valueType="num">
                                      <p:cBhvr>
                                        <p:cTn id="23" dur="750" fill="hold"/>
                                        <p:tgtEl>
                                          <p:spTgt spid="16"/>
                                        </p:tgtEl>
                                        <p:attrNameLst>
                                          <p:attrName>ppt_x</p:attrName>
                                        </p:attrNameLst>
                                      </p:cBhvr>
                                      <p:tavLst>
                                        <p:tav tm="0">
                                          <p:val>
                                            <p:strVal val="#ppt_x"/>
                                          </p:val>
                                        </p:tav>
                                        <p:tav tm="100000">
                                          <p:val>
                                            <p:strVal val="#ppt_x"/>
                                          </p:val>
                                        </p:tav>
                                      </p:tavLst>
                                    </p:anim>
                                    <p:anim calcmode="lin" valueType="num">
                                      <p:cBhvr>
                                        <p:cTn id="24" dur="750" fill="hold"/>
                                        <p:tgtEl>
                                          <p:spTgt spid="16"/>
                                        </p:tgtEl>
                                        <p:attrNameLst>
                                          <p:attrName>ppt_y</p:attrName>
                                        </p:attrNameLst>
                                      </p:cBhvr>
                                      <p:tavLst>
                                        <p:tav tm="0">
                                          <p:val>
                                            <p:strVal val="#ppt_y+.1"/>
                                          </p:val>
                                        </p:tav>
                                        <p:tav tm="100000">
                                          <p:val>
                                            <p:strVal val="#ppt_y"/>
                                          </p:val>
                                        </p:tav>
                                      </p:tavLst>
                                    </p:anim>
                                  </p:childTnLst>
                                </p:cTn>
                              </p:par>
                            </p:childTnLst>
                          </p:cTn>
                        </p:par>
                        <p:par>
                          <p:cTn id="25" fill="hold">
                            <p:stCondLst>
                              <p:cond delay="750"/>
                            </p:stCondLst>
                            <p:childTnLst>
                              <p:par>
                                <p:cTn id="26" presetID="10" presetClass="entr" presetSubtype="0"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0"/>
                                        </p:tgtEl>
                                        <p:attrNameLst>
                                          <p:attrName>style.visibility</p:attrName>
                                        </p:attrNameLst>
                                      </p:cBhvr>
                                      <p:to>
                                        <p:strVal val="visible"/>
                                      </p:to>
                                    </p:set>
                                    <p:animEffect transition="in" filter="fade">
                                      <p:cBhvr>
                                        <p:cTn id="31" dur="500"/>
                                        <p:tgtEl>
                                          <p:spTgt spid="3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fade">
                                      <p:cBhvr>
                                        <p:cTn id="34" dur="500"/>
                                        <p:tgtEl>
                                          <p:spTgt spid="2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fade">
                                      <p:cBhvr>
                                        <p:cTn id="37" dur="500"/>
                                        <p:tgtEl>
                                          <p:spTgt spid="33"/>
                                        </p:tgtEl>
                                      </p:cBhvr>
                                    </p:animEffect>
                                  </p:childTnLst>
                                </p:cTn>
                              </p:par>
                            </p:childTnLst>
                          </p:cTn>
                        </p:par>
                        <p:par>
                          <p:cTn id="38" fill="hold">
                            <p:stCondLst>
                              <p:cond delay="1250"/>
                            </p:stCondLst>
                            <p:childTnLst>
                              <p:par>
                                <p:cTn id="39" presetID="10" presetClass="entr" presetSubtype="0"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fade">
                                      <p:cBhvr>
                                        <p:cTn id="47" dur="500"/>
                                        <p:tgtEl>
                                          <p:spTgt spid="3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31"/>
                                        </p:tgtEl>
                                        <p:attrNameLst>
                                          <p:attrName>style.visibility</p:attrName>
                                        </p:attrNameLst>
                                      </p:cBhvr>
                                      <p:to>
                                        <p:strVal val="visible"/>
                                      </p:to>
                                    </p:set>
                                    <p:animEffect transition="in" filter="fade">
                                      <p:cBhvr>
                                        <p:cTn id="50" dur="500"/>
                                        <p:tgtEl>
                                          <p:spTgt spid="31"/>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9"/>
                                        </p:tgtEl>
                                        <p:attrNameLst>
                                          <p:attrName>style.visibility</p:attrName>
                                        </p:attrNameLst>
                                      </p:cBhvr>
                                      <p:to>
                                        <p:strVal val="visible"/>
                                      </p:to>
                                    </p:set>
                                    <p:animEffect transition="in" filter="fade">
                                      <p:cBhvr>
                                        <p:cTn id="53" dur="500"/>
                                        <p:tgtEl>
                                          <p:spTgt spid="29"/>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500"/>
                                        <p:tgtEl>
                                          <p:spTgt spid="28"/>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5"/>
                                        </p:tgtEl>
                                        <p:attrNameLst>
                                          <p:attrName>style.visibility</p:attrName>
                                        </p:attrNameLst>
                                      </p:cBhvr>
                                      <p:to>
                                        <p:strVal val="visible"/>
                                      </p:to>
                                    </p:set>
                                    <p:animEffect transition="in" filter="fade">
                                      <p:cBhvr>
                                        <p:cTn id="59" dur="500"/>
                                        <p:tgtEl>
                                          <p:spTgt spid="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28" grpId="0"/>
      <p:bldP spid="29" grpId="0"/>
      <p:bldP spid="30" grpId="0"/>
      <p:bldP spid="31" grpId="0"/>
      <p:bldP spid="32" grpId="0"/>
      <p:bldP spid="33" grpId="0"/>
      <p:bldP spid="34" grpId="0"/>
      <p:bldP spid="35"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smtClean="0"/>
              <a:t>Business Statistic</a:t>
            </a:r>
            <a:endParaRPr lang="id-ID" dirty="0"/>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4" name="Rectangle 3"/>
          <p:cNvSpPr/>
          <p:nvPr/>
        </p:nvSpPr>
        <p:spPr>
          <a:xfrm>
            <a:off x="3753" y="2433658"/>
            <a:ext cx="5601844" cy="2063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ounded Rectangle 4"/>
          <p:cNvSpPr/>
          <p:nvPr/>
        </p:nvSpPr>
        <p:spPr>
          <a:xfrm>
            <a:off x="6123885" y="2264626"/>
            <a:ext cx="391886" cy="3077024"/>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
          <p:cNvSpPr/>
          <p:nvPr/>
        </p:nvSpPr>
        <p:spPr>
          <a:xfrm>
            <a:off x="6123885" y="3902916"/>
            <a:ext cx="391886" cy="1438733"/>
          </a:xfrm>
          <a:custGeom>
            <a:avLst/>
            <a:gdLst>
              <a:gd name="connsiteX0" fmla="*/ 0 w 391886"/>
              <a:gd name="connsiteY0" fmla="*/ 0 h 1621971"/>
              <a:gd name="connsiteX1" fmla="*/ 391886 w 391886"/>
              <a:gd name="connsiteY1" fmla="*/ 0 h 1621971"/>
              <a:gd name="connsiteX2" fmla="*/ 391886 w 391886"/>
              <a:gd name="connsiteY2" fmla="*/ 73046 h 1621971"/>
              <a:gd name="connsiteX3" fmla="*/ 391886 w 391886"/>
              <a:gd name="connsiteY3" fmla="*/ 558800 h 1621971"/>
              <a:gd name="connsiteX4" fmla="*/ 391886 w 391886"/>
              <a:gd name="connsiteY4" fmla="*/ 1556655 h 1621971"/>
              <a:gd name="connsiteX5" fmla="*/ 326570 w 391886"/>
              <a:gd name="connsiteY5" fmla="*/ 1621971 h 1621971"/>
              <a:gd name="connsiteX6" fmla="*/ 65316 w 391886"/>
              <a:gd name="connsiteY6" fmla="*/ 1621971 h 1621971"/>
              <a:gd name="connsiteX7" fmla="*/ 0 w 391886"/>
              <a:gd name="connsiteY7" fmla="*/ 1556655 h 1621971"/>
              <a:gd name="connsiteX8" fmla="*/ 0 w 391886"/>
              <a:gd name="connsiteY8" fmla="*/ 558800 h 1621971"/>
              <a:gd name="connsiteX9" fmla="*/ 0 w 391886"/>
              <a:gd name="connsiteY9" fmla="*/ 73046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886" h="1621971">
                <a:moveTo>
                  <a:pt x="0" y="0"/>
                </a:moveTo>
                <a:lnTo>
                  <a:pt x="391886" y="0"/>
                </a:lnTo>
                <a:lnTo>
                  <a:pt x="391886" y="73046"/>
                </a:lnTo>
                <a:lnTo>
                  <a:pt x="391886" y="558800"/>
                </a:lnTo>
                <a:lnTo>
                  <a:pt x="391886" y="1556655"/>
                </a:lnTo>
                <a:cubicBezTo>
                  <a:pt x="391886" y="1592728"/>
                  <a:pt x="362643" y="1621971"/>
                  <a:pt x="326570" y="1621971"/>
                </a:cubicBezTo>
                <a:lnTo>
                  <a:pt x="65316" y="1621971"/>
                </a:lnTo>
                <a:cubicBezTo>
                  <a:pt x="29243" y="1621971"/>
                  <a:pt x="0" y="1592728"/>
                  <a:pt x="0" y="1556655"/>
                </a:cubicBezTo>
                <a:lnTo>
                  <a:pt x="0" y="558800"/>
                </a:lnTo>
                <a:lnTo>
                  <a:pt x="0" y="7304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p:nvPr/>
        </p:nvSpPr>
        <p:spPr>
          <a:xfrm>
            <a:off x="6319828" y="3902916"/>
            <a:ext cx="195943" cy="1438733"/>
          </a:xfrm>
          <a:custGeom>
            <a:avLst/>
            <a:gdLst>
              <a:gd name="connsiteX0" fmla="*/ 0 w 195943"/>
              <a:gd name="connsiteY0" fmla="*/ 0 h 1621971"/>
              <a:gd name="connsiteX1" fmla="*/ 195943 w 195943"/>
              <a:gd name="connsiteY1" fmla="*/ 0 h 1621971"/>
              <a:gd name="connsiteX2" fmla="*/ 195943 w 195943"/>
              <a:gd name="connsiteY2" fmla="*/ 73046 h 1621971"/>
              <a:gd name="connsiteX3" fmla="*/ 195943 w 195943"/>
              <a:gd name="connsiteY3" fmla="*/ 558800 h 1621971"/>
              <a:gd name="connsiteX4" fmla="*/ 195943 w 195943"/>
              <a:gd name="connsiteY4" fmla="*/ 1556655 h 1621971"/>
              <a:gd name="connsiteX5" fmla="*/ 130627 w 195943"/>
              <a:gd name="connsiteY5" fmla="*/ 1621971 h 1621971"/>
              <a:gd name="connsiteX6" fmla="*/ 0 w 195943"/>
              <a:gd name="connsiteY6" fmla="*/ 1621971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943" h="1621971">
                <a:moveTo>
                  <a:pt x="0" y="0"/>
                </a:moveTo>
                <a:lnTo>
                  <a:pt x="195943" y="0"/>
                </a:lnTo>
                <a:lnTo>
                  <a:pt x="195943" y="73046"/>
                </a:lnTo>
                <a:lnTo>
                  <a:pt x="195943" y="558800"/>
                </a:lnTo>
                <a:lnTo>
                  <a:pt x="195943" y="1556655"/>
                </a:lnTo>
                <a:cubicBezTo>
                  <a:pt x="195943" y="1592728"/>
                  <a:pt x="166700" y="1621971"/>
                  <a:pt x="130627" y="1621971"/>
                </a:cubicBezTo>
                <a:lnTo>
                  <a:pt x="0" y="162197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6591971" y="2264625"/>
            <a:ext cx="391886" cy="3077024"/>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Freeform 8"/>
          <p:cNvSpPr/>
          <p:nvPr/>
        </p:nvSpPr>
        <p:spPr>
          <a:xfrm>
            <a:off x="6591971" y="3275000"/>
            <a:ext cx="391886" cy="2066648"/>
          </a:xfrm>
          <a:custGeom>
            <a:avLst/>
            <a:gdLst>
              <a:gd name="connsiteX0" fmla="*/ 0 w 391886"/>
              <a:gd name="connsiteY0" fmla="*/ 0 h 1621971"/>
              <a:gd name="connsiteX1" fmla="*/ 391886 w 391886"/>
              <a:gd name="connsiteY1" fmla="*/ 0 h 1621971"/>
              <a:gd name="connsiteX2" fmla="*/ 391886 w 391886"/>
              <a:gd name="connsiteY2" fmla="*/ 73046 h 1621971"/>
              <a:gd name="connsiteX3" fmla="*/ 391886 w 391886"/>
              <a:gd name="connsiteY3" fmla="*/ 558800 h 1621971"/>
              <a:gd name="connsiteX4" fmla="*/ 391886 w 391886"/>
              <a:gd name="connsiteY4" fmla="*/ 1556655 h 1621971"/>
              <a:gd name="connsiteX5" fmla="*/ 326570 w 391886"/>
              <a:gd name="connsiteY5" fmla="*/ 1621971 h 1621971"/>
              <a:gd name="connsiteX6" fmla="*/ 65316 w 391886"/>
              <a:gd name="connsiteY6" fmla="*/ 1621971 h 1621971"/>
              <a:gd name="connsiteX7" fmla="*/ 0 w 391886"/>
              <a:gd name="connsiteY7" fmla="*/ 1556655 h 1621971"/>
              <a:gd name="connsiteX8" fmla="*/ 0 w 391886"/>
              <a:gd name="connsiteY8" fmla="*/ 558800 h 1621971"/>
              <a:gd name="connsiteX9" fmla="*/ 0 w 391886"/>
              <a:gd name="connsiteY9" fmla="*/ 73046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886" h="1621971">
                <a:moveTo>
                  <a:pt x="0" y="0"/>
                </a:moveTo>
                <a:lnTo>
                  <a:pt x="391886" y="0"/>
                </a:lnTo>
                <a:lnTo>
                  <a:pt x="391886" y="73046"/>
                </a:lnTo>
                <a:lnTo>
                  <a:pt x="391886" y="558800"/>
                </a:lnTo>
                <a:lnTo>
                  <a:pt x="391886" y="1556655"/>
                </a:lnTo>
                <a:cubicBezTo>
                  <a:pt x="391886" y="1592728"/>
                  <a:pt x="362643" y="1621971"/>
                  <a:pt x="326570" y="1621971"/>
                </a:cubicBezTo>
                <a:lnTo>
                  <a:pt x="65316" y="1621971"/>
                </a:lnTo>
                <a:cubicBezTo>
                  <a:pt x="29243" y="1621971"/>
                  <a:pt x="0" y="1592728"/>
                  <a:pt x="0" y="1556655"/>
                </a:cubicBezTo>
                <a:lnTo>
                  <a:pt x="0" y="558800"/>
                </a:lnTo>
                <a:lnTo>
                  <a:pt x="0" y="7304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6787914" y="3275000"/>
            <a:ext cx="195943" cy="2066648"/>
          </a:xfrm>
          <a:custGeom>
            <a:avLst/>
            <a:gdLst>
              <a:gd name="connsiteX0" fmla="*/ 0 w 195943"/>
              <a:gd name="connsiteY0" fmla="*/ 0 h 1621971"/>
              <a:gd name="connsiteX1" fmla="*/ 195943 w 195943"/>
              <a:gd name="connsiteY1" fmla="*/ 0 h 1621971"/>
              <a:gd name="connsiteX2" fmla="*/ 195943 w 195943"/>
              <a:gd name="connsiteY2" fmla="*/ 73046 h 1621971"/>
              <a:gd name="connsiteX3" fmla="*/ 195943 w 195943"/>
              <a:gd name="connsiteY3" fmla="*/ 558800 h 1621971"/>
              <a:gd name="connsiteX4" fmla="*/ 195943 w 195943"/>
              <a:gd name="connsiteY4" fmla="*/ 1556655 h 1621971"/>
              <a:gd name="connsiteX5" fmla="*/ 130627 w 195943"/>
              <a:gd name="connsiteY5" fmla="*/ 1621971 h 1621971"/>
              <a:gd name="connsiteX6" fmla="*/ 0 w 195943"/>
              <a:gd name="connsiteY6" fmla="*/ 1621971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943" h="1621971">
                <a:moveTo>
                  <a:pt x="0" y="0"/>
                </a:moveTo>
                <a:lnTo>
                  <a:pt x="195943" y="0"/>
                </a:lnTo>
                <a:lnTo>
                  <a:pt x="195943" y="73046"/>
                </a:lnTo>
                <a:lnTo>
                  <a:pt x="195943" y="558800"/>
                </a:lnTo>
                <a:lnTo>
                  <a:pt x="195943" y="1556655"/>
                </a:lnTo>
                <a:cubicBezTo>
                  <a:pt x="195943" y="1592728"/>
                  <a:pt x="166700" y="1621971"/>
                  <a:pt x="130627" y="1621971"/>
                </a:cubicBezTo>
                <a:lnTo>
                  <a:pt x="0" y="162197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7060057" y="2264624"/>
            <a:ext cx="391886" cy="3077024"/>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11"/>
          <p:cNvSpPr/>
          <p:nvPr/>
        </p:nvSpPr>
        <p:spPr>
          <a:xfrm>
            <a:off x="7060057" y="3510040"/>
            <a:ext cx="391886" cy="1831607"/>
          </a:xfrm>
          <a:custGeom>
            <a:avLst/>
            <a:gdLst>
              <a:gd name="connsiteX0" fmla="*/ 0 w 391886"/>
              <a:gd name="connsiteY0" fmla="*/ 0 h 1621971"/>
              <a:gd name="connsiteX1" fmla="*/ 391886 w 391886"/>
              <a:gd name="connsiteY1" fmla="*/ 0 h 1621971"/>
              <a:gd name="connsiteX2" fmla="*/ 391886 w 391886"/>
              <a:gd name="connsiteY2" fmla="*/ 73046 h 1621971"/>
              <a:gd name="connsiteX3" fmla="*/ 391886 w 391886"/>
              <a:gd name="connsiteY3" fmla="*/ 558800 h 1621971"/>
              <a:gd name="connsiteX4" fmla="*/ 391886 w 391886"/>
              <a:gd name="connsiteY4" fmla="*/ 1556655 h 1621971"/>
              <a:gd name="connsiteX5" fmla="*/ 326570 w 391886"/>
              <a:gd name="connsiteY5" fmla="*/ 1621971 h 1621971"/>
              <a:gd name="connsiteX6" fmla="*/ 65316 w 391886"/>
              <a:gd name="connsiteY6" fmla="*/ 1621971 h 1621971"/>
              <a:gd name="connsiteX7" fmla="*/ 0 w 391886"/>
              <a:gd name="connsiteY7" fmla="*/ 1556655 h 1621971"/>
              <a:gd name="connsiteX8" fmla="*/ 0 w 391886"/>
              <a:gd name="connsiteY8" fmla="*/ 558800 h 1621971"/>
              <a:gd name="connsiteX9" fmla="*/ 0 w 391886"/>
              <a:gd name="connsiteY9" fmla="*/ 73046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886" h="1621971">
                <a:moveTo>
                  <a:pt x="0" y="0"/>
                </a:moveTo>
                <a:lnTo>
                  <a:pt x="391886" y="0"/>
                </a:lnTo>
                <a:lnTo>
                  <a:pt x="391886" y="73046"/>
                </a:lnTo>
                <a:lnTo>
                  <a:pt x="391886" y="558800"/>
                </a:lnTo>
                <a:lnTo>
                  <a:pt x="391886" y="1556655"/>
                </a:lnTo>
                <a:cubicBezTo>
                  <a:pt x="391886" y="1592728"/>
                  <a:pt x="362643" y="1621971"/>
                  <a:pt x="326570" y="1621971"/>
                </a:cubicBezTo>
                <a:lnTo>
                  <a:pt x="65316" y="1621971"/>
                </a:lnTo>
                <a:cubicBezTo>
                  <a:pt x="29243" y="1621971"/>
                  <a:pt x="0" y="1592728"/>
                  <a:pt x="0" y="1556655"/>
                </a:cubicBezTo>
                <a:lnTo>
                  <a:pt x="0" y="558800"/>
                </a:lnTo>
                <a:lnTo>
                  <a:pt x="0" y="7304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Freeform 12"/>
          <p:cNvSpPr/>
          <p:nvPr/>
        </p:nvSpPr>
        <p:spPr>
          <a:xfrm>
            <a:off x="7256000" y="3510040"/>
            <a:ext cx="195943" cy="1831607"/>
          </a:xfrm>
          <a:custGeom>
            <a:avLst/>
            <a:gdLst>
              <a:gd name="connsiteX0" fmla="*/ 0 w 195943"/>
              <a:gd name="connsiteY0" fmla="*/ 0 h 1621971"/>
              <a:gd name="connsiteX1" fmla="*/ 195943 w 195943"/>
              <a:gd name="connsiteY1" fmla="*/ 0 h 1621971"/>
              <a:gd name="connsiteX2" fmla="*/ 195943 w 195943"/>
              <a:gd name="connsiteY2" fmla="*/ 73046 h 1621971"/>
              <a:gd name="connsiteX3" fmla="*/ 195943 w 195943"/>
              <a:gd name="connsiteY3" fmla="*/ 558800 h 1621971"/>
              <a:gd name="connsiteX4" fmla="*/ 195943 w 195943"/>
              <a:gd name="connsiteY4" fmla="*/ 1556655 h 1621971"/>
              <a:gd name="connsiteX5" fmla="*/ 130627 w 195943"/>
              <a:gd name="connsiteY5" fmla="*/ 1621971 h 1621971"/>
              <a:gd name="connsiteX6" fmla="*/ 0 w 195943"/>
              <a:gd name="connsiteY6" fmla="*/ 1621971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943" h="1621971">
                <a:moveTo>
                  <a:pt x="0" y="0"/>
                </a:moveTo>
                <a:lnTo>
                  <a:pt x="195943" y="0"/>
                </a:lnTo>
                <a:lnTo>
                  <a:pt x="195943" y="73046"/>
                </a:lnTo>
                <a:lnTo>
                  <a:pt x="195943" y="558800"/>
                </a:lnTo>
                <a:lnTo>
                  <a:pt x="195943" y="1556655"/>
                </a:lnTo>
                <a:cubicBezTo>
                  <a:pt x="195943" y="1592728"/>
                  <a:pt x="166700" y="1621971"/>
                  <a:pt x="130627" y="1621971"/>
                </a:cubicBezTo>
                <a:lnTo>
                  <a:pt x="0" y="1621971"/>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ounded Rectangle 13"/>
          <p:cNvSpPr/>
          <p:nvPr/>
        </p:nvSpPr>
        <p:spPr>
          <a:xfrm>
            <a:off x="7528143" y="2264623"/>
            <a:ext cx="391886" cy="3077024"/>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Freeform 14"/>
          <p:cNvSpPr/>
          <p:nvPr/>
        </p:nvSpPr>
        <p:spPr>
          <a:xfrm>
            <a:off x="7528143" y="3733447"/>
            <a:ext cx="391886" cy="1608199"/>
          </a:xfrm>
          <a:custGeom>
            <a:avLst/>
            <a:gdLst>
              <a:gd name="connsiteX0" fmla="*/ 0 w 391886"/>
              <a:gd name="connsiteY0" fmla="*/ 0 h 1621971"/>
              <a:gd name="connsiteX1" fmla="*/ 391886 w 391886"/>
              <a:gd name="connsiteY1" fmla="*/ 0 h 1621971"/>
              <a:gd name="connsiteX2" fmla="*/ 391886 w 391886"/>
              <a:gd name="connsiteY2" fmla="*/ 73046 h 1621971"/>
              <a:gd name="connsiteX3" fmla="*/ 391886 w 391886"/>
              <a:gd name="connsiteY3" fmla="*/ 558800 h 1621971"/>
              <a:gd name="connsiteX4" fmla="*/ 391886 w 391886"/>
              <a:gd name="connsiteY4" fmla="*/ 1556655 h 1621971"/>
              <a:gd name="connsiteX5" fmla="*/ 326570 w 391886"/>
              <a:gd name="connsiteY5" fmla="*/ 1621971 h 1621971"/>
              <a:gd name="connsiteX6" fmla="*/ 65316 w 391886"/>
              <a:gd name="connsiteY6" fmla="*/ 1621971 h 1621971"/>
              <a:gd name="connsiteX7" fmla="*/ 0 w 391886"/>
              <a:gd name="connsiteY7" fmla="*/ 1556655 h 1621971"/>
              <a:gd name="connsiteX8" fmla="*/ 0 w 391886"/>
              <a:gd name="connsiteY8" fmla="*/ 558800 h 1621971"/>
              <a:gd name="connsiteX9" fmla="*/ 0 w 391886"/>
              <a:gd name="connsiteY9" fmla="*/ 73046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886" h="1621971">
                <a:moveTo>
                  <a:pt x="0" y="0"/>
                </a:moveTo>
                <a:lnTo>
                  <a:pt x="391886" y="0"/>
                </a:lnTo>
                <a:lnTo>
                  <a:pt x="391886" y="73046"/>
                </a:lnTo>
                <a:lnTo>
                  <a:pt x="391886" y="558800"/>
                </a:lnTo>
                <a:lnTo>
                  <a:pt x="391886" y="1556655"/>
                </a:lnTo>
                <a:cubicBezTo>
                  <a:pt x="391886" y="1592728"/>
                  <a:pt x="362643" y="1621971"/>
                  <a:pt x="326570" y="1621971"/>
                </a:cubicBezTo>
                <a:lnTo>
                  <a:pt x="65316" y="1621971"/>
                </a:lnTo>
                <a:cubicBezTo>
                  <a:pt x="29243" y="1621971"/>
                  <a:pt x="0" y="1592728"/>
                  <a:pt x="0" y="1556655"/>
                </a:cubicBezTo>
                <a:lnTo>
                  <a:pt x="0" y="558800"/>
                </a:lnTo>
                <a:lnTo>
                  <a:pt x="0" y="7304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Freeform 15"/>
          <p:cNvSpPr/>
          <p:nvPr/>
        </p:nvSpPr>
        <p:spPr>
          <a:xfrm>
            <a:off x="7724086" y="3733447"/>
            <a:ext cx="195943" cy="1608199"/>
          </a:xfrm>
          <a:custGeom>
            <a:avLst/>
            <a:gdLst>
              <a:gd name="connsiteX0" fmla="*/ 0 w 195943"/>
              <a:gd name="connsiteY0" fmla="*/ 0 h 1621971"/>
              <a:gd name="connsiteX1" fmla="*/ 195943 w 195943"/>
              <a:gd name="connsiteY1" fmla="*/ 0 h 1621971"/>
              <a:gd name="connsiteX2" fmla="*/ 195943 w 195943"/>
              <a:gd name="connsiteY2" fmla="*/ 73046 h 1621971"/>
              <a:gd name="connsiteX3" fmla="*/ 195943 w 195943"/>
              <a:gd name="connsiteY3" fmla="*/ 558800 h 1621971"/>
              <a:gd name="connsiteX4" fmla="*/ 195943 w 195943"/>
              <a:gd name="connsiteY4" fmla="*/ 1556655 h 1621971"/>
              <a:gd name="connsiteX5" fmla="*/ 130627 w 195943"/>
              <a:gd name="connsiteY5" fmla="*/ 1621971 h 1621971"/>
              <a:gd name="connsiteX6" fmla="*/ 0 w 195943"/>
              <a:gd name="connsiteY6" fmla="*/ 1621971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943" h="1621971">
                <a:moveTo>
                  <a:pt x="0" y="0"/>
                </a:moveTo>
                <a:lnTo>
                  <a:pt x="195943" y="0"/>
                </a:lnTo>
                <a:lnTo>
                  <a:pt x="195943" y="73046"/>
                </a:lnTo>
                <a:lnTo>
                  <a:pt x="195943" y="558800"/>
                </a:lnTo>
                <a:lnTo>
                  <a:pt x="195943" y="1556655"/>
                </a:lnTo>
                <a:cubicBezTo>
                  <a:pt x="195943" y="1592728"/>
                  <a:pt x="166700" y="1621971"/>
                  <a:pt x="130627" y="1621971"/>
                </a:cubicBezTo>
                <a:lnTo>
                  <a:pt x="0" y="1621971"/>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ounded Rectangle 16"/>
          <p:cNvSpPr/>
          <p:nvPr/>
        </p:nvSpPr>
        <p:spPr>
          <a:xfrm>
            <a:off x="7992601" y="2264622"/>
            <a:ext cx="391886" cy="3077024"/>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17"/>
          <p:cNvSpPr/>
          <p:nvPr/>
        </p:nvSpPr>
        <p:spPr>
          <a:xfrm>
            <a:off x="7992601" y="2981124"/>
            <a:ext cx="391886" cy="2360521"/>
          </a:xfrm>
          <a:custGeom>
            <a:avLst/>
            <a:gdLst>
              <a:gd name="connsiteX0" fmla="*/ 0 w 391886"/>
              <a:gd name="connsiteY0" fmla="*/ 0 h 1621971"/>
              <a:gd name="connsiteX1" fmla="*/ 391886 w 391886"/>
              <a:gd name="connsiteY1" fmla="*/ 0 h 1621971"/>
              <a:gd name="connsiteX2" fmla="*/ 391886 w 391886"/>
              <a:gd name="connsiteY2" fmla="*/ 73046 h 1621971"/>
              <a:gd name="connsiteX3" fmla="*/ 391886 w 391886"/>
              <a:gd name="connsiteY3" fmla="*/ 558800 h 1621971"/>
              <a:gd name="connsiteX4" fmla="*/ 391886 w 391886"/>
              <a:gd name="connsiteY4" fmla="*/ 1556655 h 1621971"/>
              <a:gd name="connsiteX5" fmla="*/ 326570 w 391886"/>
              <a:gd name="connsiteY5" fmla="*/ 1621971 h 1621971"/>
              <a:gd name="connsiteX6" fmla="*/ 65316 w 391886"/>
              <a:gd name="connsiteY6" fmla="*/ 1621971 h 1621971"/>
              <a:gd name="connsiteX7" fmla="*/ 0 w 391886"/>
              <a:gd name="connsiteY7" fmla="*/ 1556655 h 1621971"/>
              <a:gd name="connsiteX8" fmla="*/ 0 w 391886"/>
              <a:gd name="connsiteY8" fmla="*/ 558800 h 1621971"/>
              <a:gd name="connsiteX9" fmla="*/ 0 w 391886"/>
              <a:gd name="connsiteY9" fmla="*/ 73046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886" h="1621971">
                <a:moveTo>
                  <a:pt x="0" y="0"/>
                </a:moveTo>
                <a:lnTo>
                  <a:pt x="391886" y="0"/>
                </a:lnTo>
                <a:lnTo>
                  <a:pt x="391886" y="73046"/>
                </a:lnTo>
                <a:lnTo>
                  <a:pt x="391886" y="558800"/>
                </a:lnTo>
                <a:lnTo>
                  <a:pt x="391886" y="1556655"/>
                </a:lnTo>
                <a:cubicBezTo>
                  <a:pt x="391886" y="1592728"/>
                  <a:pt x="362643" y="1621971"/>
                  <a:pt x="326570" y="1621971"/>
                </a:cubicBezTo>
                <a:lnTo>
                  <a:pt x="65316" y="1621971"/>
                </a:lnTo>
                <a:cubicBezTo>
                  <a:pt x="29243" y="1621971"/>
                  <a:pt x="0" y="1592728"/>
                  <a:pt x="0" y="1556655"/>
                </a:cubicBezTo>
                <a:lnTo>
                  <a:pt x="0" y="558800"/>
                </a:lnTo>
                <a:lnTo>
                  <a:pt x="0" y="73046"/>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Freeform 18"/>
          <p:cNvSpPr/>
          <p:nvPr/>
        </p:nvSpPr>
        <p:spPr>
          <a:xfrm>
            <a:off x="8188544" y="2981124"/>
            <a:ext cx="195943" cy="2360521"/>
          </a:xfrm>
          <a:custGeom>
            <a:avLst/>
            <a:gdLst>
              <a:gd name="connsiteX0" fmla="*/ 0 w 195943"/>
              <a:gd name="connsiteY0" fmla="*/ 0 h 1621971"/>
              <a:gd name="connsiteX1" fmla="*/ 195943 w 195943"/>
              <a:gd name="connsiteY1" fmla="*/ 0 h 1621971"/>
              <a:gd name="connsiteX2" fmla="*/ 195943 w 195943"/>
              <a:gd name="connsiteY2" fmla="*/ 73046 h 1621971"/>
              <a:gd name="connsiteX3" fmla="*/ 195943 w 195943"/>
              <a:gd name="connsiteY3" fmla="*/ 558800 h 1621971"/>
              <a:gd name="connsiteX4" fmla="*/ 195943 w 195943"/>
              <a:gd name="connsiteY4" fmla="*/ 1556655 h 1621971"/>
              <a:gd name="connsiteX5" fmla="*/ 130627 w 195943"/>
              <a:gd name="connsiteY5" fmla="*/ 1621971 h 1621971"/>
              <a:gd name="connsiteX6" fmla="*/ 0 w 195943"/>
              <a:gd name="connsiteY6" fmla="*/ 1621971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943" h="1621971">
                <a:moveTo>
                  <a:pt x="0" y="0"/>
                </a:moveTo>
                <a:lnTo>
                  <a:pt x="195943" y="0"/>
                </a:lnTo>
                <a:lnTo>
                  <a:pt x="195943" y="73046"/>
                </a:lnTo>
                <a:lnTo>
                  <a:pt x="195943" y="558800"/>
                </a:lnTo>
                <a:lnTo>
                  <a:pt x="195943" y="1556655"/>
                </a:lnTo>
                <a:cubicBezTo>
                  <a:pt x="195943" y="1592728"/>
                  <a:pt x="166700" y="1621971"/>
                  <a:pt x="130627" y="1621971"/>
                </a:cubicBezTo>
                <a:lnTo>
                  <a:pt x="0" y="1621971"/>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ounded Rectangle 19"/>
          <p:cNvSpPr/>
          <p:nvPr/>
        </p:nvSpPr>
        <p:spPr>
          <a:xfrm>
            <a:off x="8460687" y="2264621"/>
            <a:ext cx="391886" cy="3077024"/>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Freeform 20"/>
          <p:cNvSpPr/>
          <p:nvPr/>
        </p:nvSpPr>
        <p:spPr>
          <a:xfrm>
            <a:off x="8460687" y="2828309"/>
            <a:ext cx="391886" cy="2513336"/>
          </a:xfrm>
          <a:custGeom>
            <a:avLst/>
            <a:gdLst>
              <a:gd name="connsiteX0" fmla="*/ 0 w 391886"/>
              <a:gd name="connsiteY0" fmla="*/ 0 h 1621971"/>
              <a:gd name="connsiteX1" fmla="*/ 391886 w 391886"/>
              <a:gd name="connsiteY1" fmla="*/ 0 h 1621971"/>
              <a:gd name="connsiteX2" fmla="*/ 391886 w 391886"/>
              <a:gd name="connsiteY2" fmla="*/ 73046 h 1621971"/>
              <a:gd name="connsiteX3" fmla="*/ 391886 w 391886"/>
              <a:gd name="connsiteY3" fmla="*/ 558800 h 1621971"/>
              <a:gd name="connsiteX4" fmla="*/ 391886 w 391886"/>
              <a:gd name="connsiteY4" fmla="*/ 1556655 h 1621971"/>
              <a:gd name="connsiteX5" fmla="*/ 326570 w 391886"/>
              <a:gd name="connsiteY5" fmla="*/ 1621971 h 1621971"/>
              <a:gd name="connsiteX6" fmla="*/ 65316 w 391886"/>
              <a:gd name="connsiteY6" fmla="*/ 1621971 h 1621971"/>
              <a:gd name="connsiteX7" fmla="*/ 0 w 391886"/>
              <a:gd name="connsiteY7" fmla="*/ 1556655 h 1621971"/>
              <a:gd name="connsiteX8" fmla="*/ 0 w 391886"/>
              <a:gd name="connsiteY8" fmla="*/ 558800 h 1621971"/>
              <a:gd name="connsiteX9" fmla="*/ 0 w 391886"/>
              <a:gd name="connsiteY9" fmla="*/ 73046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886" h="1621971">
                <a:moveTo>
                  <a:pt x="0" y="0"/>
                </a:moveTo>
                <a:lnTo>
                  <a:pt x="391886" y="0"/>
                </a:lnTo>
                <a:lnTo>
                  <a:pt x="391886" y="73046"/>
                </a:lnTo>
                <a:lnTo>
                  <a:pt x="391886" y="558800"/>
                </a:lnTo>
                <a:lnTo>
                  <a:pt x="391886" y="1556655"/>
                </a:lnTo>
                <a:cubicBezTo>
                  <a:pt x="391886" y="1592728"/>
                  <a:pt x="362643" y="1621971"/>
                  <a:pt x="326570" y="1621971"/>
                </a:cubicBezTo>
                <a:lnTo>
                  <a:pt x="65316" y="1621971"/>
                </a:lnTo>
                <a:cubicBezTo>
                  <a:pt x="29243" y="1621971"/>
                  <a:pt x="0" y="1592728"/>
                  <a:pt x="0" y="1556655"/>
                </a:cubicBezTo>
                <a:lnTo>
                  <a:pt x="0" y="558800"/>
                </a:lnTo>
                <a:lnTo>
                  <a:pt x="0" y="73046"/>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Freeform 21"/>
          <p:cNvSpPr/>
          <p:nvPr/>
        </p:nvSpPr>
        <p:spPr>
          <a:xfrm>
            <a:off x="8656630" y="2828309"/>
            <a:ext cx="195943" cy="2513336"/>
          </a:xfrm>
          <a:custGeom>
            <a:avLst/>
            <a:gdLst>
              <a:gd name="connsiteX0" fmla="*/ 0 w 195943"/>
              <a:gd name="connsiteY0" fmla="*/ 0 h 1621971"/>
              <a:gd name="connsiteX1" fmla="*/ 195943 w 195943"/>
              <a:gd name="connsiteY1" fmla="*/ 0 h 1621971"/>
              <a:gd name="connsiteX2" fmla="*/ 195943 w 195943"/>
              <a:gd name="connsiteY2" fmla="*/ 73046 h 1621971"/>
              <a:gd name="connsiteX3" fmla="*/ 195943 w 195943"/>
              <a:gd name="connsiteY3" fmla="*/ 558800 h 1621971"/>
              <a:gd name="connsiteX4" fmla="*/ 195943 w 195943"/>
              <a:gd name="connsiteY4" fmla="*/ 1556655 h 1621971"/>
              <a:gd name="connsiteX5" fmla="*/ 130627 w 195943"/>
              <a:gd name="connsiteY5" fmla="*/ 1621971 h 1621971"/>
              <a:gd name="connsiteX6" fmla="*/ 0 w 195943"/>
              <a:gd name="connsiteY6" fmla="*/ 1621971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943" h="1621971">
                <a:moveTo>
                  <a:pt x="0" y="0"/>
                </a:moveTo>
                <a:lnTo>
                  <a:pt x="195943" y="0"/>
                </a:lnTo>
                <a:lnTo>
                  <a:pt x="195943" y="73046"/>
                </a:lnTo>
                <a:lnTo>
                  <a:pt x="195943" y="558800"/>
                </a:lnTo>
                <a:lnTo>
                  <a:pt x="195943" y="1556655"/>
                </a:lnTo>
                <a:cubicBezTo>
                  <a:pt x="195943" y="1592728"/>
                  <a:pt x="166700" y="1621971"/>
                  <a:pt x="130627" y="1621971"/>
                </a:cubicBezTo>
                <a:lnTo>
                  <a:pt x="0" y="1621971"/>
                </a:ln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ounded Rectangle 22"/>
          <p:cNvSpPr/>
          <p:nvPr/>
        </p:nvSpPr>
        <p:spPr>
          <a:xfrm>
            <a:off x="8928773" y="2264620"/>
            <a:ext cx="391886" cy="3077024"/>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Freeform 23"/>
          <p:cNvSpPr/>
          <p:nvPr/>
        </p:nvSpPr>
        <p:spPr>
          <a:xfrm>
            <a:off x="8928773" y="3069286"/>
            <a:ext cx="391886" cy="2272357"/>
          </a:xfrm>
          <a:custGeom>
            <a:avLst/>
            <a:gdLst>
              <a:gd name="connsiteX0" fmla="*/ 0 w 391886"/>
              <a:gd name="connsiteY0" fmla="*/ 0 h 1621971"/>
              <a:gd name="connsiteX1" fmla="*/ 391886 w 391886"/>
              <a:gd name="connsiteY1" fmla="*/ 0 h 1621971"/>
              <a:gd name="connsiteX2" fmla="*/ 391886 w 391886"/>
              <a:gd name="connsiteY2" fmla="*/ 73046 h 1621971"/>
              <a:gd name="connsiteX3" fmla="*/ 391886 w 391886"/>
              <a:gd name="connsiteY3" fmla="*/ 558800 h 1621971"/>
              <a:gd name="connsiteX4" fmla="*/ 391886 w 391886"/>
              <a:gd name="connsiteY4" fmla="*/ 1556655 h 1621971"/>
              <a:gd name="connsiteX5" fmla="*/ 326570 w 391886"/>
              <a:gd name="connsiteY5" fmla="*/ 1621971 h 1621971"/>
              <a:gd name="connsiteX6" fmla="*/ 65316 w 391886"/>
              <a:gd name="connsiteY6" fmla="*/ 1621971 h 1621971"/>
              <a:gd name="connsiteX7" fmla="*/ 0 w 391886"/>
              <a:gd name="connsiteY7" fmla="*/ 1556655 h 1621971"/>
              <a:gd name="connsiteX8" fmla="*/ 0 w 391886"/>
              <a:gd name="connsiteY8" fmla="*/ 558800 h 1621971"/>
              <a:gd name="connsiteX9" fmla="*/ 0 w 391886"/>
              <a:gd name="connsiteY9" fmla="*/ 73046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886" h="1621971">
                <a:moveTo>
                  <a:pt x="0" y="0"/>
                </a:moveTo>
                <a:lnTo>
                  <a:pt x="391886" y="0"/>
                </a:lnTo>
                <a:lnTo>
                  <a:pt x="391886" y="73046"/>
                </a:lnTo>
                <a:lnTo>
                  <a:pt x="391886" y="558800"/>
                </a:lnTo>
                <a:lnTo>
                  <a:pt x="391886" y="1556655"/>
                </a:lnTo>
                <a:cubicBezTo>
                  <a:pt x="391886" y="1592728"/>
                  <a:pt x="362643" y="1621971"/>
                  <a:pt x="326570" y="1621971"/>
                </a:cubicBezTo>
                <a:lnTo>
                  <a:pt x="65316" y="1621971"/>
                </a:lnTo>
                <a:cubicBezTo>
                  <a:pt x="29243" y="1621971"/>
                  <a:pt x="0" y="1592728"/>
                  <a:pt x="0" y="1556655"/>
                </a:cubicBezTo>
                <a:lnTo>
                  <a:pt x="0" y="558800"/>
                </a:lnTo>
                <a:lnTo>
                  <a:pt x="0" y="7304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Freeform 24"/>
          <p:cNvSpPr/>
          <p:nvPr/>
        </p:nvSpPr>
        <p:spPr>
          <a:xfrm>
            <a:off x="9124716" y="3069286"/>
            <a:ext cx="195943" cy="2272357"/>
          </a:xfrm>
          <a:custGeom>
            <a:avLst/>
            <a:gdLst>
              <a:gd name="connsiteX0" fmla="*/ 0 w 195943"/>
              <a:gd name="connsiteY0" fmla="*/ 0 h 1621971"/>
              <a:gd name="connsiteX1" fmla="*/ 195943 w 195943"/>
              <a:gd name="connsiteY1" fmla="*/ 0 h 1621971"/>
              <a:gd name="connsiteX2" fmla="*/ 195943 w 195943"/>
              <a:gd name="connsiteY2" fmla="*/ 73046 h 1621971"/>
              <a:gd name="connsiteX3" fmla="*/ 195943 w 195943"/>
              <a:gd name="connsiteY3" fmla="*/ 558800 h 1621971"/>
              <a:gd name="connsiteX4" fmla="*/ 195943 w 195943"/>
              <a:gd name="connsiteY4" fmla="*/ 1556655 h 1621971"/>
              <a:gd name="connsiteX5" fmla="*/ 130627 w 195943"/>
              <a:gd name="connsiteY5" fmla="*/ 1621971 h 1621971"/>
              <a:gd name="connsiteX6" fmla="*/ 0 w 195943"/>
              <a:gd name="connsiteY6" fmla="*/ 1621971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943" h="1621971">
                <a:moveTo>
                  <a:pt x="0" y="0"/>
                </a:moveTo>
                <a:lnTo>
                  <a:pt x="195943" y="0"/>
                </a:lnTo>
                <a:lnTo>
                  <a:pt x="195943" y="73046"/>
                </a:lnTo>
                <a:lnTo>
                  <a:pt x="195943" y="558800"/>
                </a:lnTo>
                <a:lnTo>
                  <a:pt x="195943" y="1556655"/>
                </a:lnTo>
                <a:cubicBezTo>
                  <a:pt x="195943" y="1592728"/>
                  <a:pt x="166700" y="1621971"/>
                  <a:pt x="130627" y="1621971"/>
                </a:cubicBezTo>
                <a:lnTo>
                  <a:pt x="0" y="1621971"/>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9396859" y="2264619"/>
            <a:ext cx="391886" cy="3077024"/>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Freeform 26"/>
          <p:cNvSpPr/>
          <p:nvPr/>
        </p:nvSpPr>
        <p:spPr>
          <a:xfrm>
            <a:off x="9396859" y="2927345"/>
            <a:ext cx="391886" cy="2414298"/>
          </a:xfrm>
          <a:custGeom>
            <a:avLst/>
            <a:gdLst>
              <a:gd name="connsiteX0" fmla="*/ 0 w 391886"/>
              <a:gd name="connsiteY0" fmla="*/ 0 h 1621971"/>
              <a:gd name="connsiteX1" fmla="*/ 391886 w 391886"/>
              <a:gd name="connsiteY1" fmla="*/ 0 h 1621971"/>
              <a:gd name="connsiteX2" fmla="*/ 391886 w 391886"/>
              <a:gd name="connsiteY2" fmla="*/ 73046 h 1621971"/>
              <a:gd name="connsiteX3" fmla="*/ 391886 w 391886"/>
              <a:gd name="connsiteY3" fmla="*/ 558800 h 1621971"/>
              <a:gd name="connsiteX4" fmla="*/ 391886 w 391886"/>
              <a:gd name="connsiteY4" fmla="*/ 1556655 h 1621971"/>
              <a:gd name="connsiteX5" fmla="*/ 326570 w 391886"/>
              <a:gd name="connsiteY5" fmla="*/ 1621971 h 1621971"/>
              <a:gd name="connsiteX6" fmla="*/ 65316 w 391886"/>
              <a:gd name="connsiteY6" fmla="*/ 1621971 h 1621971"/>
              <a:gd name="connsiteX7" fmla="*/ 0 w 391886"/>
              <a:gd name="connsiteY7" fmla="*/ 1556655 h 1621971"/>
              <a:gd name="connsiteX8" fmla="*/ 0 w 391886"/>
              <a:gd name="connsiteY8" fmla="*/ 558800 h 1621971"/>
              <a:gd name="connsiteX9" fmla="*/ 0 w 391886"/>
              <a:gd name="connsiteY9" fmla="*/ 73046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886" h="1621971">
                <a:moveTo>
                  <a:pt x="0" y="0"/>
                </a:moveTo>
                <a:lnTo>
                  <a:pt x="391886" y="0"/>
                </a:lnTo>
                <a:lnTo>
                  <a:pt x="391886" y="73046"/>
                </a:lnTo>
                <a:lnTo>
                  <a:pt x="391886" y="558800"/>
                </a:lnTo>
                <a:lnTo>
                  <a:pt x="391886" y="1556655"/>
                </a:lnTo>
                <a:cubicBezTo>
                  <a:pt x="391886" y="1592728"/>
                  <a:pt x="362643" y="1621971"/>
                  <a:pt x="326570" y="1621971"/>
                </a:cubicBezTo>
                <a:lnTo>
                  <a:pt x="65316" y="1621971"/>
                </a:lnTo>
                <a:cubicBezTo>
                  <a:pt x="29243" y="1621971"/>
                  <a:pt x="0" y="1592728"/>
                  <a:pt x="0" y="1556655"/>
                </a:cubicBezTo>
                <a:lnTo>
                  <a:pt x="0" y="558800"/>
                </a:lnTo>
                <a:lnTo>
                  <a:pt x="0" y="7304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Freeform 27"/>
          <p:cNvSpPr/>
          <p:nvPr/>
        </p:nvSpPr>
        <p:spPr>
          <a:xfrm>
            <a:off x="9592802" y="2927345"/>
            <a:ext cx="195943" cy="2414298"/>
          </a:xfrm>
          <a:custGeom>
            <a:avLst/>
            <a:gdLst>
              <a:gd name="connsiteX0" fmla="*/ 0 w 195943"/>
              <a:gd name="connsiteY0" fmla="*/ 0 h 1621971"/>
              <a:gd name="connsiteX1" fmla="*/ 195943 w 195943"/>
              <a:gd name="connsiteY1" fmla="*/ 0 h 1621971"/>
              <a:gd name="connsiteX2" fmla="*/ 195943 w 195943"/>
              <a:gd name="connsiteY2" fmla="*/ 73046 h 1621971"/>
              <a:gd name="connsiteX3" fmla="*/ 195943 w 195943"/>
              <a:gd name="connsiteY3" fmla="*/ 558800 h 1621971"/>
              <a:gd name="connsiteX4" fmla="*/ 195943 w 195943"/>
              <a:gd name="connsiteY4" fmla="*/ 1556655 h 1621971"/>
              <a:gd name="connsiteX5" fmla="*/ 130627 w 195943"/>
              <a:gd name="connsiteY5" fmla="*/ 1621971 h 1621971"/>
              <a:gd name="connsiteX6" fmla="*/ 0 w 195943"/>
              <a:gd name="connsiteY6" fmla="*/ 1621971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943" h="1621971">
                <a:moveTo>
                  <a:pt x="0" y="0"/>
                </a:moveTo>
                <a:lnTo>
                  <a:pt x="195943" y="0"/>
                </a:lnTo>
                <a:lnTo>
                  <a:pt x="195943" y="73046"/>
                </a:lnTo>
                <a:lnTo>
                  <a:pt x="195943" y="558800"/>
                </a:lnTo>
                <a:lnTo>
                  <a:pt x="195943" y="1556655"/>
                </a:lnTo>
                <a:cubicBezTo>
                  <a:pt x="195943" y="1592728"/>
                  <a:pt x="166700" y="1621971"/>
                  <a:pt x="130627" y="1621971"/>
                </a:cubicBezTo>
                <a:lnTo>
                  <a:pt x="0" y="162197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ounded Rectangle 28"/>
          <p:cNvSpPr/>
          <p:nvPr/>
        </p:nvSpPr>
        <p:spPr>
          <a:xfrm>
            <a:off x="9861317" y="2264618"/>
            <a:ext cx="391886" cy="3077024"/>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Freeform 29"/>
          <p:cNvSpPr/>
          <p:nvPr/>
        </p:nvSpPr>
        <p:spPr>
          <a:xfrm>
            <a:off x="9861317" y="3733448"/>
            <a:ext cx="391886" cy="1608194"/>
          </a:xfrm>
          <a:custGeom>
            <a:avLst/>
            <a:gdLst>
              <a:gd name="connsiteX0" fmla="*/ 0 w 391886"/>
              <a:gd name="connsiteY0" fmla="*/ 0 h 1621971"/>
              <a:gd name="connsiteX1" fmla="*/ 391886 w 391886"/>
              <a:gd name="connsiteY1" fmla="*/ 0 h 1621971"/>
              <a:gd name="connsiteX2" fmla="*/ 391886 w 391886"/>
              <a:gd name="connsiteY2" fmla="*/ 73046 h 1621971"/>
              <a:gd name="connsiteX3" fmla="*/ 391886 w 391886"/>
              <a:gd name="connsiteY3" fmla="*/ 558800 h 1621971"/>
              <a:gd name="connsiteX4" fmla="*/ 391886 w 391886"/>
              <a:gd name="connsiteY4" fmla="*/ 1556655 h 1621971"/>
              <a:gd name="connsiteX5" fmla="*/ 326570 w 391886"/>
              <a:gd name="connsiteY5" fmla="*/ 1621971 h 1621971"/>
              <a:gd name="connsiteX6" fmla="*/ 65316 w 391886"/>
              <a:gd name="connsiteY6" fmla="*/ 1621971 h 1621971"/>
              <a:gd name="connsiteX7" fmla="*/ 0 w 391886"/>
              <a:gd name="connsiteY7" fmla="*/ 1556655 h 1621971"/>
              <a:gd name="connsiteX8" fmla="*/ 0 w 391886"/>
              <a:gd name="connsiteY8" fmla="*/ 558800 h 1621971"/>
              <a:gd name="connsiteX9" fmla="*/ 0 w 391886"/>
              <a:gd name="connsiteY9" fmla="*/ 73046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886" h="1621971">
                <a:moveTo>
                  <a:pt x="0" y="0"/>
                </a:moveTo>
                <a:lnTo>
                  <a:pt x="391886" y="0"/>
                </a:lnTo>
                <a:lnTo>
                  <a:pt x="391886" y="73046"/>
                </a:lnTo>
                <a:lnTo>
                  <a:pt x="391886" y="558800"/>
                </a:lnTo>
                <a:lnTo>
                  <a:pt x="391886" y="1556655"/>
                </a:lnTo>
                <a:cubicBezTo>
                  <a:pt x="391886" y="1592728"/>
                  <a:pt x="362643" y="1621971"/>
                  <a:pt x="326570" y="1621971"/>
                </a:cubicBezTo>
                <a:lnTo>
                  <a:pt x="65316" y="1621971"/>
                </a:lnTo>
                <a:cubicBezTo>
                  <a:pt x="29243" y="1621971"/>
                  <a:pt x="0" y="1592728"/>
                  <a:pt x="0" y="1556655"/>
                </a:cubicBezTo>
                <a:lnTo>
                  <a:pt x="0" y="558800"/>
                </a:lnTo>
                <a:lnTo>
                  <a:pt x="0" y="7304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Freeform 30"/>
          <p:cNvSpPr/>
          <p:nvPr/>
        </p:nvSpPr>
        <p:spPr>
          <a:xfrm>
            <a:off x="10057260" y="3733448"/>
            <a:ext cx="195943" cy="1608194"/>
          </a:xfrm>
          <a:custGeom>
            <a:avLst/>
            <a:gdLst>
              <a:gd name="connsiteX0" fmla="*/ 0 w 195943"/>
              <a:gd name="connsiteY0" fmla="*/ 0 h 1621971"/>
              <a:gd name="connsiteX1" fmla="*/ 195943 w 195943"/>
              <a:gd name="connsiteY1" fmla="*/ 0 h 1621971"/>
              <a:gd name="connsiteX2" fmla="*/ 195943 w 195943"/>
              <a:gd name="connsiteY2" fmla="*/ 73046 h 1621971"/>
              <a:gd name="connsiteX3" fmla="*/ 195943 w 195943"/>
              <a:gd name="connsiteY3" fmla="*/ 558800 h 1621971"/>
              <a:gd name="connsiteX4" fmla="*/ 195943 w 195943"/>
              <a:gd name="connsiteY4" fmla="*/ 1556655 h 1621971"/>
              <a:gd name="connsiteX5" fmla="*/ 130627 w 195943"/>
              <a:gd name="connsiteY5" fmla="*/ 1621971 h 1621971"/>
              <a:gd name="connsiteX6" fmla="*/ 0 w 195943"/>
              <a:gd name="connsiteY6" fmla="*/ 1621971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943" h="1621971">
                <a:moveTo>
                  <a:pt x="0" y="0"/>
                </a:moveTo>
                <a:lnTo>
                  <a:pt x="195943" y="0"/>
                </a:lnTo>
                <a:lnTo>
                  <a:pt x="195943" y="73046"/>
                </a:lnTo>
                <a:lnTo>
                  <a:pt x="195943" y="558800"/>
                </a:lnTo>
                <a:lnTo>
                  <a:pt x="195943" y="1556655"/>
                </a:lnTo>
                <a:cubicBezTo>
                  <a:pt x="195943" y="1592728"/>
                  <a:pt x="166700" y="1621971"/>
                  <a:pt x="130627" y="1621971"/>
                </a:cubicBezTo>
                <a:lnTo>
                  <a:pt x="0" y="1621971"/>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ounded Rectangle 31"/>
          <p:cNvSpPr/>
          <p:nvPr/>
        </p:nvSpPr>
        <p:spPr>
          <a:xfrm>
            <a:off x="10329403" y="2264617"/>
            <a:ext cx="391886" cy="3077024"/>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Freeform 32"/>
          <p:cNvSpPr/>
          <p:nvPr/>
        </p:nvSpPr>
        <p:spPr>
          <a:xfrm>
            <a:off x="10329403" y="2703165"/>
            <a:ext cx="391886" cy="2638475"/>
          </a:xfrm>
          <a:custGeom>
            <a:avLst/>
            <a:gdLst>
              <a:gd name="connsiteX0" fmla="*/ 0 w 391886"/>
              <a:gd name="connsiteY0" fmla="*/ 0 h 1621971"/>
              <a:gd name="connsiteX1" fmla="*/ 391886 w 391886"/>
              <a:gd name="connsiteY1" fmla="*/ 0 h 1621971"/>
              <a:gd name="connsiteX2" fmla="*/ 391886 w 391886"/>
              <a:gd name="connsiteY2" fmla="*/ 73046 h 1621971"/>
              <a:gd name="connsiteX3" fmla="*/ 391886 w 391886"/>
              <a:gd name="connsiteY3" fmla="*/ 558800 h 1621971"/>
              <a:gd name="connsiteX4" fmla="*/ 391886 w 391886"/>
              <a:gd name="connsiteY4" fmla="*/ 1556655 h 1621971"/>
              <a:gd name="connsiteX5" fmla="*/ 326570 w 391886"/>
              <a:gd name="connsiteY5" fmla="*/ 1621971 h 1621971"/>
              <a:gd name="connsiteX6" fmla="*/ 65316 w 391886"/>
              <a:gd name="connsiteY6" fmla="*/ 1621971 h 1621971"/>
              <a:gd name="connsiteX7" fmla="*/ 0 w 391886"/>
              <a:gd name="connsiteY7" fmla="*/ 1556655 h 1621971"/>
              <a:gd name="connsiteX8" fmla="*/ 0 w 391886"/>
              <a:gd name="connsiteY8" fmla="*/ 558800 h 1621971"/>
              <a:gd name="connsiteX9" fmla="*/ 0 w 391886"/>
              <a:gd name="connsiteY9" fmla="*/ 73046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886" h="1621971">
                <a:moveTo>
                  <a:pt x="0" y="0"/>
                </a:moveTo>
                <a:lnTo>
                  <a:pt x="391886" y="0"/>
                </a:lnTo>
                <a:lnTo>
                  <a:pt x="391886" y="73046"/>
                </a:lnTo>
                <a:lnTo>
                  <a:pt x="391886" y="558800"/>
                </a:lnTo>
                <a:lnTo>
                  <a:pt x="391886" y="1556655"/>
                </a:lnTo>
                <a:cubicBezTo>
                  <a:pt x="391886" y="1592728"/>
                  <a:pt x="362643" y="1621971"/>
                  <a:pt x="326570" y="1621971"/>
                </a:cubicBezTo>
                <a:lnTo>
                  <a:pt x="65316" y="1621971"/>
                </a:lnTo>
                <a:cubicBezTo>
                  <a:pt x="29243" y="1621971"/>
                  <a:pt x="0" y="1592728"/>
                  <a:pt x="0" y="1556655"/>
                </a:cubicBezTo>
                <a:lnTo>
                  <a:pt x="0" y="558800"/>
                </a:lnTo>
                <a:lnTo>
                  <a:pt x="0" y="7304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Freeform 33"/>
          <p:cNvSpPr/>
          <p:nvPr/>
        </p:nvSpPr>
        <p:spPr>
          <a:xfrm>
            <a:off x="10525346" y="2703165"/>
            <a:ext cx="195943" cy="2638475"/>
          </a:xfrm>
          <a:custGeom>
            <a:avLst/>
            <a:gdLst>
              <a:gd name="connsiteX0" fmla="*/ 0 w 195943"/>
              <a:gd name="connsiteY0" fmla="*/ 0 h 1621971"/>
              <a:gd name="connsiteX1" fmla="*/ 195943 w 195943"/>
              <a:gd name="connsiteY1" fmla="*/ 0 h 1621971"/>
              <a:gd name="connsiteX2" fmla="*/ 195943 w 195943"/>
              <a:gd name="connsiteY2" fmla="*/ 73046 h 1621971"/>
              <a:gd name="connsiteX3" fmla="*/ 195943 w 195943"/>
              <a:gd name="connsiteY3" fmla="*/ 558800 h 1621971"/>
              <a:gd name="connsiteX4" fmla="*/ 195943 w 195943"/>
              <a:gd name="connsiteY4" fmla="*/ 1556655 h 1621971"/>
              <a:gd name="connsiteX5" fmla="*/ 130627 w 195943"/>
              <a:gd name="connsiteY5" fmla="*/ 1621971 h 1621971"/>
              <a:gd name="connsiteX6" fmla="*/ 0 w 195943"/>
              <a:gd name="connsiteY6" fmla="*/ 1621971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943" h="1621971">
                <a:moveTo>
                  <a:pt x="0" y="0"/>
                </a:moveTo>
                <a:lnTo>
                  <a:pt x="195943" y="0"/>
                </a:lnTo>
                <a:lnTo>
                  <a:pt x="195943" y="73046"/>
                </a:lnTo>
                <a:lnTo>
                  <a:pt x="195943" y="558800"/>
                </a:lnTo>
                <a:lnTo>
                  <a:pt x="195943" y="1556655"/>
                </a:lnTo>
                <a:cubicBezTo>
                  <a:pt x="195943" y="1592728"/>
                  <a:pt x="166700" y="1621971"/>
                  <a:pt x="130627" y="1621971"/>
                </a:cubicBezTo>
                <a:lnTo>
                  <a:pt x="0" y="162197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ounded Rectangle 34"/>
          <p:cNvSpPr/>
          <p:nvPr/>
        </p:nvSpPr>
        <p:spPr>
          <a:xfrm>
            <a:off x="10797489" y="2264616"/>
            <a:ext cx="391886" cy="3077024"/>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Freeform 35"/>
          <p:cNvSpPr/>
          <p:nvPr/>
        </p:nvSpPr>
        <p:spPr>
          <a:xfrm>
            <a:off x="10797489" y="2828308"/>
            <a:ext cx="391886" cy="2513331"/>
          </a:xfrm>
          <a:custGeom>
            <a:avLst/>
            <a:gdLst>
              <a:gd name="connsiteX0" fmla="*/ 0 w 391886"/>
              <a:gd name="connsiteY0" fmla="*/ 0 h 1621971"/>
              <a:gd name="connsiteX1" fmla="*/ 391886 w 391886"/>
              <a:gd name="connsiteY1" fmla="*/ 0 h 1621971"/>
              <a:gd name="connsiteX2" fmla="*/ 391886 w 391886"/>
              <a:gd name="connsiteY2" fmla="*/ 73046 h 1621971"/>
              <a:gd name="connsiteX3" fmla="*/ 391886 w 391886"/>
              <a:gd name="connsiteY3" fmla="*/ 558800 h 1621971"/>
              <a:gd name="connsiteX4" fmla="*/ 391886 w 391886"/>
              <a:gd name="connsiteY4" fmla="*/ 1556655 h 1621971"/>
              <a:gd name="connsiteX5" fmla="*/ 326570 w 391886"/>
              <a:gd name="connsiteY5" fmla="*/ 1621971 h 1621971"/>
              <a:gd name="connsiteX6" fmla="*/ 65316 w 391886"/>
              <a:gd name="connsiteY6" fmla="*/ 1621971 h 1621971"/>
              <a:gd name="connsiteX7" fmla="*/ 0 w 391886"/>
              <a:gd name="connsiteY7" fmla="*/ 1556655 h 1621971"/>
              <a:gd name="connsiteX8" fmla="*/ 0 w 391886"/>
              <a:gd name="connsiteY8" fmla="*/ 558800 h 1621971"/>
              <a:gd name="connsiteX9" fmla="*/ 0 w 391886"/>
              <a:gd name="connsiteY9" fmla="*/ 73046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886" h="1621971">
                <a:moveTo>
                  <a:pt x="0" y="0"/>
                </a:moveTo>
                <a:lnTo>
                  <a:pt x="391886" y="0"/>
                </a:lnTo>
                <a:lnTo>
                  <a:pt x="391886" y="73046"/>
                </a:lnTo>
                <a:lnTo>
                  <a:pt x="391886" y="558800"/>
                </a:lnTo>
                <a:lnTo>
                  <a:pt x="391886" y="1556655"/>
                </a:lnTo>
                <a:cubicBezTo>
                  <a:pt x="391886" y="1592728"/>
                  <a:pt x="362643" y="1621971"/>
                  <a:pt x="326570" y="1621971"/>
                </a:cubicBezTo>
                <a:lnTo>
                  <a:pt x="65316" y="1621971"/>
                </a:lnTo>
                <a:cubicBezTo>
                  <a:pt x="29243" y="1621971"/>
                  <a:pt x="0" y="1592728"/>
                  <a:pt x="0" y="1556655"/>
                </a:cubicBezTo>
                <a:lnTo>
                  <a:pt x="0" y="558800"/>
                </a:lnTo>
                <a:lnTo>
                  <a:pt x="0" y="73046"/>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Freeform 36"/>
          <p:cNvSpPr/>
          <p:nvPr/>
        </p:nvSpPr>
        <p:spPr>
          <a:xfrm>
            <a:off x="10993432" y="2828308"/>
            <a:ext cx="195943" cy="2513331"/>
          </a:xfrm>
          <a:custGeom>
            <a:avLst/>
            <a:gdLst>
              <a:gd name="connsiteX0" fmla="*/ 0 w 195943"/>
              <a:gd name="connsiteY0" fmla="*/ 0 h 1621971"/>
              <a:gd name="connsiteX1" fmla="*/ 195943 w 195943"/>
              <a:gd name="connsiteY1" fmla="*/ 0 h 1621971"/>
              <a:gd name="connsiteX2" fmla="*/ 195943 w 195943"/>
              <a:gd name="connsiteY2" fmla="*/ 73046 h 1621971"/>
              <a:gd name="connsiteX3" fmla="*/ 195943 w 195943"/>
              <a:gd name="connsiteY3" fmla="*/ 558800 h 1621971"/>
              <a:gd name="connsiteX4" fmla="*/ 195943 w 195943"/>
              <a:gd name="connsiteY4" fmla="*/ 1556655 h 1621971"/>
              <a:gd name="connsiteX5" fmla="*/ 130627 w 195943"/>
              <a:gd name="connsiteY5" fmla="*/ 1621971 h 1621971"/>
              <a:gd name="connsiteX6" fmla="*/ 0 w 195943"/>
              <a:gd name="connsiteY6" fmla="*/ 1621971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943" h="1621971">
                <a:moveTo>
                  <a:pt x="0" y="0"/>
                </a:moveTo>
                <a:lnTo>
                  <a:pt x="195943" y="0"/>
                </a:lnTo>
                <a:lnTo>
                  <a:pt x="195943" y="73046"/>
                </a:lnTo>
                <a:lnTo>
                  <a:pt x="195943" y="558800"/>
                </a:lnTo>
                <a:lnTo>
                  <a:pt x="195943" y="1556655"/>
                </a:lnTo>
                <a:cubicBezTo>
                  <a:pt x="195943" y="1592728"/>
                  <a:pt x="166700" y="1621971"/>
                  <a:pt x="130627" y="1621971"/>
                </a:cubicBezTo>
                <a:lnTo>
                  <a:pt x="0" y="1621971"/>
                </a:ln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ounded Rectangle 37"/>
          <p:cNvSpPr/>
          <p:nvPr/>
        </p:nvSpPr>
        <p:spPr>
          <a:xfrm>
            <a:off x="11265575" y="2264615"/>
            <a:ext cx="391886" cy="3077024"/>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Freeform 38"/>
          <p:cNvSpPr/>
          <p:nvPr/>
        </p:nvSpPr>
        <p:spPr>
          <a:xfrm>
            <a:off x="11265575" y="2644374"/>
            <a:ext cx="391886" cy="2697264"/>
          </a:xfrm>
          <a:custGeom>
            <a:avLst/>
            <a:gdLst>
              <a:gd name="connsiteX0" fmla="*/ 0 w 391886"/>
              <a:gd name="connsiteY0" fmla="*/ 0 h 1621971"/>
              <a:gd name="connsiteX1" fmla="*/ 391886 w 391886"/>
              <a:gd name="connsiteY1" fmla="*/ 0 h 1621971"/>
              <a:gd name="connsiteX2" fmla="*/ 391886 w 391886"/>
              <a:gd name="connsiteY2" fmla="*/ 73046 h 1621971"/>
              <a:gd name="connsiteX3" fmla="*/ 391886 w 391886"/>
              <a:gd name="connsiteY3" fmla="*/ 558800 h 1621971"/>
              <a:gd name="connsiteX4" fmla="*/ 391886 w 391886"/>
              <a:gd name="connsiteY4" fmla="*/ 1556655 h 1621971"/>
              <a:gd name="connsiteX5" fmla="*/ 326570 w 391886"/>
              <a:gd name="connsiteY5" fmla="*/ 1621971 h 1621971"/>
              <a:gd name="connsiteX6" fmla="*/ 65316 w 391886"/>
              <a:gd name="connsiteY6" fmla="*/ 1621971 h 1621971"/>
              <a:gd name="connsiteX7" fmla="*/ 0 w 391886"/>
              <a:gd name="connsiteY7" fmla="*/ 1556655 h 1621971"/>
              <a:gd name="connsiteX8" fmla="*/ 0 w 391886"/>
              <a:gd name="connsiteY8" fmla="*/ 558800 h 1621971"/>
              <a:gd name="connsiteX9" fmla="*/ 0 w 391886"/>
              <a:gd name="connsiteY9" fmla="*/ 73046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886" h="1621971">
                <a:moveTo>
                  <a:pt x="0" y="0"/>
                </a:moveTo>
                <a:lnTo>
                  <a:pt x="391886" y="0"/>
                </a:lnTo>
                <a:lnTo>
                  <a:pt x="391886" y="73046"/>
                </a:lnTo>
                <a:lnTo>
                  <a:pt x="391886" y="558800"/>
                </a:lnTo>
                <a:lnTo>
                  <a:pt x="391886" y="1556655"/>
                </a:lnTo>
                <a:cubicBezTo>
                  <a:pt x="391886" y="1592728"/>
                  <a:pt x="362643" y="1621971"/>
                  <a:pt x="326570" y="1621971"/>
                </a:cubicBezTo>
                <a:lnTo>
                  <a:pt x="65316" y="1621971"/>
                </a:lnTo>
                <a:cubicBezTo>
                  <a:pt x="29243" y="1621971"/>
                  <a:pt x="0" y="1592728"/>
                  <a:pt x="0" y="1556655"/>
                </a:cubicBezTo>
                <a:lnTo>
                  <a:pt x="0" y="558800"/>
                </a:lnTo>
                <a:lnTo>
                  <a:pt x="0" y="73046"/>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Freeform 39"/>
          <p:cNvSpPr/>
          <p:nvPr/>
        </p:nvSpPr>
        <p:spPr>
          <a:xfrm>
            <a:off x="11461518" y="2644374"/>
            <a:ext cx="195943" cy="2697264"/>
          </a:xfrm>
          <a:custGeom>
            <a:avLst/>
            <a:gdLst>
              <a:gd name="connsiteX0" fmla="*/ 0 w 195943"/>
              <a:gd name="connsiteY0" fmla="*/ 0 h 1621971"/>
              <a:gd name="connsiteX1" fmla="*/ 195943 w 195943"/>
              <a:gd name="connsiteY1" fmla="*/ 0 h 1621971"/>
              <a:gd name="connsiteX2" fmla="*/ 195943 w 195943"/>
              <a:gd name="connsiteY2" fmla="*/ 73046 h 1621971"/>
              <a:gd name="connsiteX3" fmla="*/ 195943 w 195943"/>
              <a:gd name="connsiteY3" fmla="*/ 558800 h 1621971"/>
              <a:gd name="connsiteX4" fmla="*/ 195943 w 195943"/>
              <a:gd name="connsiteY4" fmla="*/ 1556655 h 1621971"/>
              <a:gd name="connsiteX5" fmla="*/ 130627 w 195943"/>
              <a:gd name="connsiteY5" fmla="*/ 1621971 h 1621971"/>
              <a:gd name="connsiteX6" fmla="*/ 0 w 195943"/>
              <a:gd name="connsiteY6" fmla="*/ 1621971 h 162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943" h="1621971">
                <a:moveTo>
                  <a:pt x="0" y="0"/>
                </a:moveTo>
                <a:lnTo>
                  <a:pt x="195943" y="0"/>
                </a:lnTo>
                <a:lnTo>
                  <a:pt x="195943" y="73046"/>
                </a:lnTo>
                <a:lnTo>
                  <a:pt x="195943" y="558800"/>
                </a:lnTo>
                <a:lnTo>
                  <a:pt x="195943" y="1556655"/>
                </a:lnTo>
                <a:cubicBezTo>
                  <a:pt x="195943" y="1592728"/>
                  <a:pt x="166700" y="1621971"/>
                  <a:pt x="130627" y="1621971"/>
                </a:cubicBezTo>
                <a:lnTo>
                  <a:pt x="0" y="1621971"/>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6306494" y="5341638"/>
            <a:ext cx="45719" cy="2733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6767774" y="5341638"/>
            <a:ext cx="45719" cy="2733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7239946" y="5341638"/>
            <a:ext cx="45719" cy="2733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7701226" y="5341638"/>
            <a:ext cx="45719" cy="2733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8177114" y="5341638"/>
            <a:ext cx="45719" cy="2733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8638394" y="5341638"/>
            <a:ext cx="45719" cy="2733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9110566" y="5341638"/>
            <a:ext cx="45719" cy="2733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9571846" y="5341638"/>
            <a:ext cx="45719" cy="2733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10044695" y="5341638"/>
            <a:ext cx="45719" cy="2733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10505975" y="5341638"/>
            <a:ext cx="45719" cy="2733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10978147" y="5341638"/>
            <a:ext cx="45719" cy="2733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11439427" y="5341638"/>
            <a:ext cx="45719" cy="2733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6306494" y="5568950"/>
            <a:ext cx="5178652" cy="46038"/>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TextBox 53"/>
          <p:cNvSpPr txBox="1"/>
          <p:nvPr/>
        </p:nvSpPr>
        <p:spPr>
          <a:xfrm>
            <a:off x="6068270" y="5568950"/>
            <a:ext cx="491723" cy="307777"/>
          </a:xfrm>
          <a:prstGeom prst="rect">
            <a:avLst/>
          </a:prstGeom>
          <a:noFill/>
        </p:spPr>
        <p:txBody>
          <a:bodyPr wrap="square" rtlCol="0">
            <a:spAutoFit/>
          </a:bodyPr>
          <a:lstStyle/>
          <a:p>
            <a:pPr algn="ctr"/>
            <a:r>
              <a:rPr lang="id-ID" sz="1400" b="1" dirty="0" smtClean="0">
                <a:solidFill>
                  <a:schemeClr val="tx1">
                    <a:lumMod val="50000"/>
                    <a:lumOff val="50000"/>
                  </a:schemeClr>
                </a:solidFill>
              </a:rPr>
              <a:t>Jan</a:t>
            </a:r>
            <a:endParaRPr lang="id-ID" sz="1400" b="1" dirty="0">
              <a:solidFill>
                <a:schemeClr val="accent6"/>
              </a:solidFill>
            </a:endParaRPr>
          </a:p>
        </p:txBody>
      </p:sp>
      <p:sp>
        <p:nvSpPr>
          <p:cNvPr id="55" name="TextBox 54"/>
          <p:cNvSpPr txBox="1"/>
          <p:nvPr/>
        </p:nvSpPr>
        <p:spPr>
          <a:xfrm>
            <a:off x="6525296" y="5568950"/>
            <a:ext cx="491723" cy="307777"/>
          </a:xfrm>
          <a:prstGeom prst="rect">
            <a:avLst/>
          </a:prstGeom>
          <a:noFill/>
        </p:spPr>
        <p:txBody>
          <a:bodyPr wrap="square" rtlCol="0">
            <a:spAutoFit/>
          </a:bodyPr>
          <a:lstStyle/>
          <a:p>
            <a:pPr algn="ctr"/>
            <a:r>
              <a:rPr lang="id-ID" sz="1400" b="1" dirty="0" smtClean="0">
                <a:solidFill>
                  <a:schemeClr val="tx1">
                    <a:lumMod val="50000"/>
                    <a:lumOff val="50000"/>
                  </a:schemeClr>
                </a:solidFill>
              </a:rPr>
              <a:t>Feb</a:t>
            </a:r>
            <a:endParaRPr lang="id-ID" sz="1400" b="1" dirty="0">
              <a:solidFill>
                <a:schemeClr val="accent6"/>
              </a:solidFill>
            </a:endParaRPr>
          </a:p>
        </p:txBody>
      </p:sp>
      <p:sp>
        <p:nvSpPr>
          <p:cNvPr id="56" name="TextBox 55"/>
          <p:cNvSpPr txBox="1"/>
          <p:nvPr/>
        </p:nvSpPr>
        <p:spPr>
          <a:xfrm>
            <a:off x="7012936" y="5568950"/>
            <a:ext cx="491723" cy="307777"/>
          </a:xfrm>
          <a:prstGeom prst="rect">
            <a:avLst/>
          </a:prstGeom>
          <a:noFill/>
        </p:spPr>
        <p:txBody>
          <a:bodyPr wrap="square" rtlCol="0">
            <a:spAutoFit/>
          </a:bodyPr>
          <a:lstStyle/>
          <a:p>
            <a:pPr algn="ctr"/>
            <a:r>
              <a:rPr lang="id-ID" sz="1400" b="1" dirty="0" smtClean="0">
                <a:solidFill>
                  <a:schemeClr val="tx1">
                    <a:lumMod val="50000"/>
                    <a:lumOff val="50000"/>
                  </a:schemeClr>
                </a:solidFill>
              </a:rPr>
              <a:t>Mar</a:t>
            </a:r>
            <a:endParaRPr lang="id-ID" sz="1400" b="1" dirty="0">
              <a:solidFill>
                <a:schemeClr val="accent6"/>
              </a:solidFill>
            </a:endParaRPr>
          </a:p>
        </p:txBody>
      </p:sp>
      <p:sp>
        <p:nvSpPr>
          <p:cNvPr id="57" name="TextBox 56"/>
          <p:cNvSpPr txBox="1"/>
          <p:nvPr/>
        </p:nvSpPr>
        <p:spPr>
          <a:xfrm>
            <a:off x="7469962" y="5568950"/>
            <a:ext cx="491723" cy="307777"/>
          </a:xfrm>
          <a:prstGeom prst="rect">
            <a:avLst/>
          </a:prstGeom>
          <a:noFill/>
        </p:spPr>
        <p:txBody>
          <a:bodyPr wrap="square" rtlCol="0">
            <a:spAutoFit/>
          </a:bodyPr>
          <a:lstStyle/>
          <a:p>
            <a:pPr algn="ctr"/>
            <a:r>
              <a:rPr lang="id-ID" sz="1400" b="1" dirty="0" smtClean="0">
                <a:solidFill>
                  <a:schemeClr val="tx1">
                    <a:lumMod val="50000"/>
                    <a:lumOff val="50000"/>
                  </a:schemeClr>
                </a:solidFill>
              </a:rPr>
              <a:t>Apr</a:t>
            </a:r>
            <a:endParaRPr lang="id-ID" sz="1400" b="1" dirty="0">
              <a:solidFill>
                <a:schemeClr val="accent6"/>
              </a:solidFill>
            </a:endParaRPr>
          </a:p>
        </p:txBody>
      </p:sp>
      <p:sp>
        <p:nvSpPr>
          <p:cNvPr id="58" name="TextBox 57"/>
          <p:cNvSpPr txBox="1"/>
          <p:nvPr/>
        </p:nvSpPr>
        <p:spPr>
          <a:xfrm>
            <a:off x="7941095" y="5568950"/>
            <a:ext cx="529105" cy="307777"/>
          </a:xfrm>
          <a:prstGeom prst="rect">
            <a:avLst/>
          </a:prstGeom>
          <a:noFill/>
        </p:spPr>
        <p:txBody>
          <a:bodyPr wrap="square" rtlCol="0">
            <a:spAutoFit/>
          </a:bodyPr>
          <a:lstStyle/>
          <a:p>
            <a:pPr algn="ctr"/>
            <a:r>
              <a:rPr lang="id-ID" sz="1400" b="1" dirty="0" smtClean="0">
                <a:solidFill>
                  <a:schemeClr val="tx1">
                    <a:lumMod val="50000"/>
                    <a:lumOff val="50000"/>
                  </a:schemeClr>
                </a:solidFill>
              </a:rPr>
              <a:t>May</a:t>
            </a:r>
            <a:endParaRPr lang="id-ID" sz="1400" b="1" dirty="0">
              <a:solidFill>
                <a:schemeClr val="accent6"/>
              </a:solidFill>
            </a:endParaRPr>
          </a:p>
        </p:txBody>
      </p:sp>
      <p:sp>
        <p:nvSpPr>
          <p:cNvPr id="59" name="TextBox 58"/>
          <p:cNvSpPr txBox="1"/>
          <p:nvPr/>
        </p:nvSpPr>
        <p:spPr>
          <a:xfrm>
            <a:off x="8422783" y="5568950"/>
            <a:ext cx="491723" cy="307777"/>
          </a:xfrm>
          <a:prstGeom prst="rect">
            <a:avLst/>
          </a:prstGeom>
          <a:noFill/>
        </p:spPr>
        <p:txBody>
          <a:bodyPr wrap="square" rtlCol="0">
            <a:spAutoFit/>
          </a:bodyPr>
          <a:lstStyle/>
          <a:p>
            <a:pPr algn="ctr"/>
            <a:r>
              <a:rPr lang="id-ID" sz="1400" b="1" dirty="0" smtClean="0">
                <a:solidFill>
                  <a:schemeClr val="tx1">
                    <a:lumMod val="50000"/>
                    <a:lumOff val="50000"/>
                  </a:schemeClr>
                </a:solidFill>
              </a:rPr>
              <a:t>Jun</a:t>
            </a:r>
            <a:endParaRPr lang="id-ID" sz="1400" b="1" dirty="0">
              <a:solidFill>
                <a:schemeClr val="accent6"/>
              </a:solidFill>
            </a:endParaRPr>
          </a:p>
        </p:txBody>
      </p:sp>
      <p:sp>
        <p:nvSpPr>
          <p:cNvPr id="60" name="TextBox 59"/>
          <p:cNvSpPr txBox="1"/>
          <p:nvPr/>
        </p:nvSpPr>
        <p:spPr>
          <a:xfrm>
            <a:off x="8910423" y="5568950"/>
            <a:ext cx="491723" cy="307777"/>
          </a:xfrm>
          <a:prstGeom prst="rect">
            <a:avLst/>
          </a:prstGeom>
          <a:noFill/>
        </p:spPr>
        <p:txBody>
          <a:bodyPr wrap="square" rtlCol="0">
            <a:spAutoFit/>
          </a:bodyPr>
          <a:lstStyle/>
          <a:p>
            <a:pPr algn="ctr"/>
            <a:r>
              <a:rPr lang="id-ID" sz="1400" b="1" dirty="0" smtClean="0">
                <a:solidFill>
                  <a:schemeClr val="tx1">
                    <a:lumMod val="50000"/>
                    <a:lumOff val="50000"/>
                  </a:schemeClr>
                </a:solidFill>
              </a:rPr>
              <a:t>Jul</a:t>
            </a:r>
            <a:endParaRPr lang="id-ID" sz="1400" b="1" dirty="0">
              <a:solidFill>
                <a:schemeClr val="accent6"/>
              </a:solidFill>
            </a:endParaRPr>
          </a:p>
        </p:txBody>
      </p:sp>
      <p:sp>
        <p:nvSpPr>
          <p:cNvPr id="61" name="TextBox 60"/>
          <p:cNvSpPr txBox="1"/>
          <p:nvPr/>
        </p:nvSpPr>
        <p:spPr>
          <a:xfrm>
            <a:off x="9367449" y="5568950"/>
            <a:ext cx="491723" cy="307777"/>
          </a:xfrm>
          <a:prstGeom prst="rect">
            <a:avLst/>
          </a:prstGeom>
          <a:noFill/>
        </p:spPr>
        <p:txBody>
          <a:bodyPr wrap="square" rtlCol="0">
            <a:spAutoFit/>
          </a:bodyPr>
          <a:lstStyle/>
          <a:p>
            <a:pPr algn="ctr"/>
            <a:r>
              <a:rPr lang="id-ID" sz="1400" b="1" dirty="0" smtClean="0">
                <a:solidFill>
                  <a:schemeClr val="tx1">
                    <a:lumMod val="50000"/>
                    <a:lumOff val="50000"/>
                  </a:schemeClr>
                </a:solidFill>
              </a:rPr>
              <a:t>Aug</a:t>
            </a:r>
            <a:endParaRPr lang="id-ID" sz="1400" b="1" dirty="0">
              <a:solidFill>
                <a:schemeClr val="accent6"/>
              </a:solidFill>
            </a:endParaRPr>
          </a:p>
        </p:txBody>
      </p:sp>
      <p:sp>
        <p:nvSpPr>
          <p:cNvPr id="62" name="TextBox 61"/>
          <p:cNvSpPr txBox="1"/>
          <p:nvPr/>
        </p:nvSpPr>
        <p:spPr>
          <a:xfrm>
            <a:off x="9837713" y="5567014"/>
            <a:ext cx="491723" cy="307777"/>
          </a:xfrm>
          <a:prstGeom prst="rect">
            <a:avLst/>
          </a:prstGeom>
          <a:noFill/>
        </p:spPr>
        <p:txBody>
          <a:bodyPr wrap="square" rtlCol="0">
            <a:spAutoFit/>
          </a:bodyPr>
          <a:lstStyle/>
          <a:p>
            <a:pPr algn="ctr"/>
            <a:r>
              <a:rPr lang="id-ID" sz="1400" b="1" dirty="0" smtClean="0">
                <a:solidFill>
                  <a:schemeClr val="tx1">
                    <a:lumMod val="50000"/>
                    <a:lumOff val="50000"/>
                  </a:schemeClr>
                </a:solidFill>
              </a:rPr>
              <a:t>Sep</a:t>
            </a:r>
            <a:endParaRPr lang="id-ID" sz="1400" b="1" dirty="0">
              <a:solidFill>
                <a:schemeClr val="accent6"/>
              </a:solidFill>
            </a:endParaRPr>
          </a:p>
        </p:txBody>
      </p:sp>
      <p:sp>
        <p:nvSpPr>
          <p:cNvPr id="63" name="TextBox 62"/>
          <p:cNvSpPr txBox="1"/>
          <p:nvPr/>
        </p:nvSpPr>
        <p:spPr>
          <a:xfrm>
            <a:off x="10294739" y="5567014"/>
            <a:ext cx="491723" cy="307777"/>
          </a:xfrm>
          <a:prstGeom prst="rect">
            <a:avLst/>
          </a:prstGeom>
          <a:noFill/>
        </p:spPr>
        <p:txBody>
          <a:bodyPr wrap="square" rtlCol="0">
            <a:spAutoFit/>
          </a:bodyPr>
          <a:lstStyle/>
          <a:p>
            <a:pPr algn="ctr"/>
            <a:r>
              <a:rPr lang="id-ID" sz="1400" b="1" dirty="0" smtClean="0">
                <a:solidFill>
                  <a:schemeClr val="tx1">
                    <a:lumMod val="50000"/>
                    <a:lumOff val="50000"/>
                  </a:schemeClr>
                </a:solidFill>
              </a:rPr>
              <a:t>Oct</a:t>
            </a:r>
            <a:endParaRPr lang="id-ID" sz="1400" b="1" dirty="0">
              <a:solidFill>
                <a:schemeClr val="accent6"/>
              </a:solidFill>
            </a:endParaRPr>
          </a:p>
        </p:txBody>
      </p:sp>
      <p:sp>
        <p:nvSpPr>
          <p:cNvPr id="64" name="TextBox 63"/>
          <p:cNvSpPr txBox="1"/>
          <p:nvPr/>
        </p:nvSpPr>
        <p:spPr>
          <a:xfrm>
            <a:off x="10782379" y="5567014"/>
            <a:ext cx="491723" cy="307777"/>
          </a:xfrm>
          <a:prstGeom prst="rect">
            <a:avLst/>
          </a:prstGeom>
          <a:noFill/>
        </p:spPr>
        <p:txBody>
          <a:bodyPr wrap="square" rtlCol="0">
            <a:spAutoFit/>
          </a:bodyPr>
          <a:lstStyle/>
          <a:p>
            <a:pPr algn="ctr"/>
            <a:r>
              <a:rPr lang="id-ID" sz="1400" b="1" dirty="0" smtClean="0">
                <a:solidFill>
                  <a:schemeClr val="tx1">
                    <a:lumMod val="50000"/>
                    <a:lumOff val="50000"/>
                  </a:schemeClr>
                </a:solidFill>
              </a:rPr>
              <a:t>Nov</a:t>
            </a:r>
            <a:endParaRPr lang="id-ID" sz="1400" b="1" dirty="0">
              <a:solidFill>
                <a:schemeClr val="accent6"/>
              </a:solidFill>
            </a:endParaRPr>
          </a:p>
        </p:txBody>
      </p:sp>
      <p:sp>
        <p:nvSpPr>
          <p:cNvPr id="65" name="TextBox 64"/>
          <p:cNvSpPr txBox="1"/>
          <p:nvPr/>
        </p:nvSpPr>
        <p:spPr>
          <a:xfrm>
            <a:off x="11239405" y="5567014"/>
            <a:ext cx="491723" cy="307777"/>
          </a:xfrm>
          <a:prstGeom prst="rect">
            <a:avLst/>
          </a:prstGeom>
          <a:noFill/>
        </p:spPr>
        <p:txBody>
          <a:bodyPr wrap="square" rtlCol="0">
            <a:spAutoFit/>
          </a:bodyPr>
          <a:lstStyle/>
          <a:p>
            <a:pPr algn="ctr"/>
            <a:r>
              <a:rPr lang="id-ID" sz="1400" b="1" dirty="0" smtClean="0">
                <a:solidFill>
                  <a:schemeClr val="tx1">
                    <a:lumMod val="50000"/>
                    <a:lumOff val="50000"/>
                  </a:schemeClr>
                </a:solidFill>
              </a:rPr>
              <a:t>Dec</a:t>
            </a:r>
            <a:endParaRPr lang="id-ID" sz="1400" b="1" dirty="0">
              <a:solidFill>
                <a:schemeClr val="accent6"/>
              </a:solidFill>
            </a:endParaRPr>
          </a:p>
        </p:txBody>
      </p:sp>
      <p:sp>
        <p:nvSpPr>
          <p:cNvPr id="66" name="TextBox 65"/>
          <p:cNvSpPr txBox="1"/>
          <p:nvPr/>
        </p:nvSpPr>
        <p:spPr>
          <a:xfrm>
            <a:off x="6060334" y="2247862"/>
            <a:ext cx="491723" cy="276999"/>
          </a:xfrm>
          <a:prstGeom prst="rect">
            <a:avLst/>
          </a:prstGeom>
          <a:noFill/>
        </p:spPr>
        <p:txBody>
          <a:bodyPr wrap="square" rtlCol="0">
            <a:spAutoFit/>
          </a:bodyPr>
          <a:lstStyle/>
          <a:p>
            <a:pPr algn="ctr"/>
            <a:r>
              <a:rPr lang="id-ID" sz="1200" dirty="0" smtClean="0">
                <a:solidFill>
                  <a:schemeClr val="bg1">
                    <a:lumMod val="50000"/>
                  </a:schemeClr>
                </a:solidFill>
              </a:rPr>
              <a:t>40%</a:t>
            </a:r>
            <a:endParaRPr lang="id-ID" sz="1200" dirty="0">
              <a:solidFill>
                <a:schemeClr val="bg1">
                  <a:lumMod val="50000"/>
                </a:schemeClr>
              </a:solidFill>
            </a:endParaRPr>
          </a:p>
        </p:txBody>
      </p:sp>
      <p:sp>
        <p:nvSpPr>
          <p:cNvPr id="67" name="TextBox 66"/>
          <p:cNvSpPr txBox="1"/>
          <p:nvPr/>
        </p:nvSpPr>
        <p:spPr>
          <a:xfrm>
            <a:off x="6566429" y="2247862"/>
            <a:ext cx="491723" cy="276999"/>
          </a:xfrm>
          <a:prstGeom prst="rect">
            <a:avLst/>
          </a:prstGeom>
          <a:noFill/>
        </p:spPr>
        <p:txBody>
          <a:bodyPr wrap="square" rtlCol="0">
            <a:spAutoFit/>
          </a:bodyPr>
          <a:lstStyle/>
          <a:p>
            <a:pPr algn="ctr"/>
            <a:r>
              <a:rPr lang="id-ID" sz="1200" dirty="0" smtClean="0">
                <a:solidFill>
                  <a:schemeClr val="bg1">
                    <a:lumMod val="50000"/>
                  </a:schemeClr>
                </a:solidFill>
              </a:rPr>
              <a:t>70%</a:t>
            </a:r>
            <a:endParaRPr lang="id-ID" sz="1200" dirty="0">
              <a:solidFill>
                <a:schemeClr val="bg1">
                  <a:lumMod val="50000"/>
                </a:schemeClr>
              </a:solidFill>
            </a:endParaRPr>
          </a:p>
        </p:txBody>
      </p:sp>
      <p:sp>
        <p:nvSpPr>
          <p:cNvPr id="68" name="TextBox 67"/>
          <p:cNvSpPr txBox="1"/>
          <p:nvPr/>
        </p:nvSpPr>
        <p:spPr>
          <a:xfrm>
            <a:off x="7012786" y="2239264"/>
            <a:ext cx="491723" cy="276999"/>
          </a:xfrm>
          <a:prstGeom prst="rect">
            <a:avLst/>
          </a:prstGeom>
          <a:noFill/>
        </p:spPr>
        <p:txBody>
          <a:bodyPr wrap="square" rtlCol="0">
            <a:spAutoFit/>
          </a:bodyPr>
          <a:lstStyle/>
          <a:p>
            <a:pPr algn="ctr"/>
            <a:r>
              <a:rPr lang="id-ID" sz="1200" dirty="0" smtClean="0">
                <a:solidFill>
                  <a:schemeClr val="bg1">
                    <a:lumMod val="50000"/>
                  </a:schemeClr>
                </a:solidFill>
              </a:rPr>
              <a:t>65%</a:t>
            </a:r>
            <a:endParaRPr lang="id-ID" sz="1200" dirty="0">
              <a:solidFill>
                <a:schemeClr val="bg1">
                  <a:lumMod val="50000"/>
                </a:schemeClr>
              </a:solidFill>
            </a:endParaRPr>
          </a:p>
        </p:txBody>
      </p:sp>
      <p:sp>
        <p:nvSpPr>
          <p:cNvPr id="69" name="TextBox 68"/>
          <p:cNvSpPr txBox="1"/>
          <p:nvPr/>
        </p:nvSpPr>
        <p:spPr>
          <a:xfrm>
            <a:off x="7469962" y="2239264"/>
            <a:ext cx="491723" cy="276999"/>
          </a:xfrm>
          <a:prstGeom prst="rect">
            <a:avLst/>
          </a:prstGeom>
          <a:noFill/>
        </p:spPr>
        <p:txBody>
          <a:bodyPr wrap="square" rtlCol="0">
            <a:spAutoFit/>
          </a:bodyPr>
          <a:lstStyle/>
          <a:p>
            <a:pPr algn="ctr"/>
            <a:r>
              <a:rPr lang="id-ID" sz="1200" dirty="0" smtClean="0">
                <a:solidFill>
                  <a:schemeClr val="bg1">
                    <a:lumMod val="50000"/>
                  </a:schemeClr>
                </a:solidFill>
              </a:rPr>
              <a:t>52%</a:t>
            </a:r>
            <a:endParaRPr lang="id-ID" sz="1200" dirty="0">
              <a:solidFill>
                <a:schemeClr val="bg1">
                  <a:lumMod val="50000"/>
                </a:schemeClr>
              </a:solidFill>
            </a:endParaRPr>
          </a:p>
        </p:txBody>
      </p:sp>
      <p:sp>
        <p:nvSpPr>
          <p:cNvPr id="70" name="TextBox 69"/>
          <p:cNvSpPr txBox="1"/>
          <p:nvPr/>
        </p:nvSpPr>
        <p:spPr>
          <a:xfrm>
            <a:off x="7965225" y="2239498"/>
            <a:ext cx="491723" cy="276999"/>
          </a:xfrm>
          <a:prstGeom prst="rect">
            <a:avLst/>
          </a:prstGeom>
          <a:noFill/>
        </p:spPr>
        <p:txBody>
          <a:bodyPr wrap="square" rtlCol="0">
            <a:spAutoFit/>
          </a:bodyPr>
          <a:lstStyle/>
          <a:p>
            <a:pPr algn="ctr"/>
            <a:r>
              <a:rPr lang="id-ID" sz="1200" dirty="0" smtClean="0">
                <a:solidFill>
                  <a:schemeClr val="bg1">
                    <a:lumMod val="50000"/>
                  </a:schemeClr>
                </a:solidFill>
              </a:rPr>
              <a:t>76%</a:t>
            </a:r>
            <a:endParaRPr lang="id-ID" sz="1200" dirty="0">
              <a:solidFill>
                <a:schemeClr val="bg1">
                  <a:lumMod val="50000"/>
                </a:schemeClr>
              </a:solidFill>
            </a:endParaRPr>
          </a:p>
        </p:txBody>
      </p:sp>
      <p:sp>
        <p:nvSpPr>
          <p:cNvPr id="71" name="TextBox 70"/>
          <p:cNvSpPr txBox="1"/>
          <p:nvPr/>
        </p:nvSpPr>
        <p:spPr>
          <a:xfrm>
            <a:off x="8425274" y="2239498"/>
            <a:ext cx="491723" cy="276999"/>
          </a:xfrm>
          <a:prstGeom prst="rect">
            <a:avLst/>
          </a:prstGeom>
          <a:noFill/>
        </p:spPr>
        <p:txBody>
          <a:bodyPr wrap="square" rtlCol="0">
            <a:spAutoFit/>
          </a:bodyPr>
          <a:lstStyle/>
          <a:p>
            <a:pPr algn="ctr"/>
            <a:r>
              <a:rPr lang="id-ID" sz="1200" dirty="0" smtClean="0">
                <a:solidFill>
                  <a:schemeClr val="bg1">
                    <a:lumMod val="50000"/>
                  </a:schemeClr>
                </a:solidFill>
              </a:rPr>
              <a:t>80%</a:t>
            </a:r>
            <a:endParaRPr lang="id-ID" sz="1200" dirty="0">
              <a:solidFill>
                <a:schemeClr val="bg1">
                  <a:lumMod val="50000"/>
                </a:schemeClr>
              </a:solidFill>
            </a:endParaRPr>
          </a:p>
        </p:txBody>
      </p:sp>
      <p:sp>
        <p:nvSpPr>
          <p:cNvPr id="72" name="TextBox 71"/>
          <p:cNvSpPr txBox="1"/>
          <p:nvPr/>
        </p:nvSpPr>
        <p:spPr>
          <a:xfrm>
            <a:off x="8871631" y="2230900"/>
            <a:ext cx="491723" cy="276999"/>
          </a:xfrm>
          <a:prstGeom prst="rect">
            <a:avLst/>
          </a:prstGeom>
          <a:noFill/>
        </p:spPr>
        <p:txBody>
          <a:bodyPr wrap="square" rtlCol="0">
            <a:spAutoFit/>
          </a:bodyPr>
          <a:lstStyle/>
          <a:p>
            <a:pPr algn="ctr"/>
            <a:r>
              <a:rPr lang="id-ID" sz="1200" dirty="0" smtClean="0">
                <a:solidFill>
                  <a:schemeClr val="bg1">
                    <a:lumMod val="50000"/>
                  </a:schemeClr>
                </a:solidFill>
              </a:rPr>
              <a:t>72%</a:t>
            </a:r>
            <a:endParaRPr lang="id-ID" sz="1200" dirty="0">
              <a:solidFill>
                <a:schemeClr val="bg1">
                  <a:lumMod val="50000"/>
                </a:schemeClr>
              </a:solidFill>
            </a:endParaRPr>
          </a:p>
        </p:txBody>
      </p:sp>
      <p:sp>
        <p:nvSpPr>
          <p:cNvPr id="73" name="TextBox 72"/>
          <p:cNvSpPr txBox="1"/>
          <p:nvPr/>
        </p:nvSpPr>
        <p:spPr>
          <a:xfrm>
            <a:off x="9328807" y="2230900"/>
            <a:ext cx="491723" cy="276999"/>
          </a:xfrm>
          <a:prstGeom prst="rect">
            <a:avLst/>
          </a:prstGeom>
          <a:noFill/>
        </p:spPr>
        <p:txBody>
          <a:bodyPr wrap="square" rtlCol="0">
            <a:spAutoFit/>
          </a:bodyPr>
          <a:lstStyle/>
          <a:p>
            <a:pPr algn="ctr"/>
            <a:r>
              <a:rPr lang="id-ID" sz="1200" dirty="0" smtClean="0">
                <a:solidFill>
                  <a:schemeClr val="bg1">
                    <a:lumMod val="50000"/>
                  </a:schemeClr>
                </a:solidFill>
              </a:rPr>
              <a:t>78%</a:t>
            </a:r>
            <a:endParaRPr lang="id-ID" sz="1200" dirty="0">
              <a:solidFill>
                <a:schemeClr val="bg1">
                  <a:lumMod val="50000"/>
                </a:schemeClr>
              </a:solidFill>
            </a:endParaRPr>
          </a:p>
        </p:txBody>
      </p:sp>
      <p:sp>
        <p:nvSpPr>
          <p:cNvPr id="74" name="TextBox 73"/>
          <p:cNvSpPr txBox="1"/>
          <p:nvPr/>
        </p:nvSpPr>
        <p:spPr>
          <a:xfrm>
            <a:off x="9824070" y="2226601"/>
            <a:ext cx="491723" cy="276999"/>
          </a:xfrm>
          <a:prstGeom prst="rect">
            <a:avLst/>
          </a:prstGeom>
          <a:noFill/>
        </p:spPr>
        <p:txBody>
          <a:bodyPr wrap="square" rtlCol="0">
            <a:spAutoFit/>
          </a:bodyPr>
          <a:lstStyle/>
          <a:p>
            <a:pPr algn="ctr"/>
            <a:r>
              <a:rPr lang="id-ID" sz="1200" dirty="0" smtClean="0">
                <a:solidFill>
                  <a:schemeClr val="bg1">
                    <a:lumMod val="50000"/>
                  </a:schemeClr>
                </a:solidFill>
              </a:rPr>
              <a:t>50%</a:t>
            </a:r>
            <a:endParaRPr lang="id-ID" sz="1200" dirty="0">
              <a:solidFill>
                <a:schemeClr val="bg1">
                  <a:lumMod val="50000"/>
                </a:schemeClr>
              </a:solidFill>
            </a:endParaRPr>
          </a:p>
        </p:txBody>
      </p:sp>
      <p:sp>
        <p:nvSpPr>
          <p:cNvPr id="75" name="TextBox 74"/>
          <p:cNvSpPr txBox="1"/>
          <p:nvPr/>
        </p:nvSpPr>
        <p:spPr>
          <a:xfrm>
            <a:off x="10284119" y="2226601"/>
            <a:ext cx="491723" cy="276999"/>
          </a:xfrm>
          <a:prstGeom prst="rect">
            <a:avLst/>
          </a:prstGeom>
          <a:noFill/>
        </p:spPr>
        <p:txBody>
          <a:bodyPr wrap="square" rtlCol="0">
            <a:spAutoFit/>
          </a:bodyPr>
          <a:lstStyle/>
          <a:p>
            <a:pPr algn="ctr"/>
            <a:r>
              <a:rPr lang="id-ID" sz="1200" dirty="0" smtClean="0">
                <a:solidFill>
                  <a:schemeClr val="bg1">
                    <a:lumMod val="50000"/>
                  </a:schemeClr>
                </a:solidFill>
              </a:rPr>
              <a:t>84%</a:t>
            </a:r>
            <a:endParaRPr lang="id-ID" sz="1200" dirty="0">
              <a:solidFill>
                <a:schemeClr val="bg1">
                  <a:lumMod val="50000"/>
                </a:schemeClr>
              </a:solidFill>
            </a:endParaRPr>
          </a:p>
        </p:txBody>
      </p:sp>
      <p:sp>
        <p:nvSpPr>
          <p:cNvPr id="76" name="TextBox 75"/>
          <p:cNvSpPr txBox="1"/>
          <p:nvPr/>
        </p:nvSpPr>
        <p:spPr>
          <a:xfrm>
            <a:off x="10730476" y="2218003"/>
            <a:ext cx="491723" cy="276999"/>
          </a:xfrm>
          <a:prstGeom prst="rect">
            <a:avLst/>
          </a:prstGeom>
          <a:noFill/>
        </p:spPr>
        <p:txBody>
          <a:bodyPr wrap="square" rtlCol="0">
            <a:spAutoFit/>
          </a:bodyPr>
          <a:lstStyle/>
          <a:p>
            <a:pPr algn="ctr"/>
            <a:r>
              <a:rPr lang="id-ID" sz="1200" dirty="0" smtClean="0">
                <a:solidFill>
                  <a:schemeClr val="bg1">
                    <a:lumMod val="50000"/>
                  </a:schemeClr>
                </a:solidFill>
              </a:rPr>
              <a:t>80%</a:t>
            </a:r>
            <a:endParaRPr lang="id-ID" sz="1200" dirty="0">
              <a:solidFill>
                <a:schemeClr val="bg1">
                  <a:lumMod val="50000"/>
                </a:schemeClr>
              </a:solidFill>
            </a:endParaRPr>
          </a:p>
        </p:txBody>
      </p:sp>
      <p:sp>
        <p:nvSpPr>
          <p:cNvPr id="77" name="TextBox 76"/>
          <p:cNvSpPr txBox="1"/>
          <p:nvPr/>
        </p:nvSpPr>
        <p:spPr>
          <a:xfrm>
            <a:off x="11187652" y="2218003"/>
            <a:ext cx="491723" cy="276999"/>
          </a:xfrm>
          <a:prstGeom prst="rect">
            <a:avLst/>
          </a:prstGeom>
          <a:noFill/>
        </p:spPr>
        <p:txBody>
          <a:bodyPr wrap="square" rtlCol="0">
            <a:spAutoFit/>
          </a:bodyPr>
          <a:lstStyle/>
          <a:p>
            <a:pPr algn="ctr"/>
            <a:r>
              <a:rPr lang="id-ID" sz="1200" dirty="0" smtClean="0">
                <a:solidFill>
                  <a:schemeClr val="bg1">
                    <a:lumMod val="50000"/>
                  </a:schemeClr>
                </a:solidFill>
              </a:rPr>
              <a:t>87%</a:t>
            </a:r>
            <a:endParaRPr lang="id-ID" sz="1200" dirty="0">
              <a:solidFill>
                <a:schemeClr val="bg1">
                  <a:lumMod val="50000"/>
                </a:schemeClr>
              </a:solidFill>
            </a:endParaRPr>
          </a:p>
        </p:txBody>
      </p:sp>
      <p:sp>
        <p:nvSpPr>
          <p:cNvPr id="78" name="TextBox 77"/>
          <p:cNvSpPr txBox="1"/>
          <p:nvPr/>
        </p:nvSpPr>
        <p:spPr>
          <a:xfrm>
            <a:off x="940709" y="2742295"/>
            <a:ext cx="4401910" cy="1600438"/>
          </a:xfrm>
          <a:prstGeom prst="rect">
            <a:avLst/>
          </a:prstGeom>
          <a:noFill/>
        </p:spPr>
        <p:txBody>
          <a:bodyPr wrap="square" rtlCol="0">
            <a:spAutoFit/>
          </a:bodyPr>
          <a:lstStyle/>
          <a:p>
            <a:pPr algn="r"/>
            <a:r>
              <a:rPr lang="id-ID" sz="14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iriure dolor in hendrerit in.</a:t>
            </a:r>
          </a:p>
          <a:p>
            <a:pPr algn="r"/>
            <a:r>
              <a:rPr lang="id-ID" sz="1400" dirty="0">
                <a:solidFill>
                  <a:schemeClr val="bg1"/>
                </a:solidFill>
              </a:rPr>
              <a:t>iriure dolor in hendrerit in</a:t>
            </a:r>
            <a:r>
              <a:rPr lang="id-ID" sz="1400" dirty="0" smtClean="0">
                <a:solidFill>
                  <a:schemeClr val="bg1"/>
                </a:solidFill>
              </a:rPr>
              <a:t>.</a:t>
            </a:r>
            <a:endParaRPr lang="id-ID" sz="1400" dirty="0">
              <a:solidFill>
                <a:schemeClr val="bg1"/>
              </a:solidFill>
            </a:endParaRPr>
          </a:p>
        </p:txBody>
      </p:sp>
      <p:sp>
        <p:nvSpPr>
          <p:cNvPr id="79" name="TextBox 78"/>
          <p:cNvSpPr txBox="1"/>
          <p:nvPr/>
        </p:nvSpPr>
        <p:spPr>
          <a:xfrm>
            <a:off x="1875356" y="2405015"/>
            <a:ext cx="3462300" cy="400110"/>
          </a:xfrm>
          <a:prstGeom prst="rect">
            <a:avLst/>
          </a:prstGeom>
          <a:noFill/>
        </p:spPr>
        <p:txBody>
          <a:bodyPr wrap="square" rtlCol="0">
            <a:spAutoFit/>
          </a:bodyPr>
          <a:lstStyle/>
          <a:p>
            <a:pPr algn="r"/>
            <a:r>
              <a:rPr lang="id-ID" sz="2000" b="1" dirty="0" smtClean="0">
                <a:solidFill>
                  <a:schemeClr val="bg1"/>
                </a:solidFill>
              </a:rPr>
              <a:t>ABOUT SALES OF THE YEAR</a:t>
            </a:r>
            <a:endParaRPr lang="id-ID" sz="2000" b="1" dirty="0">
              <a:solidFill>
                <a:schemeClr val="bg1"/>
              </a:solidFill>
            </a:endParaRPr>
          </a:p>
        </p:txBody>
      </p:sp>
      <p:sp>
        <p:nvSpPr>
          <p:cNvPr id="80" name="Freeform 8"/>
          <p:cNvSpPr>
            <a:spLocks noEditPoints="1"/>
          </p:cNvSpPr>
          <p:nvPr/>
        </p:nvSpPr>
        <p:spPr bwMode="auto">
          <a:xfrm>
            <a:off x="39738" y="4651370"/>
            <a:ext cx="314877" cy="891311"/>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81" name="Freeform 8"/>
          <p:cNvSpPr>
            <a:spLocks noEditPoints="1"/>
          </p:cNvSpPr>
          <p:nvPr/>
        </p:nvSpPr>
        <p:spPr bwMode="auto">
          <a:xfrm>
            <a:off x="414388" y="4651370"/>
            <a:ext cx="314877" cy="891311"/>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82" name="Freeform 8"/>
          <p:cNvSpPr>
            <a:spLocks noEditPoints="1"/>
          </p:cNvSpPr>
          <p:nvPr/>
        </p:nvSpPr>
        <p:spPr bwMode="auto">
          <a:xfrm>
            <a:off x="789038" y="4651370"/>
            <a:ext cx="314877" cy="891311"/>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83" name="Freeform 8"/>
          <p:cNvSpPr>
            <a:spLocks noEditPoints="1"/>
          </p:cNvSpPr>
          <p:nvPr/>
        </p:nvSpPr>
        <p:spPr bwMode="auto">
          <a:xfrm>
            <a:off x="1163688" y="4651370"/>
            <a:ext cx="314877" cy="891311"/>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84" name="Freeform 8"/>
          <p:cNvSpPr>
            <a:spLocks noEditPoints="1"/>
          </p:cNvSpPr>
          <p:nvPr/>
        </p:nvSpPr>
        <p:spPr bwMode="auto">
          <a:xfrm>
            <a:off x="1560479" y="4651370"/>
            <a:ext cx="314877" cy="891311"/>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85" name="Freeform 8"/>
          <p:cNvSpPr>
            <a:spLocks noEditPoints="1"/>
          </p:cNvSpPr>
          <p:nvPr/>
        </p:nvSpPr>
        <p:spPr bwMode="auto">
          <a:xfrm>
            <a:off x="1935129" y="4651370"/>
            <a:ext cx="314877" cy="891311"/>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86" name="Freeform 8"/>
          <p:cNvSpPr>
            <a:spLocks noEditPoints="1"/>
          </p:cNvSpPr>
          <p:nvPr/>
        </p:nvSpPr>
        <p:spPr bwMode="auto">
          <a:xfrm>
            <a:off x="2309779" y="4651370"/>
            <a:ext cx="314877" cy="891311"/>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87" name="Freeform 8"/>
          <p:cNvSpPr>
            <a:spLocks noEditPoints="1"/>
          </p:cNvSpPr>
          <p:nvPr/>
        </p:nvSpPr>
        <p:spPr bwMode="auto">
          <a:xfrm>
            <a:off x="2684429" y="4651370"/>
            <a:ext cx="314877" cy="891311"/>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8" name="Freeform 8"/>
          <p:cNvSpPr>
            <a:spLocks noEditPoints="1"/>
          </p:cNvSpPr>
          <p:nvPr/>
        </p:nvSpPr>
        <p:spPr bwMode="auto">
          <a:xfrm>
            <a:off x="3059079" y="4651370"/>
            <a:ext cx="314877" cy="891311"/>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9" name="Freeform 8"/>
          <p:cNvSpPr>
            <a:spLocks noEditPoints="1"/>
          </p:cNvSpPr>
          <p:nvPr/>
        </p:nvSpPr>
        <p:spPr bwMode="auto">
          <a:xfrm>
            <a:off x="3433729" y="4651370"/>
            <a:ext cx="314877" cy="891311"/>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0" name="TextBox 89"/>
          <p:cNvSpPr txBox="1"/>
          <p:nvPr/>
        </p:nvSpPr>
        <p:spPr>
          <a:xfrm>
            <a:off x="3667504" y="4544408"/>
            <a:ext cx="1714440" cy="923330"/>
          </a:xfrm>
          <a:prstGeom prst="rect">
            <a:avLst/>
          </a:prstGeom>
          <a:noFill/>
        </p:spPr>
        <p:txBody>
          <a:bodyPr wrap="square" rtlCol="0">
            <a:spAutoFit/>
          </a:bodyPr>
          <a:lstStyle/>
          <a:p>
            <a:pPr algn="ctr"/>
            <a:r>
              <a:rPr lang="id-ID" sz="5400" dirty="0" smtClean="0">
                <a:solidFill>
                  <a:schemeClr val="accent3"/>
                </a:solidFill>
                <a:latin typeface="Neris Thin" panose="00000300000000000000" pitchFamily="50" charset="0"/>
              </a:rPr>
              <a:t>70%</a:t>
            </a:r>
            <a:endParaRPr lang="id-ID" sz="5400" dirty="0">
              <a:solidFill>
                <a:schemeClr val="accent3"/>
              </a:solidFill>
              <a:latin typeface="Neris Thin" panose="00000300000000000000" pitchFamily="50" charset="0"/>
            </a:endParaRPr>
          </a:p>
        </p:txBody>
      </p:sp>
      <p:sp>
        <p:nvSpPr>
          <p:cNvPr id="91" name="TextBox 90"/>
          <p:cNvSpPr txBox="1"/>
          <p:nvPr/>
        </p:nvSpPr>
        <p:spPr>
          <a:xfrm>
            <a:off x="3871456" y="5294383"/>
            <a:ext cx="1484927" cy="307777"/>
          </a:xfrm>
          <a:prstGeom prst="rect">
            <a:avLst/>
          </a:prstGeom>
          <a:noFill/>
        </p:spPr>
        <p:txBody>
          <a:bodyPr wrap="square" rtlCol="0">
            <a:spAutoFit/>
          </a:bodyPr>
          <a:lstStyle/>
          <a:p>
            <a:r>
              <a:rPr lang="id-ID" sz="1400" b="1" dirty="0" smtClean="0">
                <a:solidFill>
                  <a:schemeClr val="bg1">
                    <a:lumMod val="75000"/>
                  </a:schemeClr>
                </a:solidFill>
              </a:rPr>
              <a:t>SALES AVERAGE</a:t>
            </a:r>
            <a:endParaRPr lang="id-ID" sz="1400" b="1" dirty="0">
              <a:solidFill>
                <a:schemeClr val="bg1">
                  <a:lumMod val="75000"/>
                </a:schemeClr>
              </a:solidFill>
            </a:endParaRPr>
          </a:p>
        </p:txBody>
      </p:sp>
    </p:spTree>
    <p:extLst>
      <p:ext uri="{BB962C8B-B14F-4D97-AF65-F5344CB8AC3E}">
        <p14:creationId xmlns:p14="http://schemas.microsoft.com/office/powerpoint/2010/main" val="9818955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down)">
                                      <p:cBhvr>
                                        <p:cTn id="10" dur="500"/>
                                        <p:tgtEl>
                                          <p:spTgt spid="8"/>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down)">
                                      <p:cBhvr>
                                        <p:cTn id="13" dur="500"/>
                                        <p:tgtEl>
                                          <p:spTgt spid="11"/>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wipe(down)">
                                      <p:cBhvr>
                                        <p:cTn id="16" dur="500"/>
                                        <p:tgtEl>
                                          <p:spTgt spid="14"/>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wipe(down)">
                                      <p:cBhvr>
                                        <p:cTn id="19" dur="500"/>
                                        <p:tgtEl>
                                          <p:spTgt spid="17"/>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wipe(down)">
                                      <p:cBhvr>
                                        <p:cTn id="22" dur="500"/>
                                        <p:tgtEl>
                                          <p:spTgt spid="20"/>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down)">
                                      <p:cBhvr>
                                        <p:cTn id="25" dur="500"/>
                                        <p:tgtEl>
                                          <p:spTgt spid="23"/>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26"/>
                                        </p:tgtEl>
                                        <p:attrNameLst>
                                          <p:attrName>style.visibility</p:attrName>
                                        </p:attrNameLst>
                                      </p:cBhvr>
                                      <p:to>
                                        <p:strVal val="visible"/>
                                      </p:to>
                                    </p:set>
                                    <p:animEffect transition="in" filter="wipe(down)">
                                      <p:cBhvr>
                                        <p:cTn id="28" dur="500"/>
                                        <p:tgtEl>
                                          <p:spTgt spid="26"/>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wipe(down)">
                                      <p:cBhvr>
                                        <p:cTn id="31" dur="500"/>
                                        <p:tgtEl>
                                          <p:spTgt spid="29"/>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wipe(down)">
                                      <p:cBhvr>
                                        <p:cTn id="34" dur="500"/>
                                        <p:tgtEl>
                                          <p:spTgt spid="32"/>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35"/>
                                        </p:tgtEl>
                                        <p:attrNameLst>
                                          <p:attrName>style.visibility</p:attrName>
                                        </p:attrNameLst>
                                      </p:cBhvr>
                                      <p:to>
                                        <p:strVal val="visible"/>
                                      </p:to>
                                    </p:set>
                                    <p:animEffect transition="in" filter="wipe(down)">
                                      <p:cBhvr>
                                        <p:cTn id="37" dur="500"/>
                                        <p:tgtEl>
                                          <p:spTgt spid="35"/>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wipe(down)">
                                      <p:cBhvr>
                                        <p:cTn id="40" dur="500"/>
                                        <p:tgtEl>
                                          <p:spTgt spid="38"/>
                                        </p:tgtEl>
                                      </p:cBhvr>
                                    </p:animEffect>
                                  </p:childTnLst>
                                </p:cTn>
                              </p:par>
                            </p:childTnLst>
                          </p:cTn>
                        </p:par>
                        <p:par>
                          <p:cTn id="41" fill="hold">
                            <p:stCondLst>
                              <p:cond delay="500"/>
                            </p:stCondLst>
                            <p:childTnLst>
                              <p:par>
                                <p:cTn id="42" presetID="10" presetClass="entr" presetSubtype="0" fill="hold" grpId="0" nodeType="afterEffect">
                                  <p:stCondLst>
                                    <p:cond delay="0"/>
                                  </p:stCondLst>
                                  <p:childTnLst>
                                    <p:set>
                                      <p:cBhvr>
                                        <p:cTn id="43" dur="1" fill="hold">
                                          <p:stCondLst>
                                            <p:cond delay="0"/>
                                          </p:stCondLst>
                                        </p:cTn>
                                        <p:tgtEl>
                                          <p:spTgt spid="41"/>
                                        </p:tgtEl>
                                        <p:attrNameLst>
                                          <p:attrName>style.visibility</p:attrName>
                                        </p:attrNameLst>
                                      </p:cBhvr>
                                      <p:to>
                                        <p:strVal val="visible"/>
                                      </p:to>
                                    </p:set>
                                    <p:animEffect transition="in" filter="fade">
                                      <p:cBhvr>
                                        <p:cTn id="44" dur="500"/>
                                        <p:tgtEl>
                                          <p:spTgt spid="41"/>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fade">
                                      <p:cBhvr>
                                        <p:cTn id="47" dur="500"/>
                                        <p:tgtEl>
                                          <p:spTgt spid="5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2"/>
                                        </p:tgtEl>
                                        <p:attrNameLst>
                                          <p:attrName>style.visibility</p:attrName>
                                        </p:attrNameLst>
                                      </p:cBhvr>
                                      <p:to>
                                        <p:strVal val="visible"/>
                                      </p:to>
                                    </p:set>
                                    <p:animEffect transition="in" filter="fade">
                                      <p:cBhvr>
                                        <p:cTn id="50" dur="500"/>
                                        <p:tgtEl>
                                          <p:spTgt spid="42"/>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43"/>
                                        </p:tgtEl>
                                        <p:attrNameLst>
                                          <p:attrName>style.visibility</p:attrName>
                                        </p:attrNameLst>
                                      </p:cBhvr>
                                      <p:to>
                                        <p:strVal val="visible"/>
                                      </p:to>
                                    </p:set>
                                    <p:animEffect transition="in" filter="fade">
                                      <p:cBhvr>
                                        <p:cTn id="53" dur="500"/>
                                        <p:tgtEl>
                                          <p:spTgt spid="43"/>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500"/>
                                        <p:tgtEl>
                                          <p:spTgt spid="4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45"/>
                                        </p:tgtEl>
                                        <p:attrNameLst>
                                          <p:attrName>style.visibility</p:attrName>
                                        </p:attrNameLst>
                                      </p:cBhvr>
                                      <p:to>
                                        <p:strVal val="visible"/>
                                      </p:to>
                                    </p:set>
                                    <p:animEffect transition="in" filter="fade">
                                      <p:cBhvr>
                                        <p:cTn id="59" dur="500"/>
                                        <p:tgtEl>
                                          <p:spTgt spid="4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46"/>
                                        </p:tgtEl>
                                        <p:attrNameLst>
                                          <p:attrName>style.visibility</p:attrName>
                                        </p:attrNameLst>
                                      </p:cBhvr>
                                      <p:to>
                                        <p:strVal val="visible"/>
                                      </p:to>
                                    </p:set>
                                    <p:animEffect transition="in" filter="fade">
                                      <p:cBhvr>
                                        <p:cTn id="62" dur="500"/>
                                        <p:tgtEl>
                                          <p:spTgt spid="4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47"/>
                                        </p:tgtEl>
                                        <p:attrNameLst>
                                          <p:attrName>style.visibility</p:attrName>
                                        </p:attrNameLst>
                                      </p:cBhvr>
                                      <p:to>
                                        <p:strVal val="visible"/>
                                      </p:to>
                                    </p:set>
                                    <p:animEffect transition="in" filter="fade">
                                      <p:cBhvr>
                                        <p:cTn id="65" dur="500"/>
                                        <p:tgtEl>
                                          <p:spTgt spid="47"/>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500"/>
                                        <p:tgtEl>
                                          <p:spTgt spid="4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500"/>
                                        <p:tgtEl>
                                          <p:spTgt spid="49"/>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50"/>
                                        </p:tgtEl>
                                        <p:attrNameLst>
                                          <p:attrName>style.visibility</p:attrName>
                                        </p:attrNameLst>
                                      </p:cBhvr>
                                      <p:to>
                                        <p:strVal val="visible"/>
                                      </p:to>
                                    </p:set>
                                    <p:animEffect transition="in" filter="fade">
                                      <p:cBhvr>
                                        <p:cTn id="74" dur="500"/>
                                        <p:tgtEl>
                                          <p:spTgt spid="50"/>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51"/>
                                        </p:tgtEl>
                                        <p:attrNameLst>
                                          <p:attrName>style.visibility</p:attrName>
                                        </p:attrNameLst>
                                      </p:cBhvr>
                                      <p:to>
                                        <p:strVal val="visible"/>
                                      </p:to>
                                    </p:set>
                                    <p:animEffect transition="in" filter="fade">
                                      <p:cBhvr>
                                        <p:cTn id="77" dur="500"/>
                                        <p:tgtEl>
                                          <p:spTgt spid="51"/>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fade">
                                      <p:cBhvr>
                                        <p:cTn id="80" dur="500"/>
                                        <p:tgtEl>
                                          <p:spTgt spid="52"/>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54"/>
                                        </p:tgtEl>
                                        <p:attrNameLst>
                                          <p:attrName>style.visibility</p:attrName>
                                        </p:attrNameLst>
                                      </p:cBhvr>
                                      <p:to>
                                        <p:strVal val="visible"/>
                                      </p:to>
                                    </p:set>
                                    <p:animEffect transition="in" filter="fade">
                                      <p:cBhvr>
                                        <p:cTn id="83" dur="500"/>
                                        <p:tgtEl>
                                          <p:spTgt spid="5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5"/>
                                        </p:tgtEl>
                                        <p:attrNameLst>
                                          <p:attrName>style.visibility</p:attrName>
                                        </p:attrNameLst>
                                      </p:cBhvr>
                                      <p:to>
                                        <p:strVal val="visible"/>
                                      </p:to>
                                    </p:set>
                                    <p:animEffect transition="in" filter="fade">
                                      <p:cBhvr>
                                        <p:cTn id="86" dur="500"/>
                                        <p:tgtEl>
                                          <p:spTgt spid="55"/>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500"/>
                                        <p:tgtEl>
                                          <p:spTgt spid="56"/>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7"/>
                                        </p:tgtEl>
                                        <p:attrNameLst>
                                          <p:attrName>style.visibility</p:attrName>
                                        </p:attrNameLst>
                                      </p:cBhvr>
                                      <p:to>
                                        <p:strVal val="visible"/>
                                      </p:to>
                                    </p:set>
                                    <p:animEffect transition="in" filter="fade">
                                      <p:cBhvr>
                                        <p:cTn id="92" dur="500"/>
                                        <p:tgtEl>
                                          <p:spTgt spid="57"/>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Effect transition="in" filter="fade">
                                      <p:cBhvr>
                                        <p:cTn id="95" dur="500"/>
                                        <p:tgtEl>
                                          <p:spTgt spid="58"/>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59"/>
                                        </p:tgtEl>
                                        <p:attrNameLst>
                                          <p:attrName>style.visibility</p:attrName>
                                        </p:attrNameLst>
                                      </p:cBhvr>
                                      <p:to>
                                        <p:strVal val="visible"/>
                                      </p:to>
                                    </p:set>
                                    <p:animEffect transition="in" filter="fade">
                                      <p:cBhvr>
                                        <p:cTn id="98" dur="500"/>
                                        <p:tgtEl>
                                          <p:spTgt spid="59"/>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60"/>
                                        </p:tgtEl>
                                        <p:attrNameLst>
                                          <p:attrName>style.visibility</p:attrName>
                                        </p:attrNameLst>
                                      </p:cBhvr>
                                      <p:to>
                                        <p:strVal val="visible"/>
                                      </p:to>
                                    </p:set>
                                    <p:animEffect transition="in" filter="fade">
                                      <p:cBhvr>
                                        <p:cTn id="101" dur="500"/>
                                        <p:tgtEl>
                                          <p:spTgt spid="60"/>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61"/>
                                        </p:tgtEl>
                                        <p:attrNameLst>
                                          <p:attrName>style.visibility</p:attrName>
                                        </p:attrNameLst>
                                      </p:cBhvr>
                                      <p:to>
                                        <p:strVal val="visible"/>
                                      </p:to>
                                    </p:set>
                                    <p:animEffect transition="in" filter="fade">
                                      <p:cBhvr>
                                        <p:cTn id="104" dur="500"/>
                                        <p:tgtEl>
                                          <p:spTgt spid="61"/>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62"/>
                                        </p:tgtEl>
                                        <p:attrNameLst>
                                          <p:attrName>style.visibility</p:attrName>
                                        </p:attrNameLst>
                                      </p:cBhvr>
                                      <p:to>
                                        <p:strVal val="visible"/>
                                      </p:to>
                                    </p:set>
                                    <p:animEffect transition="in" filter="fade">
                                      <p:cBhvr>
                                        <p:cTn id="107" dur="500"/>
                                        <p:tgtEl>
                                          <p:spTgt spid="62"/>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63"/>
                                        </p:tgtEl>
                                        <p:attrNameLst>
                                          <p:attrName>style.visibility</p:attrName>
                                        </p:attrNameLst>
                                      </p:cBhvr>
                                      <p:to>
                                        <p:strVal val="visible"/>
                                      </p:to>
                                    </p:set>
                                    <p:animEffect transition="in" filter="fade">
                                      <p:cBhvr>
                                        <p:cTn id="110" dur="500"/>
                                        <p:tgtEl>
                                          <p:spTgt spid="63"/>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64"/>
                                        </p:tgtEl>
                                        <p:attrNameLst>
                                          <p:attrName>style.visibility</p:attrName>
                                        </p:attrNameLst>
                                      </p:cBhvr>
                                      <p:to>
                                        <p:strVal val="visible"/>
                                      </p:to>
                                    </p:set>
                                    <p:animEffect transition="in" filter="fade">
                                      <p:cBhvr>
                                        <p:cTn id="113" dur="500"/>
                                        <p:tgtEl>
                                          <p:spTgt spid="64"/>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65"/>
                                        </p:tgtEl>
                                        <p:attrNameLst>
                                          <p:attrName>style.visibility</p:attrName>
                                        </p:attrNameLst>
                                      </p:cBhvr>
                                      <p:to>
                                        <p:strVal val="visible"/>
                                      </p:to>
                                    </p:set>
                                    <p:animEffect transition="in" filter="fade">
                                      <p:cBhvr>
                                        <p:cTn id="116" dur="500"/>
                                        <p:tgtEl>
                                          <p:spTgt spid="65"/>
                                        </p:tgtEl>
                                      </p:cBhvr>
                                    </p:animEffect>
                                  </p:childTnLst>
                                </p:cTn>
                              </p:par>
                            </p:childTnLst>
                          </p:cTn>
                        </p:par>
                        <p:par>
                          <p:cTn id="117" fill="hold">
                            <p:stCondLst>
                              <p:cond delay="1000"/>
                            </p:stCondLst>
                            <p:childTnLst>
                              <p:par>
                                <p:cTn id="118" presetID="22" presetClass="entr" presetSubtype="4" fill="hold" grpId="0" nodeType="afterEffect">
                                  <p:stCondLst>
                                    <p:cond delay="0"/>
                                  </p:stCondLst>
                                  <p:childTnLst>
                                    <p:set>
                                      <p:cBhvr>
                                        <p:cTn id="119" dur="1" fill="hold">
                                          <p:stCondLst>
                                            <p:cond delay="0"/>
                                          </p:stCondLst>
                                        </p:cTn>
                                        <p:tgtEl>
                                          <p:spTgt spid="6"/>
                                        </p:tgtEl>
                                        <p:attrNameLst>
                                          <p:attrName>style.visibility</p:attrName>
                                        </p:attrNameLst>
                                      </p:cBhvr>
                                      <p:to>
                                        <p:strVal val="visible"/>
                                      </p:to>
                                    </p:set>
                                    <p:animEffect transition="in" filter="wipe(down)">
                                      <p:cBhvr>
                                        <p:cTn id="120" dur="500"/>
                                        <p:tgtEl>
                                          <p:spTgt spid="6"/>
                                        </p:tgtEl>
                                      </p:cBhvr>
                                    </p:animEffect>
                                  </p:childTnLst>
                                </p:cTn>
                              </p:par>
                              <p:par>
                                <p:cTn id="121" presetID="22" presetClass="entr" presetSubtype="4" fill="hold" grpId="0" nodeType="withEffect">
                                  <p:stCondLst>
                                    <p:cond delay="0"/>
                                  </p:stCondLst>
                                  <p:childTnLst>
                                    <p:set>
                                      <p:cBhvr>
                                        <p:cTn id="122" dur="1" fill="hold">
                                          <p:stCondLst>
                                            <p:cond delay="0"/>
                                          </p:stCondLst>
                                        </p:cTn>
                                        <p:tgtEl>
                                          <p:spTgt spid="7"/>
                                        </p:tgtEl>
                                        <p:attrNameLst>
                                          <p:attrName>style.visibility</p:attrName>
                                        </p:attrNameLst>
                                      </p:cBhvr>
                                      <p:to>
                                        <p:strVal val="visible"/>
                                      </p:to>
                                    </p:set>
                                    <p:animEffect transition="in" filter="wipe(down)">
                                      <p:cBhvr>
                                        <p:cTn id="123" dur="500"/>
                                        <p:tgtEl>
                                          <p:spTgt spid="7"/>
                                        </p:tgtEl>
                                      </p:cBhvr>
                                    </p:animEffect>
                                  </p:childTnLst>
                                </p:cTn>
                              </p:par>
                              <p:par>
                                <p:cTn id="124" presetID="22" presetClass="entr" presetSubtype="4" fill="hold" grpId="0" nodeType="withEffect">
                                  <p:stCondLst>
                                    <p:cond delay="0"/>
                                  </p:stCondLst>
                                  <p:childTnLst>
                                    <p:set>
                                      <p:cBhvr>
                                        <p:cTn id="125" dur="1" fill="hold">
                                          <p:stCondLst>
                                            <p:cond delay="0"/>
                                          </p:stCondLst>
                                        </p:cTn>
                                        <p:tgtEl>
                                          <p:spTgt spid="9"/>
                                        </p:tgtEl>
                                        <p:attrNameLst>
                                          <p:attrName>style.visibility</p:attrName>
                                        </p:attrNameLst>
                                      </p:cBhvr>
                                      <p:to>
                                        <p:strVal val="visible"/>
                                      </p:to>
                                    </p:set>
                                    <p:animEffect transition="in" filter="wipe(down)">
                                      <p:cBhvr>
                                        <p:cTn id="126" dur="500"/>
                                        <p:tgtEl>
                                          <p:spTgt spid="9"/>
                                        </p:tgtEl>
                                      </p:cBhvr>
                                    </p:animEffect>
                                  </p:childTnLst>
                                </p:cTn>
                              </p:par>
                              <p:par>
                                <p:cTn id="127" presetID="22" presetClass="entr" presetSubtype="4" fill="hold" grpId="0" nodeType="withEffect">
                                  <p:stCondLst>
                                    <p:cond delay="0"/>
                                  </p:stCondLst>
                                  <p:childTnLst>
                                    <p:set>
                                      <p:cBhvr>
                                        <p:cTn id="128" dur="1" fill="hold">
                                          <p:stCondLst>
                                            <p:cond delay="0"/>
                                          </p:stCondLst>
                                        </p:cTn>
                                        <p:tgtEl>
                                          <p:spTgt spid="10"/>
                                        </p:tgtEl>
                                        <p:attrNameLst>
                                          <p:attrName>style.visibility</p:attrName>
                                        </p:attrNameLst>
                                      </p:cBhvr>
                                      <p:to>
                                        <p:strVal val="visible"/>
                                      </p:to>
                                    </p:set>
                                    <p:animEffect transition="in" filter="wipe(down)">
                                      <p:cBhvr>
                                        <p:cTn id="129" dur="500"/>
                                        <p:tgtEl>
                                          <p:spTgt spid="10"/>
                                        </p:tgtEl>
                                      </p:cBhvr>
                                    </p:animEffect>
                                  </p:childTnLst>
                                </p:cTn>
                              </p:par>
                              <p:par>
                                <p:cTn id="130" presetID="22" presetClass="entr" presetSubtype="4" fill="hold" grpId="0" nodeType="withEffect">
                                  <p:stCondLst>
                                    <p:cond delay="0"/>
                                  </p:stCondLst>
                                  <p:childTnLst>
                                    <p:set>
                                      <p:cBhvr>
                                        <p:cTn id="131" dur="1" fill="hold">
                                          <p:stCondLst>
                                            <p:cond delay="0"/>
                                          </p:stCondLst>
                                        </p:cTn>
                                        <p:tgtEl>
                                          <p:spTgt spid="12"/>
                                        </p:tgtEl>
                                        <p:attrNameLst>
                                          <p:attrName>style.visibility</p:attrName>
                                        </p:attrNameLst>
                                      </p:cBhvr>
                                      <p:to>
                                        <p:strVal val="visible"/>
                                      </p:to>
                                    </p:set>
                                    <p:animEffect transition="in" filter="wipe(down)">
                                      <p:cBhvr>
                                        <p:cTn id="132" dur="500"/>
                                        <p:tgtEl>
                                          <p:spTgt spid="12"/>
                                        </p:tgtEl>
                                      </p:cBhvr>
                                    </p:animEffect>
                                  </p:childTnLst>
                                </p:cTn>
                              </p:par>
                              <p:par>
                                <p:cTn id="133" presetID="22" presetClass="entr" presetSubtype="4" fill="hold" grpId="0" nodeType="withEffect">
                                  <p:stCondLst>
                                    <p:cond delay="0"/>
                                  </p:stCondLst>
                                  <p:childTnLst>
                                    <p:set>
                                      <p:cBhvr>
                                        <p:cTn id="134" dur="1" fill="hold">
                                          <p:stCondLst>
                                            <p:cond delay="0"/>
                                          </p:stCondLst>
                                        </p:cTn>
                                        <p:tgtEl>
                                          <p:spTgt spid="13"/>
                                        </p:tgtEl>
                                        <p:attrNameLst>
                                          <p:attrName>style.visibility</p:attrName>
                                        </p:attrNameLst>
                                      </p:cBhvr>
                                      <p:to>
                                        <p:strVal val="visible"/>
                                      </p:to>
                                    </p:set>
                                    <p:animEffect transition="in" filter="wipe(down)">
                                      <p:cBhvr>
                                        <p:cTn id="135" dur="500"/>
                                        <p:tgtEl>
                                          <p:spTgt spid="13"/>
                                        </p:tgtEl>
                                      </p:cBhvr>
                                    </p:animEffect>
                                  </p:childTnLst>
                                </p:cTn>
                              </p:par>
                              <p:par>
                                <p:cTn id="136" presetID="22" presetClass="entr" presetSubtype="4" fill="hold" grpId="0" nodeType="withEffect">
                                  <p:stCondLst>
                                    <p:cond delay="0"/>
                                  </p:stCondLst>
                                  <p:childTnLst>
                                    <p:set>
                                      <p:cBhvr>
                                        <p:cTn id="137" dur="1" fill="hold">
                                          <p:stCondLst>
                                            <p:cond delay="0"/>
                                          </p:stCondLst>
                                        </p:cTn>
                                        <p:tgtEl>
                                          <p:spTgt spid="15"/>
                                        </p:tgtEl>
                                        <p:attrNameLst>
                                          <p:attrName>style.visibility</p:attrName>
                                        </p:attrNameLst>
                                      </p:cBhvr>
                                      <p:to>
                                        <p:strVal val="visible"/>
                                      </p:to>
                                    </p:set>
                                    <p:animEffect transition="in" filter="wipe(down)">
                                      <p:cBhvr>
                                        <p:cTn id="138" dur="500"/>
                                        <p:tgtEl>
                                          <p:spTgt spid="15"/>
                                        </p:tgtEl>
                                      </p:cBhvr>
                                    </p:animEffect>
                                  </p:childTnLst>
                                </p:cTn>
                              </p:par>
                              <p:par>
                                <p:cTn id="139" presetID="22" presetClass="entr" presetSubtype="4" fill="hold" grpId="0" nodeType="withEffect">
                                  <p:stCondLst>
                                    <p:cond delay="0"/>
                                  </p:stCondLst>
                                  <p:childTnLst>
                                    <p:set>
                                      <p:cBhvr>
                                        <p:cTn id="140" dur="1" fill="hold">
                                          <p:stCondLst>
                                            <p:cond delay="0"/>
                                          </p:stCondLst>
                                        </p:cTn>
                                        <p:tgtEl>
                                          <p:spTgt spid="16"/>
                                        </p:tgtEl>
                                        <p:attrNameLst>
                                          <p:attrName>style.visibility</p:attrName>
                                        </p:attrNameLst>
                                      </p:cBhvr>
                                      <p:to>
                                        <p:strVal val="visible"/>
                                      </p:to>
                                    </p:set>
                                    <p:animEffect transition="in" filter="wipe(down)">
                                      <p:cBhvr>
                                        <p:cTn id="141" dur="500"/>
                                        <p:tgtEl>
                                          <p:spTgt spid="16"/>
                                        </p:tgtEl>
                                      </p:cBhvr>
                                    </p:animEffect>
                                  </p:childTnLst>
                                </p:cTn>
                              </p:par>
                              <p:par>
                                <p:cTn id="142" presetID="22" presetClass="entr" presetSubtype="4" fill="hold" grpId="0" nodeType="withEffect">
                                  <p:stCondLst>
                                    <p:cond delay="0"/>
                                  </p:stCondLst>
                                  <p:childTnLst>
                                    <p:set>
                                      <p:cBhvr>
                                        <p:cTn id="143" dur="1" fill="hold">
                                          <p:stCondLst>
                                            <p:cond delay="0"/>
                                          </p:stCondLst>
                                        </p:cTn>
                                        <p:tgtEl>
                                          <p:spTgt spid="18"/>
                                        </p:tgtEl>
                                        <p:attrNameLst>
                                          <p:attrName>style.visibility</p:attrName>
                                        </p:attrNameLst>
                                      </p:cBhvr>
                                      <p:to>
                                        <p:strVal val="visible"/>
                                      </p:to>
                                    </p:set>
                                    <p:animEffect transition="in" filter="wipe(down)">
                                      <p:cBhvr>
                                        <p:cTn id="144" dur="500"/>
                                        <p:tgtEl>
                                          <p:spTgt spid="18"/>
                                        </p:tgtEl>
                                      </p:cBhvr>
                                    </p:animEffect>
                                  </p:childTnLst>
                                </p:cTn>
                              </p:par>
                              <p:par>
                                <p:cTn id="145" presetID="22" presetClass="entr" presetSubtype="4" fill="hold" grpId="0" nodeType="withEffect">
                                  <p:stCondLst>
                                    <p:cond delay="0"/>
                                  </p:stCondLst>
                                  <p:childTnLst>
                                    <p:set>
                                      <p:cBhvr>
                                        <p:cTn id="146" dur="1" fill="hold">
                                          <p:stCondLst>
                                            <p:cond delay="0"/>
                                          </p:stCondLst>
                                        </p:cTn>
                                        <p:tgtEl>
                                          <p:spTgt spid="19"/>
                                        </p:tgtEl>
                                        <p:attrNameLst>
                                          <p:attrName>style.visibility</p:attrName>
                                        </p:attrNameLst>
                                      </p:cBhvr>
                                      <p:to>
                                        <p:strVal val="visible"/>
                                      </p:to>
                                    </p:set>
                                    <p:animEffect transition="in" filter="wipe(down)">
                                      <p:cBhvr>
                                        <p:cTn id="147" dur="500"/>
                                        <p:tgtEl>
                                          <p:spTgt spid="19"/>
                                        </p:tgtEl>
                                      </p:cBhvr>
                                    </p:animEffect>
                                  </p:childTnLst>
                                </p:cTn>
                              </p:par>
                              <p:par>
                                <p:cTn id="148" presetID="22" presetClass="entr" presetSubtype="4" fill="hold" grpId="0" nodeType="withEffect">
                                  <p:stCondLst>
                                    <p:cond delay="0"/>
                                  </p:stCondLst>
                                  <p:childTnLst>
                                    <p:set>
                                      <p:cBhvr>
                                        <p:cTn id="149" dur="1" fill="hold">
                                          <p:stCondLst>
                                            <p:cond delay="0"/>
                                          </p:stCondLst>
                                        </p:cTn>
                                        <p:tgtEl>
                                          <p:spTgt spid="21"/>
                                        </p:tgtEl>
                                        <p:attrNameLst>
                                          <p:attrName>style.visibility</p:attrName>
                                        </p:attrNameLst>
                                      </p:cBhvr>
                                      <p:to>
                                        <p:strVal val="visible"/>
                                      </p:to>
                                    </p:set>
                                    <p:animEffect transition="in" filter="wipe(down)">
                                      <p:cBhvr>
                                        <p:cTn id="150" dur="500"/>
                                        <p:tgtEl>
                                          <p:spTgt spid="21"/>
                                        </p:tgtEl>
                                      </p:cBhvr>
                                    </p:animEffect>
                                  </p:childTnLst>
                                </p:cTn>
                              </p:par>
                              <p:par>
                                <p:cTn id="151" presetID="22" presetClass="entr" presetSubtype="4" fill="hold" grpId="0" nodeType="withEffect">
                                  <p:stCondLst>
                                    <p:cond delay="0"/>
                                  </p:stCondLst>
                                  <p:childTnLst>
                                    <p:set>
                                      <p:cBhvr>
                                        <p:cTn id="152" dur="1" fill="hold">
                                          <p:stCondLst>
                                            <p:cond delay="0"/>
                                          </p:stCondLst>
                                        </p:cTn>
                                        <p:tgtEl>
                                          <p:spTgt spid="22"/>
                                        </p:tgtEl>
                                        <p:attrNameLst>
                                          <p:attrName>style.visibility</p:attrName>
                                        </p:attrNameLst>
                                      </p:cBhvr>
                                      <p:to>
                                        <p:strVal val="visible"/>
                                      </p:to>
                                    </p:set>
                                    <p:animEffect transition="in" filter="wipe(down)">
                                      <p:cBhvr>
                                        <p:cTn id="153" dur="500"/>
                                        <p:tgtEl>
                                          <p:spTgt spid="22"/>
                                        </p:tgtEl>
                                      </p:cBhvr>
                                    </p:animEffect>
                                  </p:childTnLst>
                                </p:cTn>
                              </p:par>
                              <p:par>
                                <p:cTn id="154" presetID="22" presetClass="entr" presetSubtype="4" fill="hold" grpId="0" nodeType="with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wipe(down)">
                                      <p:cBhvr>
                                        <p:cTn id="156" dur="500"/>
                                        <p:tgtEl>
                                          <p:spTgt spid="24"/>
                                        </p:tgtEl>
                                      </p:cBhvr>
                                    </p:animEffect>
                                  </p:childTnLst>
                                </p:cTn>
                              </p:par>
                              <p:par>
                                <p:cTn id="157" presetID="22" presetClass="entr" presetSubtype="4" fill="hold" grpId="0" nodeType="withEffect">
                                  <p:stCondLst>
                                    <p:cond delay="0"/>
                                  </p:stCondLst>
                                  <p:childTnLst>
                                    <p:set>
                                      <p:cBhvr>
                                        <p:cTn id="158" dur="1" fill="hold">
                                          <p:stCondLst>
                                            <p:cond delay="0"/>
                                          </p:stCondLst>
                                        </p:cTn>
                                        <p:tgtEl>
                                          <p:spTgt spid="25"/>
                                        </p:tgtEl>
                                        <p:attrNameLst>
                                          <p:attrName>style.visibility</p:attrName>
                                        </p:attrNameLst>
                                      </p:cBhvr>
                                      <p:to>
                                        <p:strVal val="visible"/>
                                      </p:to>
                                    </p:set>
                                    <p:animEffect transition="in" filter="wipe(down)">
                                      <p:cBhvr>
                                        <p:cTn id="159" dur="500"/>
                                        <p:tgtEl>
                                          <p:spTgt spid="25"/>
                                        </p:tgtEl>
                                      </p:cBhvr>
                                    </p:animEffect>
                                  </p:childTnLst>
                                </p:cTn>
                              </p:par>
                              <p:par>
                                <p:cTn id="160" presetID="22" presetClass="entr" presetSubtype="4" fill="hold" grpId="0" nodeType="withEffect">
                                  <p:stCondLst>
                                    <p:cond delay="0"/>
                                  </p:stCondLst>
                                  <p:childTnLst>
                                    <p:set>
                                      <p:cBhvr>
                                        <p:cTn id="161" dur="1" fill="hold">
                                          <p:stCondLst>
                                            <p:cond delay="0"/>
                                          </p:stCondLst>
                                        </p:cTn>
                                        <p:tgtEl>
                                          <p:spTgt spid="27"/>
                                        </p:tgtEl>
                                        <p:attrNameLst>
                                          <p:attrName>style.visibility</p:attrName>
                                        </p:attrNameLst>
                                      </p:cBhvr>
                                      <p:to>
                                        <p:strVal val="visible"/>
                                      </p:to>
                                    </p:set>
                                    <p:animEffect transition="in" filter="wipe(down)">
                                      <p:cBhvr>
                                        <p:cTn id="162" dur="500"/>
                                        <p:tgtEl>
                                          <p:spTgt spid="27"/>
                                        </p:tgtEl>
                                      </p:cBhvr>
                                    </p:animEffect>
                                  </p:childTnLst>
                                </p:cTn>
                              </p:par>
                              <p:par>
                                <p:cTn id="163" presetID="22" presetClass="entr" presetSubtype="4" fill="hold" grpId="0" nodeType="withEffect">
                                  <p:stCondLst>
                                    <p:cond delay="0"/>
                                  </p:stCondLst>
                                  <p:childTnLst>
                                    <p:set>
                                      <p:cBhvr>
                                        <p:cTn id="164" dur="1" fill="hold">
                                          <p:stCondLst>
                                            <p:cond delay="0"/>
                                          </p:stCondLst>
                                        </p:cTn>
                                        <p:tgtEl>
                                          <p:spTgt spid="28"/>
                                        </p:tgtEl>
                                        <p:attrNameLst>
                                          <p:attrName>style.visibility</p:attrName>
                                        </p:attrNameLst>
                                      </p:cBhvr>
                                      <p:to>
                                        <p:strVal val="visible"/>
                                      </p:to>
                                    </p:set>
                                    <p:animEffect transition="in" filter="wipe(down)">
                                      <p:cBhvr>
                                        <p:cTn id="165" dur="500"/>
                                        <p:tgtEl>
                                          <p:spTgt spid="28"/>
                                        </p:tgtEl>
                                      </p:cBhvr>
                                    </p:animEffect>
                                  </p:childTnLst>
                                </p:cTn>
                              </p:par>
                              <p:par>
                                <p:cTn id="166" presetID="22" presetClass="entr" presetSubtype="4" fill="hold" grpId="0" nodeType="withEffect">
                                  <p:stCondLst>
                                    <p:cond delay="0"/>
                                  </p:stCondLst>
                                  <p:childTnLst>
                                    <p:set>
                                      <p:cBhvr>
                                        <p:cTn id="167" dur="1" fill="hold">
                                          <p:stCondLst>
                                            <p:cond delay="0"/>
                                          </p:stCondLst>
                                        </p:cTn>
                                        <p:tgtEl>
                                          <p:spTgt spid="30"/>
                                        </p:tgtEl>
                                        <p:attrNameLst>
                                          <p:attrName>style.visibility</p:attrName>
                                        </p:attrNameLst>
                                      </p:cBhvr>
                                      <p:to>
                                        <p:strVal val="visible"/>
                                      </p:to>
                                    </p:set>
                                    <p:animEffect transition="in" filter="wipe(down)">
                                      <p:cBhvr>
                                        <p:cTn id="168" dur="500"/>
                                        <p:tgtEl>
                                          <p:spTgt spid="30"/>
                                        </p:tgtEl>
                                      </p:cBhvr>
                                    </p:animEffect>
                                  </p:childTnLst>
                                </p:cTn>
                              </p:par>
                              <p:par>
                                <p:cTn id="169" presetID="22" presetClass="entr" presetSubtype="4" fill="hold" grpId="0" nodeType="withEffect">
                                  <p:stCondLst>
                                    <p:cond delay="0"/>
                                  </p:stCondLst>
                                  <p:childTnLst>
                                    <p:set>
                                      <p:cBhvr>
                                        <p:cTn id="170" dur="1" fill="hold">
                                          <p:stCondLst>
                                            <p:cond delay="0"/>
                                          </p:stCondLst>
                                        </p:cTn>
                                        <p:tgtEl>
                                          <p:spTgt spid="31"/>
                                        </p:tgtEl>
                                        <p:attrNameLst>
                                          <p:attrName>style.visibility</p:attrName>
                                        </p:attrNameLst>
                                      </p:cBhvr>
                                      <p:to>
                                        <p:strVal val="visible"/>
                                      </p:to>
                                    </p:set>
                                    <p:animEffect transition="in" filter="wipe(down)">
                                      <p:cBhvr>
                                        <p:cTn id="171" dur="500"/>
                                        <p:tgtEl>
                                          <p:spTgt spid="31"/>
                                        </p:tgtEl>
                                      </p:cBhvr>
                                    </p:animEffect>
                                  </p:childTnLst>
                                </p:cTn>
                              </p:par>
                              <p:par>
                                <p:cTn id="172" presetID="22" presetClass="entr" presetSubtype="4" fill="hold" grpId="0" nodeType="withEffect">
                                  <p:stCondLst>
                                    <p:cond delay="0"/>
                                  </p:stCondLst>
                                  <p:childTnLst>
                                    <p:set>
                                      <p:cBhvr>
                                        <p:cTn id="173" dur="1" fill="hold">
                                          <p:stCondLst>
                                            <p:cond delay="0"/>
                                          </p:stCondLst>
                                        </p:cTn>
                                        <p:tgtEl>
                                          <p:spTgt spid="33"/>
                                        </p:tgtEl>
                                        <p:attrNameLst>
                                          <p:attrName>style.visibility</p:attrName>
                                        </p:attrNameLst>
                                      </p:cBhvr>
                                      <p:to>
                                        <p:strVal val="visible"/>
                                      </p:to>
                                    </p:set>
                                    <p:animEffect transition="in" filter="wipe(down)">
                                      <p:cBhvr>
                                        <p:cTn id="174" dur="500"/>
                                        <p:tgtEl>
                                          <p:spTgt spid="33"/>
                                        </p:tgtEl>
                                      </p:cBhvr>
                                    </p:animEffect>
                                  </p:childTnLst>
                                </p:cTn>
                              </p:par>
                              <p:par>
                                <p:cTn id="175" presetID="22" presetClass="entr" presetSubtype="4" fill="hold" grpId="0" nodeType="withEffect">
                                  <p:stCondLst>
                                    <p:cond delay="0"/>
                                  </p:stCondLst>
                                  <p:childTnLst>
                                    <p:set>
                                      <p:cBhvr>
                                        <p:cTn id="176" dur="1" fill="hold">
                                          <p:stCondLst>
                                            <p:cond delay="0"/>
                                          </p:stCondLst>
                                        </p:cTn>
                                        <p:tgtEl>
                                          <p:spTgt spid="34"/>
                                        </p:tgtEl>
                                        <p:attrNameLst>
                                          <p:attrName>style.visibility</p:attrName>
                                        </p:attrNameLst>
                                      </p:cBhvr>
                                      <p:to>
                                        <p:strVal val="visible"/>
                                      </p:to>
                                    </p:set>
                                    <p:animEffect transition="in" filter="wipe(down)">
                                      <p:cBhvr>
                                        <p:cTn id="177" dur="500"/>
                                        <p:tgtEl>
                                          <p:spTgt spid="34"/>
                                        </p:tgtEl>
                                      </p:cBhvr>
                                    </p:animEffect>
                                  </p:childTnLst>
                                </p:cTn>
                              </p:par>
                              <p:par>
                                <p:cTn id="178" presetID="22" presetClass="entr" presetSubtype="4" fill="hold" grpId="0" nodeType="withEffect">
                                  <p:stCondLst>
                                    <p:cond delay="0"/>
                                  </p:stCondLst>
                                  <p:childTnLst>
                                    <p:set>
                                      <p:cBhvr>
                                        <p:cTn id="179" dur="1" fill="hold">
                                          <p:stCondLst>
                                            <p:cond delay="0"/>
                                          </p:stCondLst>
                                        </p:cTn>
                                        <p:tgtEl>
                                          <p:spTgt spid="36"/>
                                        </p:tgtEl>
                                        <p:attrNameLst>
                                          <p:attrName>style.visibility</p:attrName>
                                        </p:attrNameLst>
                                      </p:cBhvr>
                                      <p:to>
                                        <p:strVal val="visible"/>
                                      </p:to>
                                    </p:set>
                                    <p:animEffect transition="in" filter="wipe(down)">
                                      <p:cBhvr>
                                        <p:cTn id="180" dur="500"/>
                                        <p:tgtEl>
                                          <p:spTgt spid="36"/>
                                        </p:tgtEl>
                                      </p:cBhvr>
                                    </p:animEffect>
                                  </p:childTnLst>
                                </p:cTn>
                              </p:par>
                              <p:par>
                                <p:cTn id="181" presetID="22" presetClass="entr" presetSubtype="4" fill="hold" grpId="0" nodeType="withEffect">
                                  <p:stCondLst>
                                    <p:cond delay="0"/>
                                  </p:stCondLst>
                                  <p:childTnLst>
                                    <p:set>
                                      <p:cBhvr>
                                        <p:cTn id="182" dur="1" fill="hold">
                                          <p:stCondLst>
                                            <p:cond delay="0"/>
                                          </p:stCondLst>
                                        </p:cTn>
                                        <p:tgtEl>
                                          <p:spTgt spid="37"/>
                                        </p:tgtEl>
                                        <p:attrNameLst>
                                          <p:attrName>style.visibility</p:attrName>
                                        </p:attrNameLst>
                                      </p:cBhvr>
                                      <p:to>
                                        <p:strVal val="visible"/>
                                      </p:to>
                                    </p:set>
                                    <p:animEffect transition="in" filter="wipe(down)">
                                      <p:cBhvr>
                                        <p:cTn id="183" dur="500"/>
                                        <p:tgtEl>
                                          <p:spTgt spid="37"/>
                                        </p:tgtEl>
                                      </p:cBhvr>
                                    </p:animEffect>
                                  </p:childTnLst>
                                </p:cTn>
                              </p:par>
                              <p:par>
                                <p:cTn id="184" presetID="22" presetClass="entr" presetSubtype="4" fill="hold" grpId="0" nodeType="withEffect">
                                  <p:stCondLst>
                                    <p:cond delay="0"/>
                                  </p:stCondLst>
                                  <p:childTnLst>
                                    <p:set>
                                      <p:cBhvr>
                                        <p:cTn id="185" dur="1" fill="hold">
                                          <p:stCondLst>
                                            <p:cond delay="0"/>
                                          </p:stCondLst>
                                        </p:cTn>
                                        <p:tgtEl>
                                          <p:spTgt spid="39"/>
                                        </p:tgtEl>
                                        <p:attrNameLst>
                                          <p:attrName>style.visibility</p:attrName>
                                        </p:attrNameLst>
                                      </p:cBhvr>
                                      <p:to>
                                        <p:strVal val="visible"/>
                                      </p:to>
                                    </p:set>
                                    <p:animEffect transition="in" filter="wipe(down)">
                                      <p:cBhvr>
                                        <p:cTn id="186" dur="500"/>
                                        <p:tgtEl>
                                          <p:spTgt spid="39"/>
                                        </p:tgtEl>
                                      </p:cBhvr>
                                    </p:animEffect>
                                  </p:childTnLst>
                                </p:cTn>
                              </p:par>
                              <p:par>
                                <p:cTn id="187" presetID="22" presetClass="entr" presetSubtype="4" fill="hold" grpId="0" nodeType="withEffect">
                                  <p:stCondLst>
                                    <p:cond delay="0"/>
                                  </p:stCondLst>
                                  <p:childTnLst>
                                    <p:set>
                                      <p:cBhvr>
                                        <p:cTn id="188" dur="1" fill="hold">
                                          <p:stCondLst>
                                            <p:cond delay="0"/>
                                          </p:stCondLst>
                                        </p:cTn>
                                        <p:tgtEl>
                                          <p:spTgt spid="40"/>
                                        </p:tgtEl>
                                        <p:attrNameLst>
                                          <p:attrName>style.visibility</p:attrName>
                                        </p:attrNameLst>
                                      </p:cBhvr>
                                      <p:to>
                                        <p:strVal val="visible"/>
                                      </p:to>
                                    </p:set>
                                    <p:animEffect transition="in" filter="wipe(down)">
                                      <p:cBhvr>
                                        <p:cTn id="189" dur="500"/>
                                        <p:tgtEl>
                                          <p:spTgt spid="40"/>
                                        </p:tgtEl>
                                      </p:cBhvr>
                                    </p:animEffect>
                                  </p:childTnLst>
                                </p:cTn>
                              </p:par>
                            </p:childTnLst>
                          </p:cTn>
                        </p:par>
                        <p:par>
                          <p:cTn id="190" fill="hold">
                            <p:stCondLst>
                              <p:cond delay="1500"/>
                            </p:stCondLst>
                            <p:childTnLst>
                              <p:par>
                                <p:cTn id="191" presetID="10" presetClass="entr" presetSubtype="0" fill="hold" grpId="0" nodeType="afterEffect">
                                  <p:stCondLst>
                                    <p:cond delay="0"/>
                                  </p:stCondLst>
                                  <p:childTnLst>
                                    <p:set>
                                      <p:cBhvr>
                                        <p:cTn id="192" dur="1" fill="hold">
                                          <p:stCondLst>
                                            <p:cond delay="0"/>
                                          </p:stCondLst>
                                        </p:cTn>
                                        <p:tgtEl>
                                          <p:spTgt spid="66"/>
                                        </p:tgtEl>
                                        <p:attrNameLst>
                                          <p:attrName>style.visibility</p:attrName>
                                        </p:attrNameLst>
                                      </p:cBhvr>
                                      <p:to>
                                        <p:strVal val="visible"/>
                                      </p:to>
                                    </p:set>
                                    <p:animEffect transition="in" filter="fade">
                                      <p:cBhvr>
                                        <p:cTn id="193" dur="500"/>
                                        <p:tgtEl>
                                          <p:spTgt spid="66"/>
                                        </p:tgtEl>
                                      </p:cBhvr>
                                    </p:animEffect>
                                  </p:childTnLst>
                                </p:cTn>
                              </p:par>
                              <p:par>
                                <p:cTn id="194" presetID="10" presetClass="entr" presetSubtype="0" fill="hold" grpId="0" nodeType="withEffect">
                                  <p:stCondLst>
                                    <p:cond delay="0"/>
                                  </p:stCondLst>
                                  <p:childTnLst>
                                    <p:set>
                                      <p:cBhvr>
                                        <p:cTn id="195" dur="1" fill="hold">
                                          <p:stCondLst>
                                            <p:cond delay="0"/>
                                          </p:stCondLst>
                                        </p:cTn>
                                        <p:tgtEl>
                                          <p:spTgt spid="67"/>
                                        </p:tgtEl>
                                        <p:attrNameLst>
                                          <p:attrName>style.visibility</p:attrName>
                                        </p:attrNameLst>
                                      </p:cBhvr>
                                      <p:to>
                                        <p:strVal val="visible"/>
                                      </p:to>
                                    </p:set>
                                    <p:animEffect transition="in" filter="fade">
                                      <p:cBhvr>
                                        <p:cTn id="196" dur="500"/>
                                        <p:tgtEl>
                                          <p:spTgt spid="67"/>
                                        </p:tgtEl>
                                      </p:cBhvr>
                                    </p:animEffect>
                                  </p:childTnLst>
                                </p:cTn>
                              </p:par>
                              <p:par>
                                <p:cTn id="197" presetID="10" presetClass="entr" presetSubtype="0"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Effect transition="in" filter="fade">
                                      <p:cBhvr>
                                        <p:cTn id="199" dur="500"/>
                                        <p:tgtEl>
                                          <p:spTgt spid="68"/>
                                        </p:tgtEl>
                                      </p:cBhvr>
                                    </p:animEffect>
                                  </p:childTnLst>
                                </p:cTn>
                              </p:par>
                              <p:par>
                                <p:cTn id="200" presetID="10" presetClass="entr" presetSubtype="0" fill="hold" grpId="0" nodeType="withEffect">
                                  <p:stCondLst>
                                    <p:cond delay="0"/>
                                  </p:stCondLst>
                                  <p:childTnLst>
                                    <p:set>
                                      <p:cBhvr>
                                        <p:cTn id="201" dur="1" fill="hold">
                                          <p:stCondLst>
                                            <p:cond delay="0"/>
                                          </p:stCondLst>
                                        </p:cTn>
                                        <p:tgtEl>
                                          <p:spTgt spid="69"/>
                                        </p:tgtEl>
                                        <p:attrNameLst>
                                          <p:attrName>style.visibility</p:attrName>
                                        </p:attrNameLst>
                                      </p:cBhvr>
                                      <p:to>
                                        <p:strVal val="visible"/>
                                      </p:to>
                                    </p:set>
                                    <p:animEffect transition="in" filter="fade">
                                      <p:cBhvr>
                                        <p:cTn id="202" dur="500"/>
                                        <p:tgtEl>
                                          <p:spTgt spid="69"/>
                                        </p:tgtEl>
                                      </p:cBhvr>
                                    </p:animEffect>
                                  </p:childTnLst>
                                </p:cTn>
                              </p:par>
                              <p:par>
                                <p:cTn id="203" presetID="10" presetClass="entr" presetSubtype="0" fill="hold" grpId="0" nodeType="withEffect">
                                  <p:stCondLst>
                                    <p:cond delay="0"/>
                                  </p:stCondLst>
                                  <p:childTnLst>
                                    <p:set>
                                      <p:cBhvr>
                                        <p:cTn id="204" dur="1" fill="hold">
                                          <p:stCondLst>
                                            <p:cond delay="0"/>
                                          </p:stCondLst>
                                        </p:cTn>
                                        <p:tgtEl>
                                          <p:spTgt spid="70"/>
                                        </p:tgtEl>
                                        <p:attrNameLst>
                                          <p:attrName>style.visibility</p:attrName>
                                        </p:attrNameLst>
                                      </p:cBhvr>
                                      <p:to>
                                        <p:strVal val="visible"/>
                                      </p:to>
                                    </p:set>
                                    <p:animEffect transition="in" filter="fade">
                                      <p:cBhvr>
                                        <p:cTn id="205" dur="500"/>
                                        <p:tgtEl>
                                          <p:spTgt spid="70"/>
                                        </p:tgtEl>
                                      </p:cBhvr>
                                    </p:animEffect>
                                  </p:childTnLst>
                                </p:cTn>
                              </p:par>
                              <p:par>
                                <p:cTn id="206" presetID="10" presetClass="entr" presetSubtype="0" fill="hold" grpId="0" nodeType="withEffect">
                                  <p:stCondLst>
                                    <p:cond delay="0"/>
                                  </p:stCondLst>
                                  <p:childTnLst>
                                    <p:set>
                                      <p:cBhvr>
                                        <p:cTn id="207" dur="1" fill="hold">
                                          <p:stCondLst>
                                            <p:cond delay="0"/>
                                          </p:stCondLst>
                                        </p:cTn>
                                        <p:tgtEl>
                                          <p:spTgt spid="71"/>
                                        </p:tgtEl>
                                        <p:attrNameLst>
                                          <p:attrName>style.visibility</p:attrName>
                                        </p:attrNameLst>
                                      </p:cBhvr>
                                      <p:to>
                                        <p:strVal val="visible"/>
                                      </p:to>
                                    </p:set>
                                    <p:animEffect transition="in" filter="fade">
                                      <p:cBhvr>
                                        <p:cTn id="208" dur="500"/>
                                        <p:tgtEl>
                                          <p:spTgt spid="71"/>
                                        </p:tgtEl>
                                      </p:cBhvr>
                                    </p:animEffect>
                                  </p:childTnLst>
                                </p:cTn>
                              </p:par>
                              <p:par>
                                <p:cTn id="209" presetID="10" presetClass="entr" presetSubtype="0" fill="hold" grpId="0" nodeType="withEffect">
                                  <p:stCondLst>
                                    <p:cond delay="0"/>
                                  </p:stCondLst>
                                  <p:childTnLst>
                                    <p:set>
                                      <p:cBhvr>
                                        <p:cTn id="210" dur="1" fill="hold">
                                          <p:stCondLst>
                                            <p:cond delay="0"/>
                                          </p:stCondLst>
                                        </p:cTn>
                                        <p:tgtEl>
                                          <p:spTgt spid="72"/>
                                        </p:tgtEl>
                                        <p:attrNameLst>
                                          <p:attrName>style.visibility</p:attrName>
                                        </p:attrNameLst>
                                      </p:cBhvr>
                                      <p:to>
                                        <p:strVal val="visible"/>
                                      </p:to>
                                    </p:set>
                                    <p:animEffect transition="in" filter="fade">
                                      <p:cBhvr>
                                        <p:cTn id="211" dur="500"/>
                                        <p:tgtEl>
                                          <p:spTgt spid="72"/>
                                        </p:tgtEl>
                                      </p:cBhvr>
                                    </p:animEffect>
                                  </p:childTnLst>
                                </p:cTn>
                              </p:par>
                              <p:par>
                                <p:cTn id="212" presetID="10" presetClass="entr" presetSubtype="0" fill="hold" grpId="0" nodeType="withEffect">
                                  <p:stCondLst>
                                    <p:cond delay="0"/>
                                  </p:stCondLst>
                                  <p:childTnLst>
                                    <p:set>
                                      <p:cBhvr>
                                        <p:cTn id="213" dur="1" fill="hold">
                                          <p:stCondLst>
                                            <p:cond delay="0"/>
                                          </p:stCondLst>
                                        </p:cTn>
                                        <p:tgtEl>
                                          <p:spTgt spid="73"/>
                                        </p:tgtEl>
                                        <p:attrNameLst>
                                          <p:attrName>style.visibility</p:attrName>
                                        </p:attrNameLst>
                                      </p:cBhvr>
                                      <p:to>
                                        <p:strVal val="visible"/>
                                      </p:to>
                                    </p:set>
                                    <p:animEffect transition="in" filter="fade">
                                      <p:cBhvr>
                                        <p:cTn id="214" dur="500"/>
                                        <p:tgtEl>
                                          <p:spTgt spid="73"/>
                                        </p:tgtEl>
                                      </p:cBhvr>
                                    </p:animEffect>
                                  </p:childTnLst>
                                </p:cTn>
                              </p:par>
                              <p:par>
                                <p:cTn id="215" presetID="10" presetClass="entr" presetSubtype="0" fill="hold" grpId="0" nodeType="withEffect">
                                  <p:stCondLst>
                                    <p:cond delay="0"/>
                                  </p:stCondLst>
                                  <p:childTnLst>
                                    <p:set>
                                      <p:cBhvr>
                                        <p:cTn id="216" dur="1" fill="hold">
                                          <p:stCondLst>
                                            <p:cond delay="0"/>
                                          </p:stCondLst>
                                        </p:cTn>
                                        <p:tgtEl>
                                          <p:spTgt spid="74"/>
                                        </p:tgtEl>
                                        <p:attrNameLst>
                                          <p:attrName>style.visibility</p:attrName>
                                        </p:attrNameLst>
                                      </p:cBhvr>
                                      <p:to>
                                        <p:strVal val="visible"/>
                                      </p:to>
                                    </p:set>
                                    <p:animEffect transition="in" filter="fade">
                                      <p:cBhvr>
                                        <p:cTn id="217" dur="500"/>
                                        <p:tgtEl>
                                          <p:spTgt spid="74"/>
                                        </p:tgtEl>
                                      </p:cBhvr>
                                    </p:animEffect>
                                  </p:childTnLst>
                                </p:cTn>
                              </p:par>
                              <p:par>
                                <p:cTn id="218" presetID="10" presetClass="entr" presetSubtype="0" fill="hold" grpId="0" nodeType="withEffect">
                                  <p:stCondLst>
                                    <p:cond delay="0"/>
                                  </p:stCondLst>
                                  <p:childTnLst>
                                    <p:set>
                                      <p:cBhvr>
                                        <p:cTn id="219" dur="1" fill="hold">
                                          <p:stCondLst>
                                            <p:cond delay="0"/>
                                          </p:stCondLst>
                                        </p:cTn>
                                        <p:tgtEl>
                                          <p:spTgt spid="75"/>
                                        </p:tgtEl>
                                        <p:attrNameLst>
                                          <p:attrName>style.visibility</p:attrName>
                                        </p:attrNameLst>
                                      </p:cBhvr>
                                      <p:to>
                                        <p:strVal val="visible"/>
                                      </p:to>
                                    </p:set>
                                    <p:animEffect transition="in" filter="fade">
                                      <p:cBhvr>
                                        <p:cTn id="220" dur="500"/>
                                        <p:tgtEl>
                                          <p:spTgt spid="75"/>
                                        </p:tgtEl>
                                      </p:cBhvr>
                                    </p:animEffect>
                                  </p:childTnLst>
                                </p:cTn>
                              </p:par>
                              <p:par>
                                <p:cTn id="221" presetID="10" presetClass="entr" presetSubtype="0" fill="hold" grpId="0" nodeType="withEffect">
                                  <p:stCondLst>
                                    <p:cond delay="0"/>
                                  </p:stCondLst>
                                  <p:childTnLst>
                                    <p:set>
                                      <p:cBhvr>
                                        <p:cTn id="222" dur="1" fill="hold">
                                          <p:stCondLst>
                                            <p:cond delay="0"/>
                                          </p:stCondLst>
                                        </p:cTn>
                                        <p:tgtEl>
                                          <p:spTgt spid="76"/>
                                        </p:tgtEl>
                                        <p:attrNameLst>
                                          <p:attrName>style.visibility</p:attrName>
                                        </p:attrNameLst>
                                      </p:cBhvr>
                                      <p:to>
                                        <p:strVal val="visible"/>
                                      </p:to>
                                    </p:set>
                                    <p:animEffect transition="in" filter="fade">
                                      <p:cBhvr>
                                        <p:cTn id="223" dur="500"/>
                                        <p:tgtEl>
                                          <p:spTgt spid="76"/>
                                        </p:tgtEl>
                                      </p:cBhvr>
                                    </p:animEffect>
                                  </p:childTnLst>
                                </p:cTn>
                              </p:par>
                              <p:par>
                                <p:cTn id="224" presetID="10" presetClass="entr" presetSubtype="0" fill="hold" grpId="0" nodeType="withEffect">
                                  <p:stCondLst>
                                    <p:cond delay="0"/>
                                  </p:stCondLst>
                                  <p:childTnLst>
                                    <p:set>
                                      <p:cBhvr>
                                        <p:cTn id="225" dur="1" fill="hold">
                                          <p:stCondLst>
                                            <p:cond delay="0"/>
                                          </p:stCondLst>
                                        </p:cTn>
                                        <p:tgtEl>
                                          <p:spTgt spid="77"/>
                                        </p:tgtEl>
                                        <p:attrNameLst>
                                          <p:attrName>style.visibility</p:attrName>
                                        </p:attrNameLst>
                                      </p:cBhvr>
                                      <p:to>
                                        <p:strVal val="visible"/>
                                      </p:to>
                                    </p:set>
                                    <p:animEffect transition="in" filter="fade">
                                      <p:cBhvr>
                                        <p:cTn id="226" dur="500"/>
                                        <p:tgtEl>
                                          <p:spTgt spid="77"/>
                                        </p:tgtEl>
                                      </p:cBhvr>
                                    </p:animEffect>
                                  </p:childTnLst>
                                </p:cTn>
                              </p:par>
                              <p:par>
                                <p:cTn id="227" presetID="47" presetClass="entr" presetSubtype="0" fill="hold" grpId="0" nodeType="withEffect">
                                  <p:stCondLst>
                                    <p:cond delay="0"/>
                                  </p:stCondLst>
                                  <p:childTnLst>
                                    <p:set>
                                      <p:cBhvr>
                                        <p:cTn id="228" dur="1" fill="hold">
                                          <p:stCondLst>
                                            <p:cond delay="0"/>
                                          </p:stCondLst>
                                        </p:cTn>
                                        <p:tgtEl>
                                          <p:spTgt spid="79"/>
                                        </p:tgtEl>
                                        <p:attrNameLst>
                                          <p:attrName>style.visibility</p:attrName>
                                        </p:attrNameLst>
                                      </p:cBhvr>
                                      <p:to>
                                        <p:strVal val="visible"/>
                                      </p:to>
                                    </p:set>
                                    <p:animEffect transition="in" filter="fade">
                                      <p:cBhvr>
                                        <p:cTn id="229" dur="1000"/>
                                        <p:tgtEl>
                                          <p:spTgt spid="79"/>
                                        </p:tgtEl>
                                      </p:cBhvr>
                                    </p:animEffect>
                                    <p:anim calcmode="lin" valueType="num">
                                      <p:cBhvr>
                                        <p:cTn id="230" dur="1000" fill="hold"/>
                                        <p:tgtEl>
                                          <p:spTgt spid="79"/>
                                        </p:tgtEl>
                                        <p:attrNameLst>
                                          <p:attrName>ppt_x</p:attrName>
                                        </p:attrNameLst>
                                      </p:cBhvr>
                                      <p:tavLst>
                                        <p:tav tm="0">
                                          <p:val>
                                            <p:strVal val="#ppt_x"/>
                                          </p:val>
                                        </p:tav>
                                        <p:tav tm="100000">
                                          <p:val>
                                            <p:strVal val="#ppt_x"/>
                                          </p:val>
                                        </p:tav>
                                      </p:tavLst>
                                    </p:anim>
                                    <p:anim calcmode="lin" valueType="num">
                                      <p:cBhvr>
                                        <p:cTn id="231" dur="1000" fill="hold"/>
                                        <p:tgtEl>
                                          <p:spTgt spid="79"/>
                                        </p:tgtEl>
                                        <p:attrNameLst>
                                          <p:attrName>ppt_y</p:attrName>
                                        </p:attrNameLst>
                                      </p:cBhvr>
                                      <p:tavLst>
                                        <p:tav tm="0">
                                          <p:val>
                                            <p:strVal val="#ppt_y-.1"/>
                                          </p:val>
                                        </p:tav>
                                        <p:tav tm="100000">
                                          <p:val>
                                            <p:strVal val="#ppt_y"/>
                                          </p:val>
                                        </p:tav>
                                      </p:tavLst>
                                    </p:anim>
                                  </p:childTnLst>
                                </p:cTn>
                              </p:par>
                            </p:childTnLst>
                          </p:cTn>
                        </p:par>
                        <p:par>
                          <p:cTn id="232" fill="hold">
                            <p:stCondLst>
                              <p:cond delay="2500"/>
                            </p:stCondLst>
                            <p:childTnLst>
                              <p:par>
                                <p:cTn id="233" presetID="10" presetClass="entr" presetSubtype="0" fill="hold" grpId="0" nodeType="afterEffect">
                                  <p:stCondLst>
                                    <p:cond delay="0"/>
                                  </p:stCondLst>
                                  <p:childTnLst>
                                    <p:set>
                                      <p:cBhvr>
                                        <p:cTn id="234" dur="1" fill="hold">
                                          <p:stCondLst>
                                            <p:cond delay="0"/>
                                          </p:stCondLst>
                                        </p:cTn>
                                        <p:tgtEl>
                                          <p:spTgt spid="4"/>
                                        </p:tgtEl>
                                        <p:attrNameLst>
                                          <p:attrName>style.visibility</p:attrName>
                                        </p:attrNameLst>
                                      </p:cBhvr>
                                      <p:to>
                                        <p:strVal val="visible"/>
                                      </p:to>
                                    </p:set>
                                    <p:animEffect transition="in" filter="fade">
                                      <p:cBhvr>
                                        <p:cTn id="235" dur="500"/>
                                        <p:tgtEl>
                                          <p:spTgt spid="4"/>
                                        </p:tgtEl>
                                      </p:cBhvr>
                                    </p:animEffect>
                                  </p:childTnLst>
                                </p:cTn>
                              </p:par>
                              <p:par>
                                <p:cTn id="236" presetID="10" presetClass="entr" presetSubtype="0" fill="hold" grpId="0" nodeType="withEffect">
                                  <p:stCondLst>
                                    <p:cond delay="0"/>
                                  </p:stCondLst>
                                  <p:childTnLst>
                                    <p:set>
                                      <p:cBhvr>
                                        <p:cTn id="237" dur="1" fill="hold">
                                          <p:stCondLst>
                                            <p:cond delay="0"/>
                                          </p:stCondLst>
                                        </p:cTn>
                                        <p:tgtEl>
                                          <p:spTgt spid="78"/>
                                        </p:tgtEl>
                                        <p:attrNameLst>
                                          <p:attrName>style.visibility</p:attrName>
                                        </p:attrNameLst>
                                      </p:cBhvr>
                                      <p:to>
                                        <p:strVal val="visible"/>
                                      </p:to>
                                    </p:set>
                                    <p:animEffect transition="in" filter="fade">
                                      <p:cBhvr>
                                        <p:cTn id="238" dur="500"/>
                                        <p:tgtEl>
                                          <p:spTgt spid="78"/>
                                        </p:tgtEl>
                                      </p:cBhvr>
                                    </p:animEffect>
                                  </p:childTnLst>
                                </p:cTn>
                              </p:par>
                            </p:childTnLst>
                          </p:cTn>
                        </p:par>
                        <p:par>
                          <p:cTn id="239" fill="hold">
                            <p:stCondLst>
                              <p:cond delay="3000"/>
                            </p:stCondLst>
                            <p:childTnLst>
                              <p:par>
                                <p:cTn id="240" presetID="10" presetClass="entr" presetSubtype="0" fill="hold" grpId="0" nodeType="afterEffect">
                                  <p:stCondLst>
                                    <p:cond delay="0"/>
                                  </p:stCondLst>
                                  <p:childTnLst>
                                    <p:set>
                                      <p:cBhvr>
                                        <p:cTn id="241" dur="1" fill="hold">
                                          <p:stCondLst>
                                            <p:cond delay="0"/>
                                          </p:stCondLst>
                                        </p:cTn>
                                        <p:tgtEl>
                                          <p:spTgt spid="80"/>
                                        </p:tgtEl>
                                        <p:attrNameLst>
                                          <p:attrName>style.visibility</p:attrName>
                                        </p:attrNameLst>
                                      </p:cBhvr>
                                      <p:to>
                                        <p:strVal val="visible"/>
                                      </p:to>
                                    </p:set>
                                    <p:animEffect transition="in" filter="fade">
                                      <p:cBhvr>
                                        <p:cTn id="242" dur="250"/>
                                        <p:tgtEl>
                                          <p:spTgt spid="80"/>
                                        </p:tgtEl>
                                      </p:cBhvr>
                                    </p:animEffect>
                                  </p:childTnLst>
                                </p:cTn>
                              </p:par>
                            </p:childTnLst>
                          </p:cTn>
                        </p:par>
                        <p:par>
                          <p:cTn id="243" fill="hold">
                            <p:stCondLst>
                              <p:cond delay="3250"/>
                            </p:stCondLst>
                            <p:childTnLst>
                              <p:par>
                                <p:cTn id="244" presetID="10" presetClass="entr" presetSubtype="0" fill="hold" grpId="0" nodeType="afterEffect">
                                  <p:stCondLst>
                                    <p:cond delay="0"/>
                                  </p:stCondLst>
                                  <p:childTnLst>
                                    <p:set>
                                      <p:cBhvr>
                                        <p:cTn id="245" dur="1" fill="hold">
                                          <p:stCondLst>
                                            <p:cond delay="0"/>
                                          </p:stCondLst>
                                        </p:cTn>
                                        <p:tgtEl>
                                          <p:spTgt spid="81"/>
                                        </p:tgtEl>
                                        <p:attrNameLst>
                                          <p:attrName>style.visibility</p:attrName>
                                        </p:attrNameLst>
                                      </p:cBhvr>
                                      <p:to>
                                        <p:strVal val="visible"/>
                                      </p:to>
                                    </p:set>
                                    <p:animEffect transition="in" filter="fade">
                                      <p:cBhvr>
                                        <p:cTn id="246" dur="250"/>
                                        <p:tgtEl>
                                          <p:spTgt spid="81"/>
                                        </p:tgtEl>
                                      </p:cBhvr>
                                    </p:animEffect>
                                  </p:childTnLst>
                                </p:cTn>
                              </p:par>
                            </p:childTnLst>
                          </p:cTn>
                        </p:par>
                        <p:par>
                          <p:cTn id="247" fill="hold">
                            <p:stCondLst>
                              <p:cond delay="3500"/>
                            </p:stCondLst>
                            <p:childTnLst>
                              <p:par>
                                <p:cTn id="248" presetID="10" presetClass="entr" presetSubtype="0" fill="hold" grpId="0" nodeType="afterEffect">
                                  <p:stCondLst>
                                    <p:cond delay="0"/>
                                  </p:stCondLst>
                                  <p:childTnLst>
                                    <p:set>
                                      <p:cBhvr>
                                        <p:cTn id="249" dur="1" fill="hold">
                                          <p:stCondLst>
                                            <p:cond delay="0"/>
                                          </p:stCondLst>
                                        </p:cTn>
                                        <p:tgtEl>
                                          <p:spTgt spid="82"/>
                                        </p:tgtEl>
                                        <p:attrNameLst>
                                          <p:attrName>style.visibility</p:attrName>
                                        </p:attrNameLst>
                                      </p:cBhvr>
                                      <p:to>
                                        <p:strVal val="visible"/>
                                      </p:to>
                                    </p:set>
                                    <p:animEffect transition="in" filter="fade">
                                      <p:cBhvr>
                                        <p:cTn id="250" dur="250"/>
                                        <p:tgtEl>
                                          <p:spTgt spid="82"/>
                                        </p:tgtEl>
                                      </p:cBhvr>
                                    </p:animEffect>
                                  </p:childTnLst>
                                </p:cTn>
                              </p:par>
                            </p:childTnLst>
                          </p:cTn>
                        </p:par>
                        <p:par>
                          <p:cTn id="251" fill="hold">
                            <p:stCondLst>
                              <p:cond delay="3750"/>
                            </p:stCondLst>
                            <p:childTnLst>
                              <p:par>
                                <p:cTn id="252" presetID="10" presetClass="entr" presetSubtype="0" fill="hold" grpId="0" nodeType="afterEffect">
                                  <p:stCondLst>
                                    <p:cond delay="0"/>
                                  </p:stCondLst>
                                  <p:childTnLst>
                                    <p:set>
                                      <p:cBhvr>
                                        <p:cTn id="253" dur="1" fill="hold">
                                          <p:stCondLst>
                                            <p:cond delay="0"/>
                                          </p:stCondLst>
                                        </p:cTn>
                                        <p:tgtEl>
                                          <p:spTgt spid="83"/>
                                        </p:tgtEl>
                                        <p:attrNameLst>
                                          <p:attrName>style.visibility</p:attrName>
                                        </p:attrNameLst>
                                      </p:cBhvr>
                                      <p:to>
                                        <p:strVal val="visible"/>
                                      </p:to>
                                    </p:set>
                                    <p:animEffect transition="in" filter="fade">
                                      <p:cBhvr>
                                        <p:cTn id="254" dur="250"/>
                                        <p:tgtEl>
                                          <p:spTgt spid="83"/>
                                        </p:tgtEl>
                                      </p:cBhvr>
                                    </p:animEffect>
                                  </p:childTnLst>
                                </p:cTn>
                              </p:par>
                            </p:childTnLst>
                          </p:cTn>
                        </p:par>
                        <p:par>
                          <p:cTn id="255" fill="hold">
                            <p:stCondLst>
                              <p:cond delay="4000"/>
                            </p:stCondLst>
                            <p:childTnLst>
                              <p:par>
                                <p:cTn id="256" presetID="10" presetClass="entr" presetSubtype="0" fill="hold" grpId="0" nodeType="afterEffect">
                                  <p:stCondLst>
                                    <p:cond delay="0"/>
                                  </p:stCondLst>
                                  <p:childTnLst>
                                    <p:set>
                                      <p:cBhvr>
                                        <p:cTn id="257" dur="1" fill="hold">
                                          <p:stCondLst>
                                            <p:cond delay="0"/>
                                          </p:stCondLst>
                                        </p:cTn>
                                        <p:tgtEl>
                                          <p:spTgt spid="84"/>
                                        </p:tgtEl>
                                        <p:attrNameLst>
                                          <p:attrName>style.visibility</p:attrName>
                                        </p:attrNameLst>
                                      </p:cBhvr>
                                      <p:to>
                                        <p:strVal val="visible"/>
                                      </p:to>
                                    </p:set>
                                    <p:animEffect transition="in" filter="fade">
                                      <p:cBhvr>
                                        <p:cTn id="258" dur="250"/>
                                        <p:tgtEl>
                                          <p:spTgt spid="84"/>
                                        </p:tgtEl>
                                      </p:cBhvr>
                                    </p:animEffect>
                                  </p:childTnLst>
                                </p:cTn>
                              </p:par>
                            </p:childTnLst>
                          </p:cTn>
                        </p:par>
                        <p:par>
                          <p:cTn id="259" fill="hold">
                            <p:stCondLst>
                              <p:cond delay="4250"/>
                            </p:stCondLst>
                            <p:childTnLst>
                              <p:par>
                                <p:cTn id="260" presetID="10" presetClass="entr" presetSubtype="0" fill="hold" grpId="0" nodeType="afterEffect">
                                  <p:stCondLst>
                                    <p:cond delay="0"/>
                                  </p:stCondLst>
                                  <p:childTnLst>
                                    <p:set>
                                      <p:cBhvr>
                                        <p:cTn id="261" dur="1" fill="hold">
                                          <p:stCondLst>
                                            <p:cond delay="0"/>
                                          </p:stCondLst>
                                        </p:cTn>
                                        <p:tgtEl>
                                          <p:spTgt spid="85"/>
                                        </p:tgtEl>
                                        <p:attrNameLst>
                                          <p:attrName>style.visibility</p:attrName>
                                        </p:attrNameLst>
                                      </p:cBhvr>
                                      <p:to>
                                        <p:strVal val="visible"/>
                                      </p:to>
                                    </p:set>
                                    <p:animEffect transition="in" filter="fade">
                                      <p:cBhvr>
                                        <p:cTn id="262" dur="250"/>
                                        <p:tgtEl>
                                          <p:spTgt spid="85"/>
                                        </p:tgtEl>
                                      </p:cBhvr>
                                    </p:animEffect>
                                  </p:childTnLst>
                                </p:cTn>
                              </p:par>
                            </p:childTnLst>
                          </p:cTn>
                        </p:par>
                        <p:par>
                          <p:cTn id="263" fill="hold">
                            <p:stCondLst>
                              <p:cond delay="4500"/>
                            </p:stCondLst>
                            <p:childTnLst>
                              <p:par>
                                <p:cTn id="264" presetID="10" presetClass="entr" presetSubtype="0" fill="hold" grpId="0" nodeType="afterEffect">
                                  <p:stCondLst>
                                    <p:cond delay="0"/>
                                  </p:stCondLst>
                                  <p:childTnLst>
                                    <p:set>
                                      <p:cBhvr>
                                        <p:cTn id="265" dur="1" fill="hold">
                                          <p:stCondLst>
                                            <p:cond delay="0"/>
                                          </p:stCondLst>
                                        </p:cTn>
                                        <p:tgtEl>
                                          <p:spTgt spid="86"/>
                                        </p:tgtEl>
                                        <p:attrNameLst>
                                          <p:attrName>style.visibility</p:attrName>
                                        </p:attrNameLst>
                                      </p:cBhvr>
                                      <p:to>
                                        <p:strVal val="visible"/>
                                      </p:to>
                                    </p:set>
                                    <p:animEffect transition="in" filter="fade">
                                      <p:cBhvr>
                                        <p:cTn id="266" dur="250"/>
                                        <p:tgtEl>
                                          <p:spTgt spid="86"/>
                                        </p:tgtEl>
                                      </p:cBhvr>
                                    </p:animEffect>
                                  </p:childTnLst>
                                </p:cTn>
                              </p:par>
                            </p:childTnLst>
                          </p:cTn>
                        </p:par>
                        <p:par>
                          <p:cTn id="267" fill="hold">
                            <p:stCondLst>
                              <p:cond delay="4750"/>
                            </p:stCondLst>
                            <p:childTnLst>
                              <p:par>
                                <p:cTn id="268" presetID="10" presetClass="entr" presetSubtype="0" fill="hold" grpId="0" nodeType="afterEffect">
                                  <p:stCondLst>
                                    <p:cond delay="0"/>
                                  </p:stCondLst>
                                  <p:childTnLst>
                                    <p:set>
                                      <p:cBhvr>
                                        <p:cTn id="269" dur="1" fill="hold">
                                          <p:stCondLst>
                                            <p:cond delay="0"/>
                                          </p:stCondLst>
                                        </p:cTn>
                                        <p:tgtEl>
                                          <p:spTgt spid="87"/>
                                        </p:tgtEl>
                                        <p:attrNameLst>
                                          <p:attrName>style.visibility</p:attrName>
                                        </p:attrNameLst>
                                      </p:cBhvr>
                                      <p:to>
                                        <p:strVal val="visible"/>
                                      </p:to>
                                    </p:set>
                                    <p:animEffect transition="in" filter="fade">
                                      <p:cBhvr>
                                        <p:cTn id="270" dur="250"/>
                                        <p:tgtEl>
                                          <p:spTgt spid="87"/>
                                        </p:tgtEl>
                                      </p:cBhvr>
                                    </p:animEffect>
                                  </p:childTnLst>
                                </p:cTn>
                              </p:par>
                            </p:childTnLst>
                          </p:cTn>
                        </p:par>
                        <p:par>
                          <p:cTn id="271" fill="hold">
                            <p:stCondLst>
                              <p:cond delay="5000"/>
                            </p:stCondLst>
                            <p:childTnLst>
                              <p:par>
                                <p:cTn id="272" presetID="10" presetClass="entr" presetSubtype="0" fill="hold" grpId="0" nodeType="afterEffect">
                                  <p:stCondLst>
                                    <p:cond delay="0"/>
                                  </p:stCondLst>
                                  <p:childTnLst>
                                    <p:set>
                                      <p:cBhvr>
                                        <p:cTn id="273" dur="1" fill="hold">
                                          <p:stCondLst>
                                            <p:cond delay="0"/>
                                          </p:stCondLst>
                                        </p:cTn>
                                        <p:tgtEl>
                                          <p:spTgt spid="88"/>
                                        </p:tgtEl>
                                        <p:attrNameLst>
                                          <p:attrName>style.visibility</p:attrName>
                                        </p:attrNameLst>
                                      </p:cBhvr>
                                      <p:to>
                                        <p:strVal val="visible"/>
                                      </p:to>
                                    </p:set>
                                    <p:animEffect transition="in" filter="fade">
                                      <p:cBhvr>
                                        <p:cTn id="274" dur="250"/>
                                        <p:tgtEl>
                                          <p:spTgt spid="88"/>
                                        </p:tgtEl>
                                      </p:cBhvr>
                                    </p:animEffect>
                                  </p:childTnLst>
                                </p:cTn>
                              </p:par>
                            </p:childTnLst>
                          </p:cTn>
                        </p:par>
                        <p:par>
                          <p:cTn id="275" fill="hold">
                            <p:stCondLst>
                              <p:cond delay="5250"/>
                            </p:stCondLst>
                            <p:childTnLst>
                              <p:par>
                                <p:cTn id="276" presetID="10" presetClass="entr" presetSubtype="0" fill="hold" grpId="0" nodeType="afterEffect">
                                  <p:stCondLst>
                                    <p:cond delay="0"/>
                                  </p:stCondLst>
                                  <p:childTnLst>
                                    <p:set>
                                      <p:cBhvr>
                                        <p:cTn id="277" dur="1" fill="hold">
                                          <p:stCondLst>
                                            <p:cond delay="0"/>
                                          </p:stCondLst>
                                        </p:cTn>
                                        <p:tgtEl>
                                          <p:spTgt spid="89"/>
                                        </p:tgtEl>
                                        <p:attrNameLst>
                                          <p:attrName>style.visibility</p:attrName>
                                        </p:attrNameLst>
                                      </p:cBhvr>
                                      <p:to>
                                        <p:strVal val="visible"/>
                                      </p:to>
                                    </p:set>
                                    <p:animEffect transition="in" filter="fade">
                                      <p:cBhvr>
                                        <p:cTn id="278" dur="250"/>
                                        <p:tgtEl>
                                          <p:spTgt spid="89"/>
                                        </p:tgtEl>
                                      </p:cBhvr>
                                    </p:animEffect>
                                  </p:childTnLst>
                                </p:cTn>
                              </p:par>
                            </p:childTnLst>
                          </p:cTn>
                        </p:par>
                        <p:par>
                          <p:cTn id="279" fill="hold">
                            <p:stCondLst>
                              <p:cond delay="5500"/>
                            </p:stCondLst>
                            <p:childTnLst>
                              <p:par>
                                <p:cTn id="280" presetID="10" presetClass="entr" presetSubtype="0" fill="hold" grpId="0" nodeType="afterEffect">
                                  <p:stCondLst>
                                    <p:cond delay="0"/>
                                  </p:stCondLst>
                                  <p:childTnLst>
                                    <p:set>
                                      <p:cBhvr>
                                        <p:cTn id="281" dur="1" fill="hold">
                                          <p:stCondLst>
                                            <p:cond delay="0"/>
                                          </p:stCondLst>
                                        </p:cTn>
                                        <p:tgtEl>
                                          <p:spTgt spid="90"/>
                                        </p:tgtEl>
                                        <p:attrNameLst>
                                          <p:attrName>style.visibility</p:attrName>
                                        </p:attrNameLst>
                                      </p:cBhvr>
                                      <p:to>
                                        <p:strVal val="visible"/>
                                      </p:to>
                                    </p:set>
                                    <p:animEffect transition="in" filter="fade">
                                      <p:cBhvr>
                                        <p:cTn id="282" dur="500"/>
                                        <p:tgtEl>
                                          <p:spTgt spid="90"/>
                                        </p:tgtEl>
                                      </p:cBhvr>
                                    </p:animEffect>
                                  </p:childTnLst>
                                </p:cTn>
                              </p:par>
                              <p:par>
                                <p:cTn id="283" presetID="42" presetClass="entr" presetSubtype="0" fill="hold" grpId="0" nodeType="withEffect">
                                  <p:stCondLst>
                                    <p:cond delay="0"/>
                                  </p:stCondLst>
                                  <p:childTnLst>
                                    <p:set>
                                      <p:cBhvr>
                                        <p:cTn id="284" dur="1" fill="hold">
                                          <p:stCondLst>
                                            <p:cond delay="0"/>
                                          </p:stCondLst>
                                        </p:cTn>
                                        <p:tgtEl>
                                          <p:spTgt spid="91"/>
                                        </p:tgtEl>
                                        <p:attrNameLst>
                                          <p:attrName>style.visibility</p:attrName>
                                        </p:attrNameLst>
                                      </p:cBhvr>
                                      <p:to>
                                        <p:strVal val="visible"/>
                                      </p:to>
                                    </p:set>
                                    <p:animEffect transition="in" filter="fade">
                                      <p:cBhvr>
                                        <p:cTn id="285" dur="750"/>
                                        <p:tgtEl>
                                          <p:spTgt spid="91"/>
                                        </p:tgtEl>
                                      </p:cBhvr>
                                    </p:animEffect>
                                    <p:anim calcmode="lin" valueType="num">
                                      <p:cBhvr>
                                        <p:cTn id="286" dur="750" fill="hold"/>
                                        <p:tgtEl>
                                          <p:spTgt spid="91"/>
                                        </p:tgtEl>
                                        <p:attrNameLst>
                                          <p:attrName>ppt_x</p:attrName>
                                        </p:attrNameLst>
                                      </p:cBhvr>
                                      <p:tavLst>
                                        <p:tav tm="0">
                                          <p:val>
                                            <p:strVal val="#ppt_x"/>
                                          </p:val>
                                        </p:tav>
                                        <p:tav tm="100000">
                                          <p:val>
                                            <p:strVal val="#ppt_x"/>
                                          </p:val>
                                        </p:tav>
                                      </p:tavLst>
                                    </p:anim>
                                    <p:anim calcmode="lin" valueType="num">
                                      <p:cBhvr>
                                        <p:cTn id="287" dur="750" fill="hold"/>
                                        <p:tgtEl>
                                          <p:spTgt spid="9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p:bldP spid="55" grpId="0"/>
      <p:bldP spid="56" grpId="0"/>
      <p:bldP spid="57" grpId="0"/>
      <p:bldP spid="58" grpId="0"/>
      <p:bldP spid="59" grpId="0"/>
      <p:bldP spid="60" grpId="0"/>
      <p:bldP spid="61" grpId="0"/>
      <p:bldP spid="62" grpId="0"/>
      <p:bldP spid="63" grpId="0"/>
      <p:bldP spid="64" grpId="0"/>
      <p:bldP spid="65" grpId="0"/>
      <p:bldP spid="66" grpId="0"/>
      <p:bldP spid="67" grpId="0"/>
      <p:bldP spid="68" grpId="0"/>
      <p:bldP spid="69" grpId="0"/>
      <p:bldP spid="70" grpId="0"/>
      <p:bldP spid="71" grpId="0"/>
      <p:bldP spid="72" grpId="0"/>
      <p:bldP spid="73" grpId="0"/>
      <p:bldP spid="74" grpId="0"/>
      <p:bldP spid="75" grpId="0"/>
      <p:bldP spid="76" grpId="0"/>
      <p:bldP spid="77" grpId="0"/>
      <p:bldP spid="78" grpId="0"/>
      <p:bldP spid="79" grpId="0"/>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p:bldP spid="9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lstStyle/>
          <a:p>
            <a:r>
              <a:rPr lang="id-ID" dirty="0" smtClean="0"/>
              <a:t>Three </a:t>
            </a:r>
            <a:r>
              <a:rPr lang="id-ID" dirty="0"/>
              <a:t>Columns Layout</a:t>
            </a:r>
          </a:p>
        </p:txBody>
      </p:sp>
      <p:sp>
        <p:nvSpPr>
          <p:cNvPr id="5" name="Text Placeholder 4"/>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7" name="TextBox 6"/>
          <p:cNvSpPr txBox="1"/>
          <p:nvPr/>
        </p:nvSpPr>
        <p:spPr>
          <a:xfrm>
            <a:off x="912163" y="2077941"/>
            <a:ext cx="3229429" cy="3600986"/>
          </a:xfrm>
          <a:prstGeom prst="rect">
            <a:avLst/>
          </a:prstGeom>
          <a:noFill/>
        </p:spPr>
        <p:txBody>
          <a:bodyPr wrap="square" rtlCol="0">
            <a:spAutoFit/>
          </a:bodyPr>
          <a:lstStyle/>
          <a:p>
            <a:r>
              <a:rPr lang="en-US" sz="1200" dirty="0" smtClean="0">
                <a:solidFill>
                  <a:schemeClr val="bg1"/>
                </a:solidFill>
              </a:rPr>
              <a:t>Lorem ipsum dolor sit </a:t>
            </a:r>
            <a:r>
              <a:rPr lang="en-US" sz="1200" dirty="0" err="1" smtClean="0">
                <a:solidFill>
                  <a:schemeClr val="bg1"/>
                </a:solidFill>
              </a:rPr>
              <a:t>amet</a:t>
            </a:r>
            <a:r>
              <a:rPr lang="en-US" sz="1200" dirty="0" smtClean="0">
                <a:solidFill>
                  <a:schemeClr val="bg1"/>
                </a:solidFill>
              </a:rPr>
              <a:t>, </a:t>
            </a:r>
            <a:r>
              <a:rPr lang="en-US" sz="1200" dirty="0" err="1" smtClean="0">
                <a:solidFill>
                  <a:schemeClr val="bg1"/>
                </a:solidFill>
              </a:rPr>
              <a:t>consectetur</a:t>
            </a:r>
            <a:r>
              <a:rPr lang="en-US" sz="1200" dirty="0" smtClean="0">
                <a:solidFill>
                  <a:schemeClr val="bg1"/>
                </a:solidFill>
              </a:rPr>
              <a:t> </a:t>
            </a:r>
            <a:r>
              <a:rPr lang="en-US" sz="1200" dirty="0" err="1" smtClean="0">
                <a:solidFill>
                  <a:schemeClr val="bg1"/>
                </a:solidFill>
              </a:rPr>
              <a:t>adipiscing</a:t>
            </a:r>
            <a:r>
              <a:rPr lang="en-US" sz="1200" dirty="0" smtClean="0">
                <a:solidFill>
                  <a:schemeClr val="bg1"/>
                </a:solidFill>
              </a:rPr>
              <a:t> </a:t>
            </a:r>
            <a:r>
              <a:rPr lang="en-US" sz="1200" dirty="0" err="1" smtClean="0">
                <a:solidFill>
                  <a:schemeClr val="bg1"/>
                </a:solidFill>
              </a:rPr>
              <a:t>elit</a:t>
            </a:r>
            <a:r>
              <a:rPr lang="en-US" sz="1200" dirty="0" smtClean="0">
                <a:solidFill>
                  <a:schemeClr val="bg1"/>
                </a:solidFill>
              </a:rPr>
              <a:t>. </a:t>
            </a:r>
            <a:r>
              <a:rPr lang="en-US" sz="1200" dirty="0" err="1" smtClean="0">
                <a:solidFill>
                  <a:schemeClr val="bg1"/>
                </a:solidFill>
              </a:rPr>
              <a:t>Sed</a:t>
            </a:r>
            <a:r>
              <a:rPr lang="en-US" sz="1200" dirty="0" smtClean="0">
                <a:solidFill>
                  <a:schemeClr val="bg1"/>
                </a:solidFill>
              </a:rPr>
              <a:t> </a:t>
            </a:r>
            <a:r>
              <a:rPr lang="en-US" sz="1200" dirty="0" err="1" smtClean="0">
                <a:solidFill>
                  <a:schemeClr val="bg1"/>
                </a:solidFill>
              </a:rPr>
              <a:t>ornare</a:t>
            </a:r>
            <a:r>
              <a:rPr lang="en-US" sz="1200" dirty="0" smtClean="0">
                <a:solidFill>
                  <a:schemeClr val="bg1"/>
                </a:solidFill>
              </a:rPr>
              <a:t> </a:t>
            </a:r>
            <a:r>
              <a:rPr lang="en-US" sz="1200" dirty="0" err="1" smtClean="0">
                <a:solidFill>
                  <a:schemeClr val="bg1"/>
                </a:solidFill>
              </a:rPr>
              <a:t>sapien</a:t>
            </a:r>
            <a:r>
              <a:rPr lang="en-US" sz="1200" dirty="0" smtClean="0">
                <a:solidFill>
                  <a:schemeClr val="bg1"/>
                </a:solidFill>
              </a:rPr>
              <a:t> </a:t>
            </a:r>
            <a:r>
              <a:rPr lang="en-US" sz="1200" dirty="0" err="1" smtClean="0">
                <a:solidFill>
                  <a:schemeClr val="bg1"/>
                </a:solidFill>
              </a:rPr>
              <a:t>posuere</a:t>
            </a:r>
            <a:r>
              <a:rPr lang="en-US" sz="1200" dirty="0" smtClean="0">
                <a:solidFill>
                  <a:schemeClr val="bg1"/>
                </a:solidFill>
              </a:rPr>
              <a:t> </a:t>
            </a:r>
            <a:r>
              <a:rPr lang="en-US" sz="1200" dirty="0" err="1" smtClean="0">
                <a:solidFill>
                  <a:schemeClr val="bg1"/>
                </a:solidFill>
              </a:rPr>
              <a:t>velit</a:t>
            </a:r>
            <a:r>
              <a:rPr lang="en-US" sz="1200" dirty="0" smtClean="0">
                <a:solidFill>
                  <a:schemeClr val="bg1"/>
                </a:solidFill>
              </a:rPr>
              <a:t> </a:t>
            </a:r>
            <a:r>
              <a:rPr lang="en-US" sz="1200" dirty="0" err="1" smtClean="0">
                <a:solidFill>
                  <a:schemeClr val="bg1"/>
                </a:solidFill>
              </a:rPr>
              <a:t>blandit</a:t>
            </a:r>
            <a:r>
              <a:rPr lang="en-US" sz="1200" dirty="0" smtClean="0">
                <a:solidFill>
                  <a:schemeClr val="bg1"/>
                </a:solidFill>
              </a:rPr>
              <a:t> </a:t>
            </a:r>
            <a:r>
              <a:rPr lang="en-US" sz="1200" dirty="0" err="1" smtClean="0">
                <a:solidFill>
                  <a:schemeClr val="bg1"/>
                </a:solidFill>
              </a:rPr>
              <a:t>tempor</a:t>
            </a:r>
            <a:r>
              <a:rPr lang="en-US" sz="1200" dirty="0" smtClean="0">
                <a:solidFill>
                  <a:schemeClr val="bg1"/>
                </a:solidFill>
              </a:rPr>
              <a:t>. </a:t>
            </a:r>
            <a:r>
              <a:rPr lang="en-US" sz="1200" dirty="0" err="1" smtClean="0">
                <a:solidFill>
                  <a:schemeClr val="bg1"/>
                </a:solidFill>
              </a:rPr>
              <a:t>Duis</a:t>
            </a:r>
            <a:r>
              <a:rPr lang="en-US" sz="1200" dirty="0" smtClean="0">
                <a:solidFill>
                  <a:schemeClr val="bg1"/>
                </a:solidFill>
              </a:rPr>
              <a:t> </a:t>
            </a:r>
            <a:r>
              <a:rPr lang="en-US" sz="1200" dirty="0" err="1" smtClean="0">
                <a:solidFill>
                  <a:schemeClr val="bg1"/>
                </a:solidFill>
              </a:rPr>
              <a:t>ut</a:t>
            </a:r>
            <a:r>
              <a:rPr lang="en-US" sz="1200" dirty="0" smtClean="0">
                <a:solidFill>
                  <a:schemeClr val="bg1"/>
                </a:solidFill>
              </a:rPr>
              <a:t> </a:t>
            </a:r>
            <a:r>
              <a:rPr lang="en-US" sz="1200" dirty="0" err="1" smtClean="0">
                <a:solidFill>
                  <a:schemeClr val="bg1"/>
                </a:solidFill>
              </a:rPr>
              <a:t>odio</a:t>
            </a:r>
            <a:r>
              <a:rPr lang="en-US" sz="1200" dirty="0" smtClean="0">
                <a:solidFill>
                  <a:schemeClr val="bg1"/>
                </a:solidFill>
              </a:rPr>
              <a:t> </a:t>
            </a:r>
            <a:r>
              <a:rPr lang="en-US" sz="1200" dirty="0" err="1" smtClean="0">
                <a:solidFill>
                  <a:schemeClr val="bg1"/>
                </a:solidFill>
              </a:rPr>
              <a:t>molestie</a:t>
            </a:r>
            <a:r>
              <a:rPr lang="en-US" sz="1200" dirty="0" smtClean="0">
                <a:solidFill>
                  <a:schemeClr val="bg1"/>
                </a:solidFill>
              </a:rPr>
              <a:t>, </a:t>
            </a:r>
            <a:r>
              <a:rPr lang="en-US" sz="1200" dirty="0" err="1" smtClean="0">
                <a:solidFill>
                  <a:schemeClr val="bg1"/>
                </a:solidFill>
              </a:rPr>
              <a:t>blandit</a:t>
            </a:r>
            <a:r>
              <a:rPr lang="en-US" sz="1200" dirty="0" smtClean="0">
                <a:solidFill>
                  <a:schemeClr val="bg1"/>
                </a:solidFill>
              </a:rPr>
              <a:t> </a:t>
            </a:r>
            <a:r>
              <a:rPr lang="en-US" sz="1200" dirty="0" err="1" smtClean="0">
                <a:solidFill>
                  <a:schemeClr val="bg1"/>
                </a:solidFill>
              </a:rPr>
              <a:t>nibh</a:t>
            </a:r>
            <a:r>
              <a:rPr lang="en-US" sz="1200" dirty="0" smtClean="0">
                <a:solidFill>
                  <a:schemeClr val="bg1"/>
                </a:solidFill>
              </a:rPr>
              <a:t> ac, </a:t>
            </a:r>
            <a:r>
              <a:rPr lang="en-US" sz="1200" dirty="0" err="1" smtClean="0">
                <a:solidFill>
                  <a:schemeClr val="bg1"/>
                </a:solidFill>
              </a:rPr>
              <a:t>suscipit</a:t>
            </a:r>
            <a:r>
              <a:rPr lang="en-US" sz="1200" dirty="0" smtClean="0">
                <a:solidFill>
                  <a:schemeClr val="bg1"/>
                </a:solidFill>
              </a:rPr>
              <a:t> </a:t>
            </a:r>
            <a:r>
              <a:rPr lang="en-US" sz="1200" dirty="0" err="1" smtClean="0">
                <a:solidFill>
                  <a:schemeClr val="bg1"/>
                </a:solidFill>
              </a:rPr>
              <a:t>massa</a:t>
            </a:r>
            <a:r>
              <a:rPr lang="en-US" sz="1200" dirty="0" smtClean="0">
                <a:solidFill>
                  <a:schemeClr val="bg1"/>
                </a:solidFill>
              </a:rPr>
              <a:t>. </a:t>
            </a:r>
            <a:r>
              <a:rPr lang="en-US" sz="1200" dirty="0" err="1" smtClean="0">
                <a:solidFill>
                  <a:schemeClr val="bg1"/>
                </a:solidFill>
              </a:rPr>
              <a:t>Fusce</a:t>
            </a:r>
            <a:r>
              <a:rPr lang="en-US" sz="1200" dirty="0" smtClean="0">
                <a:solidFill>
                  <a:schemeClr val="bg1"/>
                </a:solidFill>
              </a:rPr>
              <a:t> </a:t>
            </a:r>
            <a:r>
              <a:rPr lang="en-US" sz="1200" dirty="0" err="1" smtClean="0">
                <a:solidFill>
                  <a:schemeClr val="bg1"/>
                </a:solidFill>
              </a:rPr>
              <a:t>iaculis</a:t>
            </a:r>
            <a:r>
              <a:rPr lang="en-US" sz="1200" dirty="0" smtClean="0">
                <a:solidFill>
                  <a:schemeClr val="bg1"/>
                </a:solidFill>
              </a:rPr>
              <a:t> cursus </a:t>
            </a:r>
            <a:r>
              <a:rPr lang="en-US" sz="1200" dirty="0" err="1" smtClean="0">
                <a:solidFill>
                  <a:schemeClr val="bg1"/>
                </a:solidFill>
              </a:rPr>
              <a:t>nulla</a:t>
            </a:r>
            <a:r>
              <a:rPr lang="en-US" sz="1200" dirty="0" smtClean="0">
                <a:solidFill>
                  <a:schemeClr val="bg1"/>
                </a:solidFill>
              </a:rPr>
              <a:t>, in </a:t>
            </a:r>
            <a:r>
              <a:rPr lang="en-US" sz="1200" dirty="0" err="1" smtClean="0">
                <a:solidFill>
                  <a:schemeClr val="bg1"/>
                </a:solidFill>
              </a:rPr>
              <a:t>fringilla</a:t>
            </a:r>
            <a:r>
              <a:rPr lang="en-US" sz="1200" dirty="0" smtClean="0">
                <a:solidFill>
                  <a:schemeClr val="bg1"/>
                </a:solidFill>
              </a:rPr>
              <a:t> </a:t>
            </a:r>
            <a:r>
              <a:rPr lang="en-US" sz="1200" dirty="0" err="1" smtClean="0">
                <a:solidFill>
                  <a:schemeClr val="bg1"/>
                </a:solidFill>
              </a:rPr>
              <a:t>neque</a:t>
            </a:r>
            <a:r>
              <a:rPr lang="en-US" sz="1200" dirty="0" smtClean="0">
                <a:solidFill>
                  <a:schemeClr val="bg1"/>
                </a:solidFill>
              </a:rPr>
              <a:t>. </a:t>
            </a:r>
            <a:r>
              <a:rPr lang="en-US" sz="1200" dirty="0" err="1" smtClean="0">
                <a:solidFill>
                  <a:schemeClr val="bg1"/>
                </a:solidFill>
              </a:rPr>
              <a:t>Fusce</a:t>
            </a:r>
            <a:r>
              <a:rPr lang="en-US" sz="1200" dirty="0" smtClean="0">
                <a:solidFill>
                  <a:schemeClr val="bg1"/>
                </a:solidFill>
              </a:rPr>
              <a:t> </a:t>
            </a:r>
            <a:r>
              <a:rPr lang="en-US" sz="1200" dirty="0" err="1" smtClean="0">
                <a:solidFill>
                  <a:schemeClr val="bg1"/>
                </a:solidFill>
              </a:rPr>
              <a:t>arcu</a:t>
            </a:r>
            <a:r>
              <a:rPr lang="en-US" sz="1200" dirty="0" smtClean="0">
                <a:solidFill>
                  <a:schemeClr val="bg1"/>
                </a:solidFill>
              </a:rPr>
              <a:t> ante, </a:t>
            </a:r>
            <a:r>
              <a:rPr lang="en-US" sz="1200" dirty="0" err="1" smtClean="0">
                <a:solidFill>
                  <a:schemeClr val="bg1"/>
                </a:solidFill>
              </a:rPr>
              <a:t>facilisis</a:t>
            </a:r>
            <a:r>
              <a:rPr lang="en-US" sz="1200" dirty="0" smtClean="0">
                <a:solidFill>
                  <a:schemeClr val="bg1"/>
                </a:solidFill>
              </a:rPr>
              <a:t> </a:t>
            </a:r>
            <a:r>
              <a:rPr lang="en-US" sz="1200" dirty="0" err="1" smtClean="0">
                <a:solidFill>
                  <a:schemeClr val="bg1"/>
                </a:solidFill>
              </a:rPr>
              <a:t>sed</a:t>
            </a:r>
            <a:r>
              <a:rPr lang="en-US" sz="1200" dirty="0" smtClean="0">
                <a:solidFill>
                  <a:schemeClr val="bg1"/>
                </a:solidFill>
              </a:rPr>
              <a:t> </a:t>
            </a:r>
            <a:r>
              <a:rPr lang="en-US" sz="1200" dirty="0" err="1" smtClean="0">
                <a:solidFill>
                  <a:schemeClr val="bg1"/>
                </a:solidFill>
              </a:rPr>
              <a:t>turpis</a:t>
            </a:r>
            <a:r>
              <a:rPr lang="en-US" sz="1200" dirty="0" smtClean="0">
                <a:solidFill>
                  <a:schemeClr val="bg1"/>
                </a:solidFill>
              </a:rPr>
              <a:t> non, </a:t>
            </a:r>
            <a:r>
              <a:rPr lang="en-US" sz="1200" dirty="0" err="1" smtClean="0">
                <a:solidFill>
                  <a:schemeClr val="bg1"/>
                </a:solidFill>
              </a:rPr>
              <a:t>placerat</a:t>
            </a:r>
            <a:r>
              <a:rPr lang="en-US" sz="1200" dirty="0" smtClean="0">
                <a:solidFill>
                  <a:schemeClr val="bg1"/>
                </a:solidFill>
              </a:rPr>
              <a:t> gravida magna. </a:t>
            </a:r>
            <a:r>
              <a:rPr lang="en-US" sz="1200" dirty="0" err="1" smtClean="0">
                <a:solidFill>
                  <a:schemeClr val="bg1"/>
                </a:solidFill>
              </a:rPr>
              <a:t>Quisque</a:t>
            </a:r>
            <a:r>
              <a:rPr lang="en-US" sz="1200" dirty="0" smtClean="0">
                <a:solidFill>
                  <a:schemeClr val="bg1"/>
                </a:solidFill>
              </a:rPr>
              <a:t> </a:t>
            </a:r>
            <a:r>
              <a:rPr lang="en-US" sz="1200" dirty="0" err="1" smtClean="0">
                <a:solidFill>
                  <a:schemeClr val="bg1"/>
                </a:solidFill>
              </a:rPr>
              <a:t>vel</a:t>
            </a:r>
            <a:r>
              <a:rPr lang="en-US" sz="1200" dirty="0" smtClean="0">
                <a:solidFill>
                  <a:schemeClr val="bg1"/>
                </a:solidFill>
              </a:rPr>
              <a:t> </a:t>
            </a:r>
            <a:r>
              <a:rPr lang="en-US" sz="1200" dirty="0" err="1" smtClean="0">
                <a:solidFill>
                  <a:schemeClr val="bg1"/>
                </a:solidFill>
              </a:rPr>
              <a:t>dapibus</a:t>
            </a:r>
            <a:r>
              <a:rPr lang="en-US" sz="1200" dirty="0" smtClean="0">
                <a:solidFill>
                  <a:schemeClr val="bg1"/>
                </a:solidFill>
              </a:rPr>
              <a:t> </a:t>
            </a:r>
            <a:r>
              <a:rPr lang="en-US" sz="1200" dirty="0" err="1" smtClean="0">
                <a:solidFill>
                  <a:schemeClr val="bg1"/>
                </a:solidFill>
              </a:rPr>
              <a:t>nulla</a:t>
            </a:r>
            <a:r>
              <a:rPr lang="en-US" sz="1200" dirty="0" smtClean="0">
                <a:solidFill>
                  <a:schemeClr val="bg1"/>
                </a:solidFill>
              </a:rPr>
              <a:t>, </a:t>
            </a:r>
            <a:r>
              <a:rPr lang="en-US" sz="1200" dirty="0" err="1" smtClean="0">
                <a:solidFill>
                  <a:schemeClr val="bg1"/>
                </a:solidFill>
              </a:rPr>
              <a:t>quis</a:t>
            </a:r>
            <a:r>
              <a:rPr lang="en-US" sz="1200" dirty="0" smtClean="0">
                <a:solidFill>
                  <a:schemeClr val="bg1"/>
                </a:solidFill>
              </a:rPr>
              <a:t> </a:t>
            </a:r>
            <a:r>
              <a:rPr lang="en-US" sz="1200" dirty="0" err="1" smtClean="0">
                <a:solidFill>
                  <a:schemeClr val="bg1"/>
                </a:solidFill>
              </a:rPr>
              <a:t>placerat</a:t>
            </a:r>
            <a:r>
              <a:rPr lang="en-US" sz="1200" dirty="0" smtClean="0">
                <a:solidFill>
                  <a:schemeClr val="bg1"/>
                </a:solidFill>
              </a:rPr>
              <a:t> </a:t>
            </a:r>
            <a:r>
              <a:rPr lang="en-US" sz="1200" dirty="0" err="1" smtClean="0">
                <a:solidFill>
                  <a:schemeClr val="bg1"/>
                </a:solidFill>
              </a:rPr>
              <a:t>neque</a:t>
            </a:r>
            <a:r>
              <a:rPr lang="en-US" sz="1200" dirty="0" smtClean="0">
                <a:solidFill>
                  <a:schemeClr val="bg1"/>
                </a:solidFill>
              </a:rPr>
              <a:t>. </a:t>
            </a:r>
            <a:r>
              <a:rPr lang="en-US" sz="1200" dirty="0" err="1" smtClean="0">
                <a:solidFill>
                  <a:schemeClr val="bg1"/>
                </a:solidFill>
              </a:rPr>
              <a:t>Nunc</a:t>
            </a:r>
            <a:r>
              <a:rPr lang="en-US" sz="1200" dirty="0" smtClean="0">
                <a:solidFill>
                  <a:schemeClr val="bg1"/>
                </a:solidFill>
              </a:rPr>
              <a:t> porta quam </a:t>
            </a:r>
            <a:r>
              <a:rPr lang="en-US" sz="1200" dirty="0" err="1" smtClean="0">
                <a:solidFill>
                  <a:schemeClr val="bg1"/>
                </a:solidFill>
              </a:rPr>
              <a:t>eu</a:t>
            </a:r>
            <a:r>
              <a:rPr lang="en-US" sz="1200" dirty="0" smtClean="0">
                <a:solidFill>
                  <a:schemeClr val="bg1"/>
                </a:solidFill>
              </a:rPr>
              <a:t> </a:t>
            </a:r>
            <a:r>
              <a:rPr lang="en-US" sz="1200" dirty="0" err="1" smtClean="0">
                <a:solidFill>
                  <a:schemeClr val="bg1"/>
                </a:solidFill>
              </a:rPr>
              <a:t>neque</a:t>
            </a:r>
            <a:r>
              <a:rPr lang="en-US" sz="1200" dirty="0" smtClean="0">
                <a:solidFill>
                  <a:schemeClr val="bg1"/>
                </a:solidFill>
              </a:rPr>
              <a:t> </a:t>
            </a:r>
            <a:r>
              <a:rPr lang="en-US" sz="1200" dirty="0" err="1" smtClean="0">
                <a:solidFill>
                  <a:schemeClr val="bg1"/>
                </a:solidFill>
              </a:rPr>
              <a:t>convallis</a:t>
            </a:r>
            <a:r>
              <a:rPr lang="en-US" sz="1200" dirty="0" smtClean="0">
                <a:solidFill>
                  <a:schemeClr val="bg1"/>
                </a:solidFill>
              </a:rPr>
              <a:t>, sit </a:t>
            </a:r>
            <a:r>
              <a:rPr lang="en-US" sz="1200" dirty="0" err="1" smtClean="0">
                <a:solidFill>
                  <a:schemeClr val="bg1"/>
                </a:solidFill>
              </a:rPr>
              <a:t>amet</a:t>
            </a:r>
            <a:r>
              <a:rPr lang="en-US" sz="1200" dirty="0" smtClean="0">
                <a:solidFill>
                  <a:schemeClr val="bg1"/>
                </a:solidFill>
              </a:rPr>
              <a:t> </a:t>
            </a:r>
            <a:r>
              <a:rPr lang="en-US" sz="1200" dirty="0" err="1" smtClean="0">
                <a:solidFill>
                  <a:schemeClr val="bg1"/>
                </a:solidFill>
              </a:rPr>
              <a:t>egestas</a:t>
            </a:r>
            <a:r>
              <a:rPr lang="en-US" sz="1200" dirty="0" smtClean="0">
                <a:solidFill>
                  <a:schemeClr val="bg1"/>
                </a:solidFill>
              </a:rPr>
              <a:t> </a:t>
            </a:r>
            <a:r>
              <a:rPr lang="en-US" sz="1200" dirty="0" err="1" smtClean="0">
                <a:solidFill>
                  <a:schemeClr val="bg1"/>
                </a:solidFill>
              </a:rPr>
              <a:t>lectus</a:t>
            </a:r>
            <a:r>
              <a:rPr lang="en-US" sz="1200" dirty="0" smtClean="0">
                <a:solidFill>
                  <a:schemeClr val="bg1"/>
                </a:solidFill>
              </a:rPr>
              <a:t> </a:t>
            </a:r>
            <a:r>
              <a:rPr lang="en-US" sz="1200" dirty="0" err="1" smtClean="0">
                <a:solidFill>
                  <a:schemeClr val="bg1"/>
                </a:solidFill>
              </a:rPr>
              <a:t>laoreet</a:t>
            </a:r>
            <a:r>
              <a:rPr lang="en-US" sz="1200" dirty="0" smtClean="0">
                <a:solidFill>
                  <a:schemeClr val="bg1"/>
                </a:solidFill>
              </a:rPr>
              <a:t>. </a:t>
            </a:r>
            <a:r>
              <a:rPr lang="en-US" sz="1200" dirty="0" err="1" smtClean="0">
                <a:solidFill>
                  <a:schemeClr val="bg1"/>
                </a:solidFill>
              </a:rPr>
              <a:t>Proin</a:t>
            </a:r>
            <a:r>
              <a:rPr lang="en-US" sz="1200" dirty="0" smtClean="0">
                <a:solidFill>
                  <a:schemeClr val="bg1"/>
                </a:solidFill>
              </a:rPr>
              <a:t> </a:t>
            </a:r>
            <a:r>
              <a:rPr lang="en-US" sz="1200" dirty="0" err="1" smtClean="0">
                <a:solidFill>
                  <a:schemeClr val="bg1"/>
                </a:solidFill>
              </a:rPr>
              <a:t>facilisis</a:t>
            </a:r>
            <a:r>
              <a:rPr lang="en-US" sz="1200" dirty="0" smtClean="0">
                <a:solidFill>
                  <a:schemeClr val="bg1"/>
                </a:solidFill>
              </a:rPr>
              <a:t> non </a:t>
            </a:r>
            <a:r>
              <a:rPr lang="en-US" sz="1200" dirty="0" err="1" smtClean="0">
                <a:solidFill>
                  <a:schemeClr val="bg1"/>
                </a:solidFill>
              </a:rPr>
              <a:t>diam</a:t>
            </a:r>
            <a:r>
              <a:rPr lang="en-US" sz="1200" dirty="0" smtClean="0">
                <a:solidFill>
                  <a:schemeClr val="bg1"/>
                </a:solidFill>
              </a:rPr>
              <a:t> ac </a:t>
            </a:r>
            <a:r>
              <a:rPr lang="en-US" sz="1200" dirty="0" err="1" smtClean="0">
                <a:solidFill>
                  <a:schemeClr val="bg1"/>
                </a:solidFill>
              </a:rPr>
              <a:t>venenatis</a:t>
            </a:r>
            <a:r>
              <a:rPr lang="en-US" sz="1200" dirty="0" smtClean="0">
                <a:solidFill>
                  <a:schemeClr val="bg1"/>
                </a:solidFill>
              </a:rPr>
              <a:t>. </a:t>
            </a:r>
            <a:r>
              <a:rPr lang="en-US" sz="1200" dirty="0" err="1" smtClean="0">
                <a:solidFill>
                  <a:schemeClr val="bg1"/>
                </a:solidFill>
              </a:rPr>
              <a:t>Pellentesque</a:t>
            </a:r>
            <a:r>
              <a:rPr lang="en-US" sz="1200" dirty="0" smtClean="0">
                <a:solidFill>
                  <a:schemeClr val="bg1"/>
                </a:solidFill>
              </a:rPr>
              <a:t> </a:t>
            </a:r>
            <a:r>
              <a:rPr lang="en-US" sz="1200" dirty="0" err="1" smtClean="0">
                <a:solidFill>
                  <a:schemeClr val="bg1"/>
                </a:solidFill>
              </a:rPr>
              <a:t>tristique</a:t>
            </a:r>
            <a:r>
              <a:rPr lang="en-US" sz="1200" dirty="0" smtClean="0">
                <a:solidFill>
                  <a:schemeClr val="bg1"/>
                </a:solidFill>
              </a:rPr>
              <a:t> </a:t>
            </a:r>
            <a:r>
              <a:rPr lang="en-US" sz="1200" dirty="0" err="1" smtClean="0">
                <a:solidFill>
                  <a:schemeClr val="bg1"/>
                </a:solidFill>
              </a:rPr>
              <a:t>eleifend</a:t>
            </a:r>
            <a:r>
              <a:rPr lang="en-US" sz="1200" dirty="0" smtClean="0">
                <a:solidFill>
                  <a:schemeClr val="bg1"/>
                </a:solidFill>
              </a:rPr>
              <a:t> </a:t>
            </a:r>
            <a:r>
              <a:rPr lang="en-US" sz="1200" dirty="0" err="1" smtClean="0">
                <a:solidFill>
                  <a:schemeClr val="bg1"/>
                </a:solidFill>
              </a:rPr>
              <a:t>erat</a:t>
            </a:r>
            <a:r>
              <a:rPr lang="en-US" sz="1200" dirty="0" smtClean="0">
                <a:solidFill>
                  <a:schemeClr val="bg1"/>
                </a:solidFill>
              </a:rPr>
              <a:t> </a:t>
            </a:r>
            <a:r>
              <a:rPr lang="en-US" sz="1200" dirty="0" err="1" smtClean="0">
                <a:solidFill>
                  <a:schemeClr val="bg1"/>
                </a:solidFill>
              </a:rPr>
              <a:t>vel</a:t>
            </a:r>
            <a:r>
              <a:rPr lang="en-US" sz="1200" dirty="0" smtClean="0">
                <a:solidFill>
                  <a:schemeClr val="bg1"/>
                </a:solidFill>
              </a:rPr>
              <a:t> </a:t>
            </a:r>
            <a:r>
              <a:rPr lang="en-US" sz="1200" dirty="0" err="1" smtClean="0">
                <a:solidFill>
                  <a:schemeClr val="bg1"/>
                </a:solidFill>
              </a:rPr>
              <a:t>faucibus</a:t>
            </a:r>
            <a:r>
              <a:rPr lang="en-US" sz="1200" dirty="0" smtClean="0">
                <a:solidFill>
                  <a:schemeClr val="bg1"/>
                </a:solidFill>
              </a:rPr>
              <a:t>. </a:t>
            </a:r>
            <a:r>
              <a:rPr lang="en-US" sz="1200" dirty="0" err="1" smtClean="0">
                <a:solidFill>
                  <a:schemeClr val="bg1"/>
                </a:solidFill>
              </a:rPr>
              <a:t>Pellentesque</a:t>
            </a:r>
            <a:r>
              <a:rPr lang="en-US" sz="1200" dirty="0" smtClean="0">
                <a:solidFill>
                  <a:schemeClr val="bg1"/>
                </a:solidFill>
              </a:rPr>
              <a:t> </a:t>
            </a:r>
            <a:r>
              <a:rPr lang="en-US" sz="1200" dirty="0" err="1" smtClean="0">
                <a:solidFill>
                  <a:schemeClr val="bg1"/>
                </a:solidFill>
              </a:rPr>
              <a:t>eget</a:t>
            </a:r>
            <a:r>
              <a:rPr lang="en-US" sz="1200" dirty="0" smtClean="0">
                <a:solidFill>
                  <a:schemeClr val="bg1"/>
                </a:solidFill>
              </a:rPr>
              <a:t> porta </a:t>
            </a:r>
            <a:r>
              <a:rPr lang="en-US" sz="1200" dirty="0" err="1" smtClean="0">
                <a:solidFill>
                  <a:schemeClr val="bg1"/>
                </a:solidFill>
              </a:rPr>
              <a:t>turpis</a:t>
            </a:r>
            <a:r>
              <a:rPr lang="en-US" sz="1200" dirty="0" smtClean="0">
                <a:solidFill>
                  <a:schemeClr val="bg1"/>
                </a:solidFill>
              </a:rPr>
              <a:t>. </a:t>
            </a:r>
            <a:endParaRPr lang="id-ID" sz="1200" dirty="0" smtClean="0">
              <a:solidFill>
                <a:schemeClr val="bg1"/>
              </a:solidFill>
            </a:endParaRPr>
          </a:p>
          <a:p>
            <a:endParaRPr lang="id-ID" sz="1200" dirty="0">
              <a:solidFill>
                <a:schemeClr val="bg1"/>
              </a:solidFill>
            </a:endParaRPr>
          </a:p>
          <a:p>
            <a:r>
              <a:rPr lang="en-US" sz="1200" dirty="0" smtClean="0">
                <a:solidFill>
                  <a:schemeClr val="bg1"/>
                </a:solidFill>
              </a:rPr>
              <a:t>Lorem ipsum dolor sit </a:t>
            </a:r>
            <a:r>
              <a:rPr lang="en-US" sz="1200" dirty="0" err="1" smtClean="0">
                <a:solidFill>
                  <a:schemeClr val="bg1"/>
                </a:solidFill>
              </a:rPr>
              <a:t>amet</a:t>
            </a:r>
            <a:r>
              <a:rPr lang="en-US" sz="1200" dirty="0" smtClean="0">
                <a:solidFill>
                  <a:schemeClr val="bg1"/>
                </a:solidFill>
              </a:rPr>
              <a:t>, </a:t>
            </a:r>
            <a:r>
              <a:rPr lang="en-US" sz="1200" dirty="0" err="1" smtClean="0">
                <a:solidFill>
                  <a:schemeClr val="bg1"/>
                </a:solidFill>
              </a:rPr>
              <a:t>consectetur</a:t>
            </a:r>
            <a:r>
              <a:rPr lang="en-US" sz="1200" dirty="0" smtClean="0">
                <a:solidFill>
                  <a:schemeClr val="bg1"/>
                </a:solidFill>
              </a:rPr>
              <a:t> </a:t>
            </a:r>
            <a:r>
              <a:rPr lang="en-US" sz="1200" dirty="0" err="1" smtClean="0">
                <a:solidFill>
                  <a:schemeClr val="bg1"/>
                </a:solidFill>
              </a:rPr>
              <a:t>adipiscing</a:t>
            </a:r>
            <a:r>
              <a:rPr lang="en-US" sz="1200" dirty="0" smtClean="0">
                <a:solidFill>
                  <a:schemeClr val="bg1"/>
                </a:solidFill>
              </a:rPr>
              <a:t> </a:t>
            </a:r>
            <a:r>
              <a:rPr lang="en-US" sz="1200" dirty="0" err="1" smtClean="0">
                <a:solidFill>
                  <a:schemeClr val="bg1"/>
                </a:solidFill>
              </a:rPr>
              <a:t>elit</a:t>
            </a:r>
            <a:r>
              <a:rPr lang="en-US" sz="1200" dirty="0" smtClean="0">
                <a:solidFill>
                  <a:schemeClr val="bg1"/>
                </a:solidFill>
              </a:rPr>
              <a:t>. </a:t>
            </a:r>
            <a:r>
              <a:rPr lang="en-US" sz="1200" dirty="0" err="1" smtClean="0">
                <a:solidFill>
                  <a:schemeClr val="bg1"/>
                </a:solidFill>
              </a:rPr>
              <a:t>Sed</a:t>
            </a:r>
            <a:r>
              <a:rPr lang="en-US" sz="1200" dirty="0" smtClean="0">
                <a:solidFill>
                  <a:schemeClr val="bg1"/>
                </a:solidFill>
              </a:rPr>
              <a:t> </a:t>
            </a:r>
            <a:r>
              <a:rPr lang="en-US" sz="1200" dirty="0" err="1" smtClean="0">
                <a:solidFill>
                  <a:schemeClr val="bg1"/>
                </a:solidFill>
              </a:rPr>
              <a:t>ornare</a:t>
            </a:r>
            <a:r>
              <a:rPr lang="en-US" sz="1200" dirty="0" smtClean="0">
                <a:solidFill>
                  <a:schemeClr val="bg1"/>
                </a:solidFill>
              </a:rPr>
              <a:t> </a:t>
            </a:r>
            <a:r>
              <a:rPr lang="en-US" sz="1200" dirty="0" err="1" smtClean="0">
                <a:solidFill>
                  <a:schemeClr val="bg1"/>
                </a:solidFill>
              </a:rPr>
              <a:t>sapien</a:t>
            </a:r>
            <a:r>
              <a:rPr lang="en-US" sz="1200" dirty="0" smtClean="0">
                <a:solidFill>
                  <a:schemeClr val="bg1"/>
                </a:solidFill>
              </a:rPr>
              <a:t> </a:t>
            </a:r>
            <a:r>
              <a:rPr lang="en-US" sz="1200" dirty="0" err="1" smtClean="0">
                <a:solidFill>
                  <a:schemeClr val="bg1"/>
                </a:solidFill>
              </a:rPr>
              <a:t>posuere</a:t>
            </a:r>
            <a:r>
              <a:rPr lang="en-US" sz="1200" dirty="0" smtClean="0">
                <a:solidFill>
                  <a:schemeClr val="bg1"/>
                </a:solidFill>
              </a:rPr>
              <a:t> </a:t>
            </a:r>
            <a:r>
              <a:rPr lang="en-US" sz="1200" dirty="0" err="1" smtClean="0">
                <a:solidFill>
                  <a:schemeClr val="bg1"/>
                </a:solidFill>
              </a:rPr>
              <a:t>velit</a:t>
            </a:r>
            <a:r>
              <a:rPr lang="en-US" sz="1200" dirty="0" smtClean="0">
                <a:solidFill>
                  <a:schemeClr val="bg1"/>
                </a:solidFill>
              </a:rPr>
              <a:t> </a:t>
            </a:r>
            <a:r>
              <a:rPr lang="en-US" sz="1200" dirty="0" err="1" smtClean="0">
                <a:solidFill>
                  <a:schemeClr val="bg1"/>
                </a:solidFill>
              </a:rPr>
              <a:t>blandit</a:t>
            </a:r>
            <a:r>
              <a:rPr lang="en-US" sz="1200" dirty="0" smtClean="0">
                <a:solidFill>
                  <a:schemeClr val="bg1"/>
                </a:solidFill>
              </a:rPr>
              <a:t> </a:t>
            </a:r>
            <a:r>
              <a:rPr lang="en-US" sz="1200" dirty="0" err="1" smtClean="0">
                <a:solidFill>
                  <a:schemeClr val="bg1"/>
                </a:solidFill>
              </a:rPr>
              <a:t>tempor</a:t>
            </a:r>
            <a:r>
              <a:rPr lang="en-US" sz="1200" dirty="0" smtClean="0">
                <a:solidFill>
                  <a:schemeClr val="bg1"/>
                </a:solidFill>
              </a:rPr>
              <a:t>. </a:t>
            </a:r>
            <a:r>
              <a:rPr lang="en-US" sz="1200" dirty="0" err="1" smtClean="0">
                <a:solidFill>
                  <a:schemeClr val="bg1"/>
                </a:solidFill>
              </a:rPr>
              <a:t>Duis</a:t>
            </a:r>
            <a:r>
              <a:rPr lang="en-US" sz="1200" dirty="0" smtClean="0">
                <a:solidFill>
                  <a:schemeClr val="bg1"/>
                </a:solidFill>
              </a:rPr>
              <a:t> </a:t>
            </a:r>
            <a:r>
              <a:rPr lang="en-US" sz="1200" dirty="0" err="1" smtClean="0">
                <a:solidFill>
                  <a:schemeClr val="bg1"/>
                </a:solidFill>
              </a:rPr>
              <a:t>ut</a:t>
            </a:r>
            <a:r>
              <a:rPr lang="en-US" sz="1200" dirty="0" smtClean="0">
                <a:solidFill>
                  <a:schemeClr val="bg1"/>
                </a:solidFill>
              </a:rPr>
              <a:t> </a:t>
            </a:r>
            <a:r>
              <a:rPr lang="en-US" sz="1200" dirty="0" err="1" smtClean="0">
                <a:solidFill>
                  <a:schemeClr val="bg1"/>
                </a:solidFill>
              </a:rPr>
              <a:t>odio</a:t>
            </a:r>
            <a:r>
              <a:rPr lang="en-US" sz="1200" dirty="0" smtClean="0">
                <a:solidFill>
                  <a:schemeClr val="bg1"/>
                </a:solidFill>
              </a:rPr>
              <a:t> </a:t>
            </a:r>
            <a:r>
              <a:rPr lang="en-US" sz="1200" dirty="0" err="1" smtClean="0">
                <a:solidFill>
                  <a:schemeClr val="bg1"/>
                </a:solidFill>
              </a:rPr>
              <a:t>molestie</a:t>
            </a:r>
            <a:r>
              <a:rPr lang="en-US" sz="1200" dirty="0" smtClean="0">
                <a:solidFill>
                  <a:schemeClr val="bg1"/>
                </a:solidFill>
              </a:rPr>
              <a:t>, </a:t>
            </a:r>
            <a:r>
              <a:rPr lang="en-US" sz="1200" dirty="0" err="1" smtClean="0">
                <a:solidFill>
                  <a:schemeClr val="bg1"/>
                </a:solidFill>
              </a:rPr>
              <a:t>blandit</a:t>
            </a:r>
            <a:r>
              <a:rPr lang="en-US" sz="1200" dirty="0" smtClean="0">
                <a:solidFill>
                  <a:schemeClr val="bg1"/>
                </a:solidFill>
              </a:rPr>
              <a:t> </a:t>
            </a:r>
            <a:r>
              <a:rPr lang="en-US" sz="1200" dirty="0" err="1" smtClean="0">
                <a:solidFill>
                  <a:schemeClr val="bg1"/>
                </a:solidFill>
              </a:rPr>
              <a:t>nibh</a:t>
            </a:r>
            <a:r>
              <a:rPr lang="en-US" sz="1200" dirty="0" smtClean="0">
                <a:solidFill>
                  <a:schemeClr val="bg1"/>
                </a:solidFill>
              </a:rPr>
              <a:t> ac, </a:t>
            </a:r>
            <a:r>
              <a:rPr lang="en-US" sz="1200" dirty="0" err="1" smtClean="0">
                <a:solidFill>
                  <a:schemeClr val="bg1"/>
                </a:solidFill>
              </a:rPr>
              <a:t>suscipit</a:t>
            </a:r>
            <a:r>
              <a:rPr lang="en-US" sz="1200" dirty="0" smtClean="0">
                <a:solidFill>
                  <a:schemeClr val="bg1"/>
                </a:solidFill>
              </a:rPr>
              <a:t> </a:t>
            </a:r>
            <a:r>
              <a:rPr lang="en-US" sz="1200" dirty="0" err="1" smtClean="0">
                <a:solidFill>
                  <a:schemeClr val="bg1"/>
                </a:solidFill>
              </a:rPr>
              <a:t>massa</a:t>
            </a:r>
            <a:r>
              <a:rPr lang="en-US" sz="1200" dirty="0" smtClean="0">
                <a:solidFill>
                  <a:schemeClr val="bg1"/>
                </a:solidFill>
              </a:rPr>
              <a:t>. </a:t>
            </a:r>
            <a:r>
              <a:rPr lang="en-US" sz="1200" dirty="0" err="1" smtClean="0">
                <a:solidFill>
                  <a:schemeClr val="bg1"/>
                </a:solidFill>
              </a:rPr>
              <a:t>Fusce</a:t>
            </a:r>
            <a:r>
              <a:rPr lang="en-US" sz="1200" dirty="0" smtClean="0">
                <a:solidFill>
                  <a:schemeClr val="bg1"/>
                </a:solidFill>
              </a:rPr>
              <a:t> </a:t>
            </a:r>
            <a:r>
              <a:rPr lang="en-US" sz="1200" dirty="0" err="1" smtClean="0">
                <a:solidFill>
                  <a:schemeClr val="bg1"/>
                </a:solidFill>
              </a:rPr>
              <a:t>iaculis</a:t>
            </a:r>
            <a:r>
              <a:rPr lang="en-US" sz="1200" dirty="0" smtClean="0">
                <a:solidFill>
                  <a:schemeClr val="bg1"/>
                </a:solidFill>
              </a:rPr>
              <a:t> cursus </a:t>
            </a:r>
            <a:r>
              <a:rPr lang="en-US" sz="1200" dirty="0" err="1" smtClean="0">
                <a:solidFill>
                  <a:schemeClr val="bg1"/>
                </a:solidFill>
              </a:rPr>
              <a:t>nulla</a:t>
            </a:r>
            <a:r>
              <a:rPr lang="en-US" sz="1200" dirty="0" smtClean="0">
                <a:solidFill>
                  <a:schemeClr val="bg1"/>
                </a:solidFill>
              </a:rPr>
              <a:t>, in </a:t>
            </a:r>
            <a:r>
              <a:rPr lang="en-US" sz="1200" dirty="0" err="1" smtClean="0">
                <a:solidFill>
                  <a:schemeClr val="bg1"/>
                </a:solidFill>
              </a:rPr>
              <a:t>fringilla</a:t>
            </a:r>
            <a:r>
              <a:rPr lang="en-US" sz="1200" dirty="0" smtClean="0">
                <a:solidFill>
                  <a:schemeClr val="bg1"/>
                </a:solidFill>
              </a:rPr>
              <a:t> </a:t>
            </a:r>
            <a:r>
              <a:rPr lang="en-US" sz="1200" dirty="0" err="1" smtClean="0">
                <a:solidFill>
                  <a:schemeClr val="bg1"/>
                </a:solidFill>
              </a:rPr>
              <a:t>neque</a:t>
            </a:r>
            <a:r>
              <a:rPr lang="en-US" sz="1200" dirty="0" smtClean="0">
                <a:solidFill>
                  <a:schemeClr val="bg1"/>
                </a:solidFill>
              </a:rPr>
              <a:t>. </a:t>
            </a:r>
            <a:r>
              <a:rPr lang="en-US" sz="1200" dirty="0" err="1" smtClean="0">
                <a:solidFill>
                  <a:schemeClr val="bg1"/>
                </a:solidFill>
              </a:rPr>
              <a:t>Fusce</a:t>
            </a:r>
            <a:r>
              <a:rPr lang="en-US" sz="1200" dirty="0" smtClean="0">
                <a:solidFill>
                  <a:schemeClr val="bg1"/>
                </a:solidFill>
              </a:rPr>
              <a:t> </a:t>
            </a:r>
            <a:r>
              <a:rPr lang="en-US" sz="1200" dirty="0" err="1" smtClean="0">
                <a:solidFill>
                  <a:schemeClr val="bg1"/>
                </a:solidFill>
              </a:rPr>
              <a:t>arcu</a:t>
            </a:r>
            <a:r>
              <a:rPr lang="en-US" sz="1200" dirty="0" smtClean="0">
                <a:solidFill>
                  <a:schemeClr val="bg1"/>
                </a:solidFill>
              </a:rPr>
              <a:t> ante, </a:t>
            </a:r>
            <a:r>
              <a:rPr lang="en-US" sz="1200" dirty="0" err="1" smtClean="0">
                <a:solidFill>
                  <a:schemeClr val="bg1"/>
                </a:solidFill>
              </a:rPr>
              <a:t>facilisis</a:t>
            </a:r>
            <a:r>
              <a:rPr lang="en-US" sz="1200" dirty="0" smtClean="0">
                <a:solidFill>
                  <a:schemeClr val="bg1"/>
                </a:solidFill>
              </a:rPr>
              <a:t> </a:t>
            </a:r>
            <a:r>
              <a:rPr lang="en-US" sz="1200" dirty="0" err="1" smtClean="0">
                <a:solidFill>
                  <a:schemeClr val="bg1"/>
                </a:solidFill>
              </a:rPr>
              <a:t>sed</a:t>
            </a:r>
            <a:r>
              <a:rPr lang="en-US" sz="1200" dirty="0" smtClean="0">
                <a:solidFill>
                  <a:schemeClr val="bg1"/>
                </a:solidFill>
              </a:rPr>
              <a:t> </a:t>
            </a:r>
            <a:r>
              <a:rPr lang="en-US" sz="1200" dirty="0" err="1" smtClean="0">
                <a:solidFill>
                  <a:schemeClr val="bg1"/>
                </a:solidFill>
              </a:rPr>
              <a:t>turpis</a:t>
            </a:r>
            <a:r>
              <a:rPr lang="en-US" sz="1200" dirty="0" smtClean="0">
                <a:solidFill>
                  <a:schemeClr val="bg1"/>
                </a:solidFill>
              </a:rPr>
              <a:t> non, </a:t>
            </a:r>
            <a:r>
              <a:rPr lang="en-US" sz="1200" dirty="0" err="1" smtClean="0">
                <a:solidFill>
                  <a:schemeClr val="bg1"/>
                </a:solidFill>
              </a:rPr>
              <a:t>placerat</a:t>
            </a:r>
            <a:r>
              <a:rPr lang="en-US" sz="1200" dirty="0" smtClean="0">
                <a:solidFill>
                  <a:schemeClr val="bg1"/>
                </a:solidFill>
              </a:rPr>
              <a:t> gravida magna.</a:t>
            </a:r>
          </a:p>
          <a:p>
            <a:endParaRPr lang="id-ID" sz="1200" dirty="0">
              <a:solidFill>
                <a:schemeClr val="bg1"/>
              </a:solidFill>
            </a:endParaRPr>
          </a:p>
        </p:txBody>
      </p:sp>
      <p:sp>
        <p:nvSpPr>
          <p:cNvPr id="11" name="TextBox 10"/>
          <p:cNvSpPr txBox="1"/>
          <p:nvPr/>
        </p:nvSpPr>
        <p:spPr>
          <a:xfrm>
            <a:off x="4455463" y="2077941"/>
            <a:ext cx="3229429" cy="3600986"/>
          </a:xfrm>
          <a:prstGeom prst="rect">
            <a:avLst/>
          </a:prstGeom>
          <a:noFill/>
        </p:spPr>
        <p:txBody>
          <a:bodyPr wrap="square" rtlCol="0">
            <a:spAutoFit/>
          </a:bodyPr>
          <a:lstStyle/>
          <a:p>
            <a:r>
              <a:rPr lang="en-US" sz="1200" dirty="0" smtClean="0">
                <a:solidFill>
                  <a:schemeClr val="bg1"/>
                </a:solidFill>
              </a:rPr>
              <a:t>Lorem ipsum dolor sit </a:t>
            </a:r>
            <a:r>
              <a:rPr lang="en-US" sz="1200" dirty="0" err="1" smtClean="0">
                <a:solidFill>
                  <a:schemeClr val="bg1"/>
                </a:solidFill>
              </a:rPr>
              <a:t>amet</a:t>
            </a:r>
            <a:r>
              <a:rPr lang="en-US" sz="1200" dirty="0" smtClean="0">
                <a:solidFill>
                  <a:schemeClr val="bg1"/>
                </a:solidFill>
              </a:rPr>
              <a:t>, </a:t>
            </a:r>
            <a:r>
              <a:rPr lang="en-US" sz="1200" dirty="0" err="1" smtClean="0">
                <a:solidFill>
                  <a:schemeClr val="bg1"/>
                </a:solidFill>
              </a:rPr>
              <a:t>consectetur</a:t>
            </a:r>
            <a:r>
              <a:rPr lang="en-US" sz="1200" dirty="0" smtClean="0">
                <a:solidFill>
                  <a:schemeClr val="bg1"/>
                </a:solidFill>
              </a:rPr>
              <a:t> </a:t>
            </a:r>
            <a:r>
              <a:rPr lang="en-US" sz="1200" dirty="0" err="1" smtClean="0">
                <a:solidFill>
                  <a:schemeClr val="bg1"/>
                </a:solidFill>
              </a:rPr>
              <a:t>adipiscing</a:t>
            </a:r>
            <a:r>
              <a:rPr lang="en-US" sz="1200" dirty="0" smtClean="0">
                <a:solidFill>
                  <a:schemeClr val="bg1"/>
                </a:solidFill>
              </a:rPr>
              <a:t> </a:t>
            </a:r>
            <a:r>
              <a:rPr lang="en-US" sz="1200" dirty="0" err="1" smtClean="0">
                <a:solidFill>
                  <a:schemeClr val="bg1"/>
                </a:solidFill>
              </a:rPr>
              <a:t>elit</a:t>
            </a:r>
            <a:r>
              <a:rPr lang="en-US" sz="1200" dirty="0" smtClean="0">
                <a:solidFill>
                  <a:schemeClr val="bg1"/>
                </a:solidFill>
              </a:rPr>
              <a:t>. </a:t>
            </a:r>
            <a:r>
              <a:rPr lang="en-US" sz="1200" dirty="0" err="1" smtClean="0">
                <a:solidFill>
                  <a:schemeClr val="bg1"/>
                </a:solidFill>
              </a:rPr>
              <a:t>Sed</a:t>
            </a:r>
            <a:r>
              <a:rPr lang="en-US" sz="1200" dirty="0" smtClean="0">
                <a:solidFill>
                  <a:schemeClr val="bg1"/>
                </a:solidFill>
              </a:rPr>
              <a:t> </a:t>
            </a:r>
            <a:r>
              <a:rPr lang="en-US" sz="1200" dirty="0" err="1" smtClean="0">
                <a:solidFill>
                  <a:schemeClr val="bg1"/>
                </a:solidFill>
              </a:rPr>
              <a:t>ornare</a:t>
            </a:r>
            <a:r>
              <a:rPr lang="en-US" sz="1200" dirty="0" smtClean="0">
                <a:solidFill>
                  <a:schemeClr val="bg1"/>
                </a:solidFill>
              </a:rPr>
              <a:t> </a:t>
            </a:r>
            <a:r>
              <a:rPr lang="en-US" sz="1200" dirty="0" err="1" smtClean="0">
                <a:solidFill>
                  <a:schemeClr val="bg1"/>
                </a:solidFill>
              </a:rPr>
              <a:t>sapien</a:t>
            </a:r>
            <a:r>
              <a:rPr lang="en-US" sz="1200" dirty="0" smtClean="0">
                <a:solidFill>
                  <a:schemeClr val="bg1"/>
                </a:solidFill>
              </a:rPr>
              <a:t> </a:t>
            </a:r>
            <a:r>
              <a:rPr lang="en-US" sz="1200" dirty="0" err="1" smtClean="0">
                <a:solidFill>
                  <a:schemeClr val="bg1"/>
                </a:solidFill>
              </a:rPr>
              <a:t>posuere</a:t>
            </a:r>
            <a:r>
              <a:rPr lang="en-US" sz="1200" dirty="0" smtClean="0">
                <a:solidFill>
                  <a:schemeClr val="bg1"/>
                </a:solidFill>
              </a:rPr>
              <a:t> </a:t>
            </a:r>
            <a:r>
              <a:rPr lang="en-US" sz="1200" dirty="0" err="1" smtClean="0">
                <a:solidFill>
                  <a:schemeClr val="bg1"/>
                </a:solidFill>
              </a:rPr>
              <a:t>velit</a:t>
            </a:r>
            <a:r>
              <a:rPr lang="en-US" sz="1200" dirty="0" smtClean="0">
                <a:solidFill>
                  <a:schemeClr val="bg1"/>
                </a:solidFill>
              </a:rPr>
              <a:t> </a:t>
            </a:r>
            <a:r>
              <a:rPr lang="en-US" sz="1200" dirty="0" err="1" smtClean="0">
                <a:solidFill>
                  <a:schemeClr val="bg1"/>
                </a:solidFill>
              </a:rPr>
              <a:t>blandit</a:t>
            </a:r>
            <a:r>
              <a:rPr lang="en-US" sz="1200" dirty="0" smtClean="0">
                <a:solidFill>
                  <a:schemeClr val="bg1"/>
                </a:solidFill>
              </a:rPr>
              <a:t> </a:t>
            </a:r>
            <a:r>
              <a:rPr lang="en-US" sz="1200" dirty="0" err="1" smtClean="0">
                <a:solidFill>
                  <a:schemeClr val="bg1"/>
                </a:solidFill>
              </a:rPr>
              <a:t>tempor</a:t>
            </a:r>
            <a:r>
              <a:rPr lang="en-US" sz="1200" dirty="0" smtClean="0">
                <a:solidFill>
                  <a:schemeClr val="bg1"/>
                </a:solidFill>
              </a:rPr>
              <a:t>. </a:t>
            </a:r>
            <a:r>
              <a:rPr lang="en-US" sz="1200" dirty="0" err="1" smtClean="0">
                <a:solidFill>
                  <a:schemeClr val="bg1"/>
                </a:solidFill>
              </a:rPr>
              <a:t>Duis</a:t>
            </a:r>
            <a:r>
              <a:rPr lang="en-US" sz="1200" dirty="0" smtClean="0">
                <a:solidFill>
                  <a:schemeClr val="bg1"/>
                </a:solidFill>
              </a:rPr>
              <a:t> </a:t>
            </a:r>
            <a:r>
              <a:rPr lang="en-US" sz="1200" dirty="0" err="1" smtClean="0">
                <a:solidFill>
                  <a:schemeClr val="bg1"/>
                </a:solidFill>
              </a:rPr>
              <a:t>ut</a:t>
            </a:r>
            <a:r>
              <a:rPr lang="en-US" sz="1200" dirty="0" smtClean="0">
                <a:solidFill>
                  <a:schemeClr val="bg1"/>
                </a:solidFill>
              </a:rPr>
              <a:t> </a:t>
            </a:r>
            <a:r>
              <a:rPr lang="en-US" sz="1200" dirty="0" err="1" smtClean="0">
                <a:solidFill>
                  <a:schemeClr val="bg1"/>
                </a:solidFill>
              </a:rPr>
              <a:t>odio</a:t>
            </a:r>
            <a:r>
              <a:rPr lang="en-US" sz="1200" dirty="0" smtClean="0">
                <a:solidFill>
                  <a:schemeClr val="bg1"/>
                </a:solidFill>
              </a:rPr>
              <a:t> </a:t>
            </a:r>
            <a:r>
              <a:rPr lang="en-US" sz="1200" dirty="0" err="1" smtClean="0">
                <a:solidFill>
                  <a:schemeClr val="bg1"/>
                </a:solidFill>
              </a:rPr>
              <a:t>molestie</a:t>
            </a:r>
            <a:r>
              <a:rPr lang="en-US" sz="1200" dirty="0" smtClean="0">
                <a:solidFill>
                  <a:schemeClr val="bg1"/>
                </a:solidFill>
              </a:rPr>
              <a:t>, </a:t>
            </a:r>
            <a:r>
              <a:rPr lang="en-US" sz="1200" dirty="0" err="1" smtClean="0">
                <a:solidFill>
                  <a:schemeClr val="bg1"/>
                </a:solidFill>
              </a:rPr>
              <a:t>blandit</a:t>
            </a:r>
            <a:r>
              <a:rPr lang="en-US" sz="1200" dirty="0" smtClean="0">
                <a:solidFill>
                  <a:schemeClr val="bg1"/>
                </a:solidFill>
              </a:rPr>
              <a:t> </a:t>
            </a:r>
            <a:r>
              <a:rPr lang="en-US" sz="1200" dirty="0" err="1" smtClean="0">
                <a:solidFill>
                  <a:schemeClr val="bg1"/>
                </a:solidFill>
              </a:rPr>
              <a:t>nibh</a:t>
            </a:r>
            <a:r>
              <a:rPr lang="en-US" sz="1200" dirty="0" smtClean="0">
                <a:solidFill>
                  <a:schemeClr val="bg1"/>
                </a:solidFill>
              </a:rPr>
              <a:t> ac, </a:t>
            </a:r>
            <a:r>
              <a:rPr lang="en-US" sz="1200" dirty="0" err="1" smtClean="0">
                <a:solidFill>
                  <a:schemeClr val="bg1"/>
                </a:solidFill>
              </a:rPr>
              <a:t>suscipit</a:t>
            </a:r>
            <a:r>
              <a:rPr lang="en-US" sz="1200" dirty="0" smtClean="0">
                <a:solidFill>
                  <a:schemeClr val="bg1"/>
                </a:solidFill>
              </a:rPr>
              <a:t> </a:t>
            </a:r>
            <a:r>
              <a:rPr lang="en-US" sz="1200" dirty="0" err="1" smtClean="0">
                <a:solidFill>
                  <a:schemeClr val="bg1"/>
                </a:solidFill>
              </a:rPr>
              <a:t>massa</a:t>
            </a:r>
            <a:r>
              <a:rPr lang="en-US" sz="1200" dirty="0" smtClean="0">
                <a:solidFill>
                  <a:schemeClr val="bg1"/>
                </a:solidFill>
              </a:rPr>
              <a:t>. </a:t>
            </a:r>
            <a:r>
              <a:rPr lang="en-US" sz="1200" dirty="0" err="1" smtClean="0">
                <a:solidFill>
                  <a:schemeClr val="bg1"/>
                </a:solidFill>
              </a:rPr>
              <a:t>Fusce</a:t>
            </a:r>
            <a:r>
              <a:rPr lang="en-US" sz="1200" dirty="0" smtClean="0">
                <a:solidFill>
                  <a:schemeClr val="bg1"/>
                </a:solidFill>
              </a:rPr>
              <a:t> </a:t>
            </a:r>
            <a:r>
              <a:rPr lang="en-US" sz="1200" dirty="0" err="1" smtClean="0">
                <a:solidFill>
                  <a:schemeClr val="bg1"/>
                </a:solidFill>
              </a:rPr>
              <a:t>iaculis</a:t>
            </a:r>
            <a:r>
              <a:rPr lang="en-US" sz="1200" dirty="0" smtClean="0">
                <a:solidFill>
                  <a:schemeClr val="bg1"/>
                </a:solidFill>
              </a:rPr>
              <a:t> cursus </a:t>
            </a:r>
            <a:r>
              <a:rPr lang="en-US" sz="1200" dirty="0" err="1" smtClean="0">
                <a:solidFill>
                  <a:schemeClr val="bg1"/>
                </a:solidFill>
              </a:rPr>
              <a:t>nulla</a:t>
            </a:r>
            <a:r>
              <a:rPr lang="en-US" sz="1200" dirty="0" smtClean="0">
                <a:solidFill>
                  <a:schemeClr val="bg1"/>
                </a:solidFill>
              </a:rPr>
              <a:t>, in </a:t>
            </a:r>
            <a:r>
              <a:rPr lang="en-US" sz="1200" dirty="0" err="1" smtClean="0">
                <a:solidFill>
                  <a:schemeClr val="bg1"/>
                </a:solidFill>
              </a:rPr>
              <a:t>fringilla</a:t>
            </a:r>
            <a:r>
              <a:rPr lang="en-US" sz="1200" dirty="0" smtClean="0">
                <a:solidFill>
                  <a:schemeClr val="bg1"/>
                </a:solidFill>
              </a:rPr>
              <a:t> </a:t>
            </a:r>
            <a:r>
              <a:rPr lang="en-US" sz="1200" dirty="0" err="1" smtClean="0">
                <a:solidFill>
                  <a:schemeClr val="bg1"/>
                </a:solidFill>
              </a:rPr>
              <a:t>neque</a:t>
            </a:r>
            <a:r>
              <a:rPr lang="en-US" sz="1200" dirty="0" smtClean="0">
                <a:solidFill>
                  <a:schemeClr val="bg1"/>
                </a:solidFill>
              </a:rPr>
              <a:t>. </a:t>
            </a:r>
            <a:r>
              <a:rPr lang="en-US" sz="1200" dirty="0" err="1" smtClean="0">
                <a:solidFill>
                  <a:schemeClr val="bg1"/>
                </a:solidFill>
              </a:rPr>
              <a:t>Fusce</a:t>
            </a:r>
            <a:r>
              <a:rPr lang="en-US" sz="1200" dirty="0" smtClean="0">
                <a:solidFill>
                  <a:schemeClr val="bg1"/>
                </a:solidFill>
              </a:rPr>
              <a:t> </a:t>
            </a:r>
            <a:r>
              <a:rPr lang="en-US" sz="1200" dirty="0" err="1" smtClean="0">
                <a:solidFill>
                  <a:schemeClr val="bg1"/>
                </a:solidFill>
              </a:rPr>
              <a:t>arcu</a:t>
            </a:r>
            <a:r>
              <a:rPr lang="en-US" sz="1200" dirty="0" smtClean="0">
                <a:solidFill>
                  <a:schemeClr val="bg1"/>
                </a:solidFill>
              </a:rPr>
              <a:t> ante, </a:t>
            </a:r>
            <a:r>
              <a:rPr lang="en-US" sz="1200" dirty="0" err="1" smtClean="0">
                <a:solidFill>
                  <a:schemeClr val="bg1"/>
                </a:solidFill>
              </a:rPr>
              <a:t>facilisis</a:t>
            </a:r>
            <a:r>
              <a:rPr lang="en-US" sz="1200" dirty="0" smtClean="0">
                <a:solidFill>
                  <a:schemeClr val="bg1"/>
                </a:solidFill>
              </a:rPr>
              <a:t> </a:t>
            </a:r>
            <a:r>
              <a:rPr lang="en-US" sz="1200" dirty="0" err="1" smtClean="0">
                <a:solidFill>
                  <a:schemeClr val="bg1"/>
                </a:solidFill>
              </a:rPr>
              <a:t>sed</a:t>
            </a:r>
            <a:r>
              <a:rPr lang="en-US" sz="1200" dirty="0" smtClean="0">
                <a:solidFill>
                  <a:schemeClr val="bg1"/>
                </a:solidFill>
              </a:rPr>
              <a:t> </a:t>
            </a:r>
            <a:r>
              <a:rPr lang="en-US" sz="1200" dirty="0" err="1" smtClean="0">
                <a:solidFill>
                  <a:schemeClr val="bg1"/>
                </a:solidFill>
              </a:rPr>
              <a:t>turpis</a:t>
            </a:r>
            <a:r>
              <a:rPr lang="en-US" sz="1200" dirty="0" smtClean="0">
                <a:solidFill>
                  <a:schemeClr val="bg1"/>
                </a:solidFill>
              </a:rPr>
              <a:t> non, </a:t>
            </a:r>
            <a:r>
              <a:rPr lang="en-US" sz="1200" dirty="0" err="1" smtClean="0">
                <a:solidFill>
                  <a:schemeClr val="bg1"/>
                </a:solidFill>
              </a:rPr>
              <a:t>placerat</a:t>
            </a:r>
            <a:r>
              <a:rPr lang="en-US" sz="1200" dirty="0" smtClean="0">
                <a:solidFill>
                  <a:schemeClr val="bg1"/>
                </a:solidFill>
              </a:rPr>
              <a:t> gravida magna. </a:t>
            </a:r>
            <a:r>
              <a:rPr lang="en-US" sz="1200" dirty="0" err="1" smtClean="0">
                <a:solidFill>
                  <a:schemeClr val="bg1"/>
                </a:solidFill>
              </a:rPr>
              <a:t>Quisque</a:t>
            </a:r>
            <a:r>
              <a:rPr lang="en-US" sz="1200" dirty="0" smtClean="0">
                <a:solidFill>
                  <a:schemeClr val="bg1"/>
                </a:solidFill>
              </a:rPr>
              <a:t> </a:t>
            </a:r>
            <a:r>
              <a:rPr lang="en-US" sz="1200" dirty="0" err="1" smtClean="0">
                <a:solidFill>
                  <a:schemeClr val="bg1"/>
                </a:solidFill>
              </a:rPr>
              <a:t>vel</a:t>
            </a:r>
            <a:r>
              <a:rPr lang="en-US" sz="1200" dirty="0" smtClean="0">
                <a:solidFill>
                  <a:schemeClr val="bg1"/>
                </a:solidFill>
              </a:rPr>
              <a:t> </a:t>
            </a:r>
            <a:r>
              <a:rPr lang="en-US" sz="1200" dirty="0" err="1" smtClean="0">
                <a:solidFill>
                  <a:schemeClr val="bg1"/>
                </a:solidFill>
              </a:rPr>
              <a:t>dapibus</a:t>
            </a:r>
            <a:r>
              <a:rPr lang="en-US" sz="1200" dirty="0" smtClean="0">
                <a:solidFill>
                  <a:schemeClr val="bg1"/>
                </a:solidFill>
              </a:rPr>
              <a:t> </a:t>
            </a:r>
            <a:r>
              <a:rPr lang="en-US" sz="1200" dirty="0" err="1" smtClean="0">
                <a:solidFill>
                  <a:schemeClr val="bg1"/>
                </a:solidFill>
              </a:rPr>
              <a:t>nulla</a:t>
            </a:r>
            <a:r>
              <a:rPr lang="en-US" sz="1200" dirty="0" smtClean="0">
                <a:solidFill>
                  <a:schemeClr val="bg1"/>
                </a:solidFill>
              </a:rPr>
              <a:t>, </a:t>
            </a:r>
            <a:r>
              <a:rPr lang="en-US" sz="1200" dirty="0" err="1" smtClean="0">
                <a:solidFill>
                  <a:schemeClr val="bg1"/>
                </a:solidFill>
              </a:rPr>
              <a:t>quis</a:t>
            </a:r>
            <a:r>
              <a:rPr lang="en-US" sz="1200" dirty="0" smtClean="0">
                <a:solidFill>
                  <a:schemeClr val="bg1"/>
                </a:solidFill>
              </a:rPr>
              <a:t> </a:t>
            </a:r>
            <a:r>
              <a:rPr lang="en-US" sz="1200" dirty="0" err="1" smtClean="0">
                <a:solidFill>
                  <a:schemeClr val="bg1"/>
                </a:solidFill>
              </a:rPr>
              <a:t>placerat</a:t>
            </a:r>
            <a:r>
              <a:rPr lang="en-US" sz="1200" dirty="0" smtClean="0">
                <a:solidFill>
                  <a:schemeClr val="bg1"/>
                </a:solidFill>
              </a:rPr>
              <a:t> </a:t>
            </a:r>
            <a:r>
              <a:rPr lang="en-US" sz="1200" dirty="0" err="1" smtClean="0">
                <a:solidFill>
                  <a:schemeClr val="bg1"/>
                </a:solidFill>
              </a:rPr>
              <a:t>neque</a:t>
            </a:r>
            <a:r>
              <a:rPr lang="en-US" sz="1200" dirty="0" smtClean="0">
                <a:solidFill>
                  <a:schemeClr val="bg1"/>
                </a:solidFill>
              </a:rPr>
              <a:t>. </a:t>
            </a:r>
            <a:r>
              <a:rPr lang="en-US" sz="1200" dirty="0" err="1" smtClean="0">
                <a:solidFill>
                  <a:schemeClr val="bg1"/>
                </a:solidFill>
              </a:rPr>
              <a:t>Nunc</a:t>
            </a:r>
            <a:r>
              <a:rPr lang="en-US" sz="1200" dirty="0" smtClean="0">
                <a:solidFill>
                  <a:schemeClr val="bg1"/>
                </a:solidFill>
              </a:rPr>
              <a:t> porta quam </a:t>
            </a:r>
            <a:r>
              <a:rPr lang="en-US" sz="1200" dirty="0" err="1" smtClean="0">
                <a:solidFill>
                  <a:schemeClr val="bg1"/>
                </a:solidFill>
              </a:rPr>
              <a:t>eu</a:t>
            </a:r>
            <a:r>
              <a:rPr lang="en-US" sz="1200" dirty="0" smtClean="0">
                <a:solidFill>
                  <a:schemeClr val="bg1"/>
                </a:solidFill>
              </a:rPr>
              <a:t> </a:t>
            </a:r>
            <a:r>
              <a:rPr lang="en-US" sz="1200" dirty="0" err="1" smtClean="0">
                <a:solidFill>
                  <a:schemeClr val="bg1"/>
                </a:solidFill>
              </a:rPr>
              <a:t>neque</a:t>
            </a:r>
            <a:r>
              <a:rPr lang="en-US" sz="1200" dirty="0" smtClean="0">
                <a:solidFill>
                  <a:schemeClr val="bg1"/>
                </a:solidFill>
              </a:rPr>
              <a:t> </a:t>
            </a:r>
            <a:r>
              <a:rPr lang="en-US" sz="1200" dirty="0" err="1" smtClean="0">
                <a:solidFill>
                  <a:schemeClr val="bg1"/>
                </a:solidFill>
              </a:rPr>
              <a:t>convallis</a:t>
            </a:r>
            <a:r>
              <a:rPr lang="en-US" sz="1200" dirty="0" smtClean="0">
                <a:solidFill>
                  <a:schemeClr val="bg1"/>
                </a:solidFill>
              </a:rPr>
              <a:t>, sit </a:t>
            </a:r>
            <a:r>
              <a:rPr lang="en-US" sz="1200" dirty="0" err="1" smtClean="0">
                <a:solidFill>
                  <a:schemeClr val="bg1"/>
                </a:solidFill>
              </a:rPr>
              <a:t>amet</a:t>
            </a:r>
            <a:r>
              <a:rPr lang="en-US" sz="1200" dirty="0" smtClean="0">
                <a:solidFill>
                  <a:schemeClr val="bg1"/>
                </a:solidFill>
              </a:rPr>
              <a:t> </a:t>
            </a:r>
            <a:r>
              <a:rPr lang="en-US" sz="1200" dirty="0" err="1" smtClean="0">
                <a:solidFill>
                  <a:schemeClr val="bg1"/>
                </a:solidFill>
              </a:rPr>
              <a:t>egestas</a:t>
            </a:r>
            <a:r>
              <a:rPr lang="en-US" sz="1200" dirty="0" smtClean="0">
                <a:solidFill>
                  <a:schemeClr val="bg1"/>
                </a:solidFill>
              </a:rPr>
              <a:t> </a:t>
            </a:r>
            <a:r>
              <a:rPr lang="en-US" sz="1200" dirty="0" err="1" smtClean="0">
                <a:solidFill>
                  <a:schemeClr val="bg1"/>
                </a:solidFill>
              </a:rPr>
              <a:t>lectus</a:t>
            </a:r>
            <a:r>
              <a:rPr lang="en-US" sz="1200" dirty="0" smtClean="0">
                <a:solidFill>
                  <a:schemeClr val="bg1"/>
                </a:solidFill>
              </a:rPr>
              <a:t> </a:t>
            </a:r>
            <a:r>
              <a:rPr lang="en-US" sz="1200" dirty="0" err="1" smtClean="0">
                <a:solidFill>
                  <a:schemeClr val="bg1"/>
                </a:solidFill>
              </a:rPr>
              <a:t>laoreet</a:t>
            </a:r>
            <a:r>
              <a:rPr lang="en-US" sz="1200" dirty="0" smtClean="0">
                <a:solidFill>
                  <a:schemeClr val="bg1"/>
                </a:solidFill>
              </a:rPr>
              <a:t>. </a:t>
            </a:r>
            <a:r>
              <a:rPr lang="en-US" sz="1200" dirty="0" err="1" smtClean="0">
                <a:solidFill>
                  <a:schemeClr val="bg1"/>
                </a:solidFill>
              </a:rPr>
              <a:t>Proin</a:t>
            </a:r>
            <a:r>
              <a:rPr lang="en-US" sz="1200" dirty="0" smtClean="0">
                <a:solidFill>
                  <a:schemeClr val="bg1"/>
                </a:solidFill>
              </a:rPr>
              <a:t> </a:t>
            </a:r>
            <a:r>
              <a:rPr lang="en-US" sz="1200" dirty="0" err="1" smtClean="0">
                <a:solidFill>
                  <a:schemeClr val="bg1"/>
                </a:solidFill>
              </a:rPr>
              <a:t>facilisis</a:t>
            </a:r>
            <a:r>
              <a:rPr lang="en-US" sz="1200" dirty="0" smtClean="0">
                <a:solidFill>
                  <a:schemeClr val="bg1"/>
                </a:solidFill>
              </a:rPr>
              <a:t> non </a:t>
            </a:r>
            <a:r>
              <a:rPr lang="en-US" sz="1200" dirty="0" err="1" smtClean="0">
                <a:solidFill>
                  <a:schemeClr val="bg1"/>
                </a:solidFill>
              </a:rPr>
              <a:t>diam</a:t>
            </a:r>
            <a:r>
              <a:rPr lang="en-US" sz="1200" dirty="0" smtClean="0">
                <a:solidFill>
                  <a:schemeClr val="bg1"/>
                </a:solidFill>
              </a:rPr>
              <a:t> ac </a:t>
            </a:r>
            <a:r>
              <a:rPr lang="en-US" sz="1200" dirty="0" err="1" smtClean="0">
                <a:solidFill>
                  <a:schemeClr val="bg1"/>
                </a:solidFill>
              </a:rPr>
              <a:t>venenatis</a:t>
            </a:r>
            <a:r>
              <a:rPr lang="en-US" sz="1200" dirty="0" smtClean="0">
                <a:solidFill>
                  <a:schemeClr val="bg1"/>
                </a:solidFill>
              </a:rPr>
              <a:t>. </a:t>
            </a:r>
            <a:r>
              <a:rPr lang="en-US" sz="1200" dirty="0" err="1" smtClean="0">
                <a:solidFill>
                  <a:schemeClr val="bg1"/>
                </a:solidFill>
              </a:rPr>
              <a:t>Pellentesque</a:t>
            </a:r>
            <a:r>
              <a:rPr lang="en-US" sz="1200" dirty="0" smtClean="0">
                <a:solidFill>
                  <a:schemeClr val="bg1"/>
                </a:solidFill>
              </a:rPr>
              <a:t> </a:t>
            </a:r>
            <a:r>
              <a:rPr lang="en-US" sz="1200" dirty="0" err="1" smtClean="0">
                <a:solidFill>
                  <a:schemeClr val="bg1"/>
                </a:solidFill>
              </a:rPr>
              <a:t>tristique</a:t>
            </a:r>
            <a:r>
              <a:rPr lang="en-US" sz="1200" dirty="0" smtClean="0">
                <a:solidFill>
                  <a:schemeClr val="bg1"/>
                </a:solidFill>
              </a:rPr>
              <a:t> </a:t>
            </a:r>
            <a:r>
              <a:rPr lang="en-US" sz="1200" dirty="0" err="1" smtClean="0">
                <a:solidFill>
                  <a:schemeClr val="bg1"/>
                </a:solidFill>
              </a:rPr>
              <a:t>eleifend</a:t>
            </a:r>
            <a:r>
              <a:rPr lang="en-US" sz="1200" dirty="0" smtClean="0">
                <a:solidFill>
                  <a:schemeClr val="bg1"/>
                </a:solidFill>
              </a:rPr>
              <a:t> </a:t>
            </a:r>
            <a:r>
              <a:rPr lang="en-US" sz="1200" dirty="0" err="1" smtClean="0">
                <a:solidFill>
                  <a:schemeClr val="bg1"/>
                </a:solidFill>
              </a:rPr>
              <a:t>erat</a:t>
            </a:r>
            <a:r>
              <a:rPr lang="en-US" sz="1200" dirty="0" smtClean="0">
                <a:solidFill>
                  <a:schemeClr val="bg1"/>
                </a:solidFill>
              </a:rPr>
              <a:t> </a:t>
            </a:r>
            <a:r>
              <a:rPr lang="en-US" sz="1200" dirty="0" err="1" smtClean="0">
                <a:solidFill>
                  <a:schemeClr val="bg1"/>
                </a:solidFill>
              </a:rPr>
              <a:t>vel</a:t>
            </a:r>
            <a:r>
              <a:rPr lang="en-US" sz="1200" dirty="0" smtClean="0">
                <a:solidFill>
                  <a:schemeClr val="bg1"/>
                </a:solidFill>
              </a:rPr>
              <a:t> </a:t>
            </a:r>
            <a:r>
              <a:rPr lang="en-US" sz="1200" dirty="0" err="1" smtClean="0">
                <a:solidFill>
                  <a:schemeClr val="bg1"/>
                </a:solidFill>
              </a:rPr>
              <a:t>faucibus</a:t>
            </a:r>
            <a:r>
              <a:rPr lang="en-US" sz="1200" dirty="0" smtClean="0">
                <a:solidFill>
                  <a:schemeClr val="bg1"/>
                </a:solidFill>
              </a:rPr>
              <a:t>. </a:t>
            </a:r>
            <a:r>
              <a:rPr lang="en-US" sz="1200" dirty="0" err="1" smtClean="0">
                <a:solidFill>
                  <a:schemeClr val="bg1"/>
                </a:solidFill>
              </a:rPr>
              <a:t>Pellentesque</a:t>
            </a:r>
            <a:r>
              <a:rPr lang="en-US" sz="1200" dirty="0" smtClean="0">
                <a:solidFill>
                  <a:schemeClr val="bg1"/>
                </a:solidFill>
              </a:rPr>
              <a:t> </a:t>
            </a:r>
            <a:r>
              <a:rPr lang="en-US" sz="1200" dirty="0" err="1" smtClean="0">
                <a:solidFill>
                  <a:schemeClr val="bg1"/>
                </a:solidFill>
              </a:rPr>
              <a:t>eget</a:t>
            </a:r>
            <a:r>
              <a:rPr lang="en-US" sz="1200" dirty="0" smtClean="0">
                <a:solidFill>
                  <a:schemeClr val="bg1"/>
                </a:solidFill>
              </a:rPr>
              <a:t> porta </a:t>
            </a:r>
            <a:r>
              <a:rPr lang="en-US" sz="1200" dirty="0" err="1" smtClean="0">
                <a:solidFill>
                  <a:schemeClr val="bg1"/>
                </a:solidFill>
              </a:rPr>
              <a:t>turpis</a:t>
            </a:r>
            <a:r>
              <a:rPr lang="en-US" sz="1200" dirty="0" smtClean="0">
                <a:solidFill>
                  <a:schemeClr val="bg1"/>
                </a:solidFill>
              </a:rPr>
              <a:t>. </a:t>
            </a:r>
            <a:endParaRPr lang="id-ID" sz="1200" dirty="0" smtClean="0">
              <a:solidFill>
                <a:schemeClr val="bg1"/>
              </a:solidFill>
            </a:endParaRPr>
          </a:p>
          <a:p>
            <a:endParaRPr lang="id-ID" sz="1200" dirty="0">
              <a:solidFill>
                <a:schemeClr val="bg1"/>
              </a:solidFill>
            </a:endParaRPr>
          </a:p>
          <a:p>
            <a:r>
              <a:rPr lang="en-US" sz="1200" dirty="0" smtClean="0">
                <a:solidFill>
                  <a:schemeClr val="bg1"/>
                </a:solidFill>
              </a:rPr>
              <a:t>Lorem ipsum dolor sit </a:t>
            </a:r>
            <a:r>
              <a:rPr lang="en-US" sz="1200" dirty="0" err="1" smtClean="0">
                <a:solidFill>
                  <a:schemeClr val="bg1"/>
                </a:solidFill>
              </a:rPr>
              <a:t>amet</a:t>
            </a:r>
            <a:r>
              <a:rPr lang="en-US" sz="1200" dirty="0" smtClean="0">
                <a:solidFill>
                  <a:schemeClr val="bg1"/>
                </a:solidFill>
              </a:rPr>
              <a:t>, </a:t>
            </a:r>
            <a:r>
              <a:rPr lang="en-US" sz="1200" dirty="0" err="1" smtClean="0">
                <a:solidFill>
                  <a:schemeClr val="bg1"/>
                </a:solidFill>
              </a:rPr>
              <a:t>consectetur</a:t>
            </a:r>
            <a:r>
              <a:rPr lang="en-US" sz="1200" dirty="0" smtClean="0">
                <a:solidFill>
                  <a:schemeClr val="bg1"/>
                </a:solidFill>
              </a:rPr>
              <a:t> </a:t>
            </a:r>
            <a:r>
              <a:rPr lang="en-US" sz="1200" dirty="0" err="1" smtClean="0">
                <a:solidFill>
                  <a:schemeClr val="bg1"/>
                </a:solidFill>
              </a:rPr>
              <a:t>adipiscing</a:t>
            </a:r>
            <a:r>
              <a:rPr lang="en-US" sz="1200" dirty="0" smtClean="0">
                <a:solidFill>
                  <a:schemeClr val="bg1"/>
                </a:solidFill>
              </a:rPr>
              <a:t> </a:t>
            </a:r>
            <a:r>
              <a:rPr lang="en-US" sz="1200" dirty="0" err="1" smtClean="0">
                <a:solidFill>
                  <a:schemeClr val="bg1"/>
                </a:solidFill>
              </a:rPr>
              <a:t>elit</a:t>
            </a:r>
            <a:r>
              <a:rPr lang="en-US" sz="1200" dirty="0" smtClean="0">
                <a:solidFill>
                  <a:schemeClr val="bg1"/>
                </a:solidFill>
              </a:rPr>
              <a:t>. </a:t>
            </a:r>
            <a:r>
              <a:rPr lang="en-US" sz="1200" dirty="0" err="1" smtClean="0">
                <a:solidFill>
                  <a:schemeClr val="bg1"/>
                </a:solidFill>
              </a:rPr>
              <a:t>Sed</a:t>
            </a:r>
            <a:r>
              <a:rPr lang="en-US" sz="1200" dirty="0" smtClean="0">
                <a:solidFill>
                  <a:schemeClr val="bg1"/>
                </a:solidFill>
              </a:rPr>
              <a:t> </a:t>
            </a:r>
            <a:r>
              <a:rPr lang="en-US" sz="1200" dirty="0" err="1" smtClean="0">
                <a:solidFill>
                  <a:schemeClr val="bg1"/>
                </a:solidFill>
              </a:rPr>
              <a:t>ornare</a:t>
            </a:r>
            <a:r>
              <a:rPr lang="en-US" sz="1200" dirty="0" smtClean="0">
                <a:solidFill>
                  <a:schemeClr val="bg1"/>
                </a:solidFill>
              </a:rPr>
              <a:t> </a:t>
            </a:r>
            <a:r>
              <a:rPr lang="en-US" sz="1200" dirty="0" err="1" smtClean="0">
                <a:solidFill>
                  <a:schemeClr val="bg1"/>
                </a:solidFill>
              </a:rPr>
              <a:t>sapien</a:t>
            </a:r>
            <a:r>
              <a:rPr lang="en-US" sz="1200" dirty="0" smtClean="0">
                <a:solidFill>
                  <a:schemeClr val="bg1"/>
                </a:solidFill>
              </a:rPr>
              <a:t> </a:t>
            </a:r>
            <a:r>
              <a:rPr lang="en-US" sz="1200" dirty="0" err="1" smtClean="0">
                <a:solidFill>
                  <a:schemeClr val="bg1"/>
                </a:solidFill>
              </a:rPr>
              <a:t>posuere</a:t>
            </a:r>
            <a:r>
              <a:rPr lang="en-US" sz="1200" dirty="0" smtClean="0">
                <a:solidFill>
                  <a:schemeClr val="bg1"/>
                </a:solidFill>
              </a:rPr>
              <a:t> </a:t>
            </a:r>
            <a:r>
              <a:rPr lang="en-US" sz="1200" dirty="0" err="1" smtClean="0">
                <a:solidFill>
                  <a:schemeClr val="bg1"/>
                </a:solidFill>
              </a:rPr>
              <a:t>velit</a:t>
            </a:r>
            <a:r>
              <a:rPr lang="en-US" sz="1200" dirty="0" smtClean="0">
                <a:solidFill>
                  <a:schemeClr val="bg1"/>
                </a:solidFill>
              </a:rPr>
              <a:t> </a:t>
            </a:r>
            <a:r>
              <a:rPr lang="en-US" sz="1200" dirty="0" err="1" smtClean="0">
                <a:solidFill>
                  <a:schemeClr val="bg1"/>
                </a:solidFill>
              </a:rPr>
              <a:t>blandit</a:t>
            </a:r>
            <a:r>
              <a:rPr lang="en-US" sz="1200" dirty="0" smtClean="0">
                <a:solidFill>
                  <a:schemeClr val="bg1"/>
                </a:solidFill>
              </a:rPr>
              <a:t> </a:t>
            </a:r>
            <a:r>
              <a:rPr lang="en-US" sz="1200" dirty="0" err="1" smtClean="0">
                <a:solidFill>
                  <a:schemeClr val="bg1"/>
                </a:solidFill>
              </a:rPr>
              <a:t>tempor</a:t>
            </a:r>
            <a:r>
              <a:rPr lang="en-US" sz="1200" dirty="0" smtClean="0">
                <a:solidFill>
                  <a:schemeClr val="bg1"/>
                </a:solidFill>
              </a:rPr>
              <a:t>. </a:t>
            </a:r>
            <a:r>
              <a:rPr lang="en-US" sz="1200" dirty="0" err="1" smtClean="0">
                <a:solidFill>
                  <a:schemeClr val="bg1"/>
                </a:solidFill>
              </a:rPr>
              <a:t>Duis</a:t>
            </a:r>
            <a:r>
              <a:rPr lang="en-US" sz="1200" dirty="0" smtClean="0">
                <a:solidFill>
                  <a:schemeClr val="bg1"/>
                </a:solidFill>
              </a:rPr>
              <a:t> </a:t>
            </a:r>
            <a:r>
              <a:rPr lang="en-US" sz="1200" dirty="0" err="1" smtClean="0">
                <a:solidFill>
                  <a:schemeClr val="bg1"/>
                </a:solidFill>
              </a:rPr>
              <a:t>ut</a:t>
            </a:r>
            <a:r>
              <a:rPr lang="en-US" sz="1200" dirty="0" smtClean="0">
                <a:solidFill>
                  <a:schemeClr val="bg1"/>
                </a:solidFill>
              </a:rPr>
              <a:t> </a:t>
            </a:r>
            <a:r>
              <a:rPr lang="en-US" sz="1200" dirty="0" err="1" smtClean="0">
                <a:solidFill>
                  <a:schemeClr val="bg1"/>
                </a:solidFill>
              </a:rPr>
              <a:t>odio</a:t>
            </a:r>
            <a:r>
              <a:rPr lang="en-US" sz="1200" dirty="0" smtClean="0">
                <a:solidFill>
                  <a:schemeClr val="bg1"/>
                </a:solidFill>
              </a:rPr>
              <a:t> </a:t>
            </a:r>
            <a:r>
              <a:rPr lang="en-US" sz="1200" dirty="0" err="1" smtClean="0">
                <a:solidFill>
                  <a:schemeClr val="bg1"/>
                </a:solidFill>
              </a:rPr>
              <a:t>molestie</a:t>
            </a:r>
            <a:r>
              <a:rPr lang="en-US" sz="1200" dirty="0" smtClean="0">
                <a:solidFill>
                  <a:schemeClr val="bg1"/>
                </a:solidFill>
              </a:rPr>
              <a:t>, </a:t>
            </a:r>
            <a:r>
              <a:rPr lang="en-US" sz="1200" dirty="0" err="1" smtClean="0">
                <a:solidFill>
                  <a:schemeClr val="bg1"/>
                </a:solidFill>
              </a:rPr>
              <a:t>blandit</a:t>
            </a:r>
            <a:r>
              <a:rPr lang="en-US" sz="1200" dirty="0" smtClean="0">
                <a:solidFill>
                  <a:schemeClr val="bg1"/>
                </a:solidFill>
              </a:rPr>
              <a:t> </a:t>
            </a:r>
            <a:r>
              <a:rPr lang="en-US" sz="1200" dirty="0" err="1" smtClean="0">
                <a:solidFill>
                  <a:schemeClr val="bg1"/>
                </a:solidFill>
              </a:rPr>
              <a:t>nibh</a:t>
            </a:r>
            <a:r>
              <a:rPr lang="en-US" sz="1200" dirty="0" smtClean="0">
                <a:solidFill>
                  <a:schemeClr val="bg1"/>
                </a:solidFill>
              </a:rPr>
              <a:t> ac, </a:t>
            </a:r>
            <a:r>
              <a:rPr lang="en-US" sz="1200" dirty="0" err="1" smtClean="0">
                <a:solidFill>
                  <a:schemeClr val="bg1"/>
                </a:solidFill>
              </a:rPr>
              <a:t>suscipit</a:t>
            </a:r>
            <a:r>
              <a:rPr lang="en-US" sz="1200" dirty="0" smtClean="0">
                <a:solidFill>
                  <a:schemeClr val="bg1"/>
                </a:solidFill>
              </a:rPr>
              <a:t> </a:t>
            </a:r>
            <a:r>
              <a:rPr lang="en-US" sz="1200" dirty="0" err="1" smtClean="0">
                <a:solidFill>
                  <a:schemeClr val="bg1"/>
                </a:solidFill>
              </a:rPr>
              <a:t>massa</a:t>
            </a:r>
            <a:r>
              <a:rPr lang="en-US" sz="1200" dirty="0" smtClean="0">
                <a:solidFill>
                  <a:schemeClr val="bg1"/>
                </a:solidFill>
              </a:rPr>
              <a:t>. </a:t>
            </a:r>
            <a:r>
              <a:rPr lang="en-US" sz="1200" dirty="0" err="1" smtClean="0">
                <a:solidFill>
                  <a:schemeClr val="bg1"/>
                </a:solidFill>
              </a:rPr>
              <a:t>Fusce</a:t>
            </a:r>
            <a:r>
              <a:rPr lang="en-US" sz="1200" dirty="0" smtClean="0">
                <a:solidFill>
                  <a:schemeClr val="bg1"/>
                </a:solidFill>
              </a:rPr>
              <a:t> </a:t>
            </a:r>
            <a:r>
              <a:rPr lang="en-US" sz="1200" dirty="0" err="1" smtClean="0">
                <a:solidFill>
                  <a:schemeClr val="bg1"/>
                </a:solidFill>
              </a:rPr>
              <a:t>iaculis</a:t>
            </a:r>
            <a:r>
              <a:rPr lang="en-US" sz="1200" dirty="0" smtClean="0">
                <a:solidFill>
                  <a:schemeClr val="bg1"/>
                </a:solidFill>
              </a:rPr>
              <a:t> cursus </a:t>
            </a:r>
            <a:r>
              <a:rPr lang="en-US" sz="1200" dirty="0" err="1" smtClean="0">
                <a:solidFill>
                  <a:schemeClr val="bg1"/>
                </a:solidFill>
              </a:rPr>
              <a:t>nulla</a:t>
            </a:r>
            <a:r>
              <a:rPr lang="en-US" sz="1200" dirty="0" smtClean="0">
                <a:solidFill>
                  <a:schemeClr val="bg1"/>
                </a:solidFill>
              </a:rPr>
              <a:t>, in </a:t>
            </a:r>
            <a:r>
              <a:rPr lang="en-US" sz="1200" dirty="0" err="1" smtClean="0">
                <a:solidFill>
                  <a:schemeClr val="bg1"/>
                </a:solidFill>
              </a:rPr>
              <a:t>fringilla</a:t>
            </a:r>
            <a:r>
              <a:rPr lang="en-US" sz="1200" dirty="0" smtClean="0">
                <a:solidFill>
                  <a:schemeClr val="bg1"/>
                </a:solidFill>
              </a:rPr>
              <a:t> </a:t>
            </a:r>
            <a:r>
              <a:rPr lang="en-US" sz="1200" dirty="0" err="1" smtClean="0">
                <a:solidFill>
                  <a:schemeClr val="bg1"/>
                </a:solidFill>
              </a:rPr>
              <a:t>neque</a:t>
            </a:r>
            <a:r>
              <a:rPr lang="en-US" sz="1200" dirty="0" smtClean="0">
                <a:solidFill>
                  <a:schemeClr val="bg1"/>
                </a:solidFill>
              </a:rPr>
              <a:t>. </a:t>
            </a:r>
            <a:r>
              <a:rPr lang="en-US" sz="1200" dirty="0" err="1" smtClean="0">
                <a:solidFill>
                  <a:schemeClr val="bg1"/>
                </a:solidFill>
              </a:rPr>
              <a:t>Fusce</a:t>
            </a:r>
            <a:r>
              <a:rPr lang="en-US" sz="1200" dirty="0" smtClean="0">
                <a:solidFill>
                  <a:schemeClr val="bg1"/>
                </a:solidFill>
              </a:rPr>
              <a:t> </a:t>
            </a:r>
            <a:r>
              <a:rPr lang="en-US" sz="1200" dirty="0" err="1" smtClean="0">
                <a:solidFill>
                  <a:schemeClr val="bg1"/>
                </a:solidFill>
              </a:rPr>
              <a:t>arcu</a:t>
            </a:r>
            <a:r>
              <a:rPr lang="en-US" sz="1200" dirty="0" smtClean="0">
                <a:solidFill>
                  <a:schemeClr val="bg1"/>
                </a:solidFill>
              </a:rPr>
              <a:t> ante, </a:t>
            </a:r>
            <a:r>
              <a:rPr lang="en-US" sz="1200" dirty="0" err="1" smtClean="0">
                <a:solidFill>
                  <a:schemeClr val="bg1"/>
                </a:solidFill>
              </a:rPr>
              <a:t>facilisis</a:t>
            </a:r>
            <a:r>
              <a:rPr lang="en-US" sz="1200" dirty="0" smtClean="0">
                <a:solidFill>
                  <a:schemeClr val="bg1"/>
                </a:solidFill>
              </a:rPr>
              <a:t> </a:t>
            </a:r>
            <a:r>
              <a:rPr lang="en-US" sz="1200" dirty="0" err="1" smtClean="0">
                <a:solidFill>
                  <a:schemeClr val="bg1"/>
                </a:solidFill>
              </a:rPr>
              <a:t>sed</a:t>
            </a:r>
            <a:r>
              <a:rPr lang="en-US" sz="1200" dirty="0" smtClean="0">
                <a:solidFill>
                  <a:schemeClr val="bg1"/>
                </a:solidFill>
              </a:rPr>
              <a:t> </a:t>
            </a:r>
            <a:r>
              <a:rPr lang="en-US" sz="1200" dirty="0" err="1" smtClean="0">
                <a:solidFill>
                  <a:schemeClr val="bg1"/>
                </a:solidFill>
              </a:rPr>
              <a:t>turpis</a:t>
            </a:r>
            <a:r>
              <a:rPr lang="en-US" sz="1200" dirty="0" smtClean="0">
                <a:solidFill>
                  <a:schemeClr val="bg1"/>
                </a:solidFill>
              </a:rPr>
              <a:t> non, </a:t>
            </a:r>
            <a:r>
              <a:rPr lang="en-US" sz="1200" dirty="0" err="1" smtClean="0">
                <a:solidFill>
                  <a:schemeClr val="bg1"/>
                </a:solidFill>
              </a:rPr>
              <a:t>placerat</a:t>
            </a:r>
            <a:r>
              <a:rPr lang="en-US" sz="1200" dirty="0" smtClean="0">
                <a:solidFill>
                  <a:schemeClr val="bg1"/>
                </a:solidFill>
              </a:rPr>
              <a:t> gravida magna.</a:t>
            </a:r>
          </a:p>
          <a:p>
            <a:endParaRPr lang="id-ID" sz="1200" dirty="0">
              <a:solidFill>
                <a:schemeClr val="bg1"/>
              </a:solidFill>
            </a:endParaRPr>
          </a:p>
        </p:txBody>
      </p:sp>
      <p:sp>
        <p:nvSpPr>
          <p:cNvPr id="12" name="TextBox 11"/>
          <p:cNvSpPr txBox="1"/>
          <p:nvPr/>
        </p:nvSpPr>
        <p:spPr>
          <a:xfrm>
            <a:off x="7957514" y="2077941"/>
            <a:ext cx="3229429" cy="3600986"/>
          </a:xfrm>
          <a:prstGeom prst="rect">
            <a:avLst/>
          </a:prstGeom>
          <a:noFill/>
        </p:spPr>
        <p:txBody>
          <a:bodyPr wrap="square" rtlCol="0">
            <a:spAutoFit/>
          </a:bodyPr>
          <a:lstStyle/>
          <a:p>
            <a:r>
              <a:rPr lang="en-US" sz="1200" dirty="0" smtClean="0">
                <a:solidFill>
                  <a:schemeClr val="bg1"/>
                </a:solidFill>
              </a:rPr>
              <a:t>Lorem ipsum dolor sit </a:t>
            </a:r>
            <a:r>
              <a:rPr lang="en-US" sz="1200" dirty="0" err="1" smtClean="0">
                <a:solidFill>
                  <a:schemeClr val="bg1"/>
                </a:solidFill>
              </a:rPr>
              <a:t>amet</a:t>
            </a:r>
            <a:r>
              <a:rPr lang="en-US" sz="1200" dirty="0" smtClean="0">
                <a:solidFill>
                  <a:schemeClr val="bg1"/>
                </a:solidFill>
              </a:rPr>
              <a:t>, </a:t>
            </a:r>
            <a:r>
              <a:rPr lang="en-US" sz="1200" dirty="0" err="1" smtClean="0">
                <a:solidFill>
                  <a:schemeClr val="bg1"/>
                </a:solidFill>
              </a:rPr>
              <a:t>consectetur</a:t>
            </a:r>
            <a:r>
              <a:rPr lang="en-US" sz="1200" dirty="0" smtClean="0">
                <a:solidFill>
                  <a:schemeClr val="bg1"/>
                </a:solidFill>
              </a:rPr>
              <a:t> </a:t>
            </a:r>
            <a:r>
              <a:rPr lang="en-US" sz="1200" dirty="0" err="1" smtClean="0">
                <a:solidFill>
                  <a:schemeClr val="bg1"/>
                </a:solidFill>
              </a:rPr>
              <a:t>adipiscing</a:t>
            </a:r>
            <a:r>
              <a:rPr lang="en-US" sz="1200" dirty="0" smtClean="0">
                <a:solidFill>
                  <a:schemeClr val="bg1"/>
                </a:solidFill>
              </a:rPr>
              <a:t> </a:t>
            </a:r>
            <a:r>
              <a:rPr lang="en-US" sz="1200" dirty="0" err="1" smtClean="0">
                <a:solidFill>
                  <a:schemeClr val="bg1"/>
                </a:solidFill>
              </a:rPr>
              <a:t>elit</a:t>
            </a:r>
            <a:r>
              <a:rPr lang="en-US" sz="1200" dirty="0" smtClean="0">
                <a:solidFill>
                  <a:schemeClr val="bg1"/>
                </a:solidFill>
              </a:rPr>
              <a:t>. </a:t>
            </a:r>
            <a:r>
              <a:rPr lang="en-US" sz="1200" dirty="0" err="1" smtClean="0">
                <a:solidFill>
                  <a:schemeClr val="bg1"/>
                </a:solidFill>
              </a:rPr>
              <a:t>Sed</a:t>
            </a:r>
            <a:r>
              <a:rPr lang="en-US" sz="1200" dirty="0" smtClean="0">
                <a:solidFill>
                  <a:schemeClr val="bg1"/>
                </a:solidFill>
              </a:rPr>
              <a:t> </a:t>
            </a:r>
            <a:r>
              <a:rPr lang="en-US" sz="1200" dirty="0" err="1" smtClean="0">
                <a:solidFill>
                  <a:schemeClr val="bg1"/>
                </a:solidFill>
              </a:rPr>
              <a:t>ornare</a:t>
            </a:r>
            <a:r>
              <a:rPr lang="en-US" sz="1200" dirty="0" smtClean="0">
                <a:solidFill>
                  <a:schemeClr val="bg1"/>
                </a:solidFill>
              </a:rPr>
              <a:t> </a:t>
            </a:r>
            <a:r>
              <a:rPr lang="en-US" sz="1200" dirty="0" err="1" smtClean="0">
                <a:solidFill>
                  <a:schemeClr val="bg1"/>
                </a:solidFill>
              </a:rPr>
              <a:t>sapien</a:t>
            </a:r>
            <a:r>
              <a:rPr lang="en-US" sz="1200" dirty="0" smtClean="0">
                <a:solidFill>
                  <a:schemeClr val="bg1"/>
                </a:solidFill>
              </a:rPr>
              <a:t> </a:t>
            </a:r>
            <a:r>
              <a:rPr lang="en-US" sz="1200" dirty="0" err="1" smtClean="0">
                <a:solidFill>
                  <a:schemeClr val="bg1"/>
                </a:solidFill>
              </a:rPr>
              <a:t>posuere</a:t>
            </a:r>
            <a:r>
              <a:rPr lang="en-US" sz="1200" dirty="0" smtClean="0">
                <a:solidFill>
                  <a:schemeClr val="bg1"/>
                </a:solidFill>
              </a:rPr>
              <a:t> </a:t>
            </a:r>
            <a:r>
              <a:rPr lang="en-US" sz="1200" dirty="0" err="1" smtClean="0">
                <a:solidFill>
                  <a:schemeClr val="bg1"/>
                </a:solidFill>
              </a:rPr>
              <a:t>velit</a:t>
            </a:r>
            <a:r>
              <a:rPr lang="en-US" sz="1200" dirty="0" smtClean="0">
                <a:solidFill>
                  <a:schemeClr val="bg1"/>
                </a:solidFill>
              </a:rPr>
              <a:t> </a:t>
            </a:r>
            <a:r>
              <a:rPr lang="en-US" sz="1200" dirty="0" err="1" smtClean="0">
                <a:solidFill>
                  <a:schemeClr val="bg1"/>
                </a:solidFill>
              </a:rPr>
              <a:t>blandit</a:t>
            </a:r>
            <a:r>
              <a:rPr lang="en-US" sz="1200" dirty="0" smtClean="0">
                <a:solidFill>
                  <a:schemeClr val="bg1"/>
                </a:solidFill>
              </a:rPr>
              <a:t> </a:t>
            </a:r>
            <a:r>
              <a:rPr lang="en-US" sz="1200" dirty="0" err="1" smtClean="0">
                <a:solidFill>
                  <a:schemeClr val="bg1"/>
                </a:solidFill>
              </a:rPr>
              <a:t>tempor</a:t>
            </a:r>
            <a:r>
              <a:rPr lang="en-US" sz="1200" dirty="0" smtClean="0">
                <a:solidFill>
                  <a:schemeClr val="bg1"/>
                </a:solidFill>
              </a:rPr>
              <a:t>. </a:t>
            </a:r>
            <a:r>
              <a:rPr lang="en-US" sz="1200" dirty="0" err="1" smtClean="0">
                <a:solidFill>
                  <a:schemeClr val="bg1"/>
                </a:solidFill>
              </a:rPr>
              <a:t>Duis</a:t>
            </a:r>
            <a:r>
              <a:rPr lang="en-US" sz="1200" dirty="0" smtClean="0">
                <a:solidFill>
                  <a:schemeClr val="bg1"/>
                </a:solidFill>
              </a:rPr>
              <a:t> </a:t>
            </a:r>
            <a:r>
              <a:rPr lang="en-US" sz="1200" dirty="0" err="1" smtClean="0">
                <a:solidFill>
                  <a:schemeClr val="bg1"/>
                </a:solidFill>
              </a:rPr>
              <a:t>ut</a:t>
            </a:r>
            <a:r>
              <a:rPr lang="en-US" sz="1200" dirty="0" smtClean="0">
                <a:solidFill>
                  <a:schemeClr val="bg1"/>
                </a:solidFill>
              </a:rPr>
              <a:t> </a:t>
            </a:r>
            <a:r>
              <a:rPr lang="en-US" sz="1200" dirty="0" err="1" smtClean="0">
                <a:solidFill>
                  <a:schemeClr val="bg1"/>
                </a:solidFill>
              </a:rPr>
              <a:t>odio</a:t>
            </a:r>
            <a:r>
              <a:rPr lang="en-US" sz="1200" dirty="0" smtClean="0">
                <a:solidFill>
                  <a:schemeClr val="bg1"/>
                </a:solidFill>
              </a:rPr>
              <a:t> </a:t>
            </a:r>
            <a:r>
              <a:rPr lang="en-US" sz="1200" dirty="0" err="1" smtClean="0">
                <a:solidFill>
                  <a:schemeClr val="bg1"/>
                </a:solidFill>
              </a:rPr>
              <a:t>molestie</a:t>
            </a:r>
            <a:r>
              <a:rPr lang="en-US" sz="1200" dirty="0" smtClean="0">
                <a:solidFill>
                  <a:schemeClr val="bg1"/>
                </a:solidFill>
              </a:rPr>
              <a:t>, </a:t>
            </a:r>
            <a:r>
              <a:rPr lang="en-US" sz="1200" dirty="0" err="1" smtClean="0">
                <a:solidFill>
                  <a:schemeClr val="bg1"/>
                </a:solidFill>
              </a:rPr>
              <a:t>blandit</a:t>
            </a:r>
            <a:r>
              <a:rPr lang="en-US" sz="1200" dirty="0" smtClean="0">
                <a:solidFill>
                  <a:schemeClr val="bg1"/>
                </a:solidFill>
              </a:rPr>
              <a:t> </a:t>
            </a:r>
            <a:r>
              <a:rPr lang="en-US" sz="1200" dirty="0" err="1" smtClean="0">
                <a:solidFill>
                  <a:schemeClr val="bg1"/>
                </a:solidFill>
              </a:rPr>
              <a:t>nibh</a:t>
            </a:r>
            <a:r>
              <a:rPr lang="en-US" sz="1200" dirty="0" smtClean="0">
                <a:solidFill>
                  <a:schemeClr val="bg1"/>
                </a:solidFill>
              </a:rPr>
              <a:t> ac, </a:t>
            </a:r>
            <a:r>
              <a:rPr lang="en-US" sz="1200" dirty="0" err="1" smtClean="0">
                <a:solidFill>
                  <a:schemeClr val="bg1"/>
                </a:solidFill>
              </a:rPr>
              <a:t>suscipit</a:t>
            </a:r>
            <a:r>
              <a:rPr lang="en-US" sz="1200" dirty="0" smtClean="0">
                <a:solidFill>
                  <a:schemeClr val="bg1"/>
                </a:solidFill>
              </a:rPr>
              <a:t> </a:t>
            </a:r>
            <a:r>
              <a:rPr lang="en-US" sz="1200" dirty="0" err="1" smtClean="0">
                <a:solidFill>
                  <a:schemeClr val="bg1"/>
                </a:solidFill>
              </a:rPr>
              <a:t>massa</a:t>
            </a:r>
            <a:r>
              <a:rPr lang="en-US" sz="1200" dirty="0" smtClean="0">
                <a:solidFill>
                  <a:schemeClr val="bg1"/>
                </a:solidFill>
              </a:rPr>
              <a:t>. </a:t>
            </a:r>
            <a:r>
              <a:rPr lang="en-US" sz="1200" dirty="0" err="1" smtClean="0">
                <a:solidFill>
                  <a:schemeClr val="bg1"/>
                </a:solidFill>
              </a:rPr>
              <a:t>Fusce</a:t>
            </a:r>
            <a:r>
              <a:rPr lang="en-US" sz="1200" dirty="0" smtClean="0">
                <a:solidFill>
                  <a:schemeClr val="bg1"/>
                </a:solidFill>
              </a:rPr>
              <a:t> </a:t>
            </a:r>
            <a:r>
              <a:rPr lang="en-US" sz="1200" dirty="0" err="1" smtClean="0">
                <a:solidFill>
                  <a:schemeClr val="bg1"/>
                </a:solidFill>
              </a:rPr>
              <a:t>iaculis</a:t>
            </a:r>
            <a:r>
              <a:rPr lang="en-US" sz="1200" dirty="0" smtClean="0">
                <a:solidFill>
                  <a:schemeClr val="bg1"/>
                </a:solidFill>
              </a:rPr>
              <a:t> cursus </a:t>
            </a:r>
            <a:r>
              <a:rPr lang="en-US" sz="1200" dirty="0" err="1" smtClean="0">
                <a:solidFill>
                  <a:schemeClr val="bg1"/>
                </a:solidFill>
              </a:rPr>
              <a:t>nulla</a:t>
            </a:r>
            <a:r>
              <a:rPr lang="en-US" sz="1200" dirty="0" smtClean="0">
                <a:solidFill>
                  <a:schemeClr val="bg1"/>
                </a:solidFill>
              </a:rPr>
              <a:t>, in </a:t>
            </a:r>
            <a:r>
              <a:rPr lang="en-US" sz="1200" dirty="0" err="1" smtClean="0">
                <a:solidFill>
                  <a:schemeClr val="bg1"/>
                </a:solidFill>
              </a:rPr>
              <a:t>fringilla</a:t>
            </a:r>
            <a:r>
              <a:rPr lang="en-US" sz="1200" dirty="0" smtClean="0">
                <a:solidFill>
                  <a:schemeClr val="bg1"/>
                </a:solidFill>
              </a:rPr>
              <a:t> </a:t>
            </a:r>
            <a:r>
              <a:rPr lang="en-US" sz="1200" dirty="0" err="1" smtClean="0">
                <a:solidFill>
                  <a:schemeClr val="bg1"/>
                </a:solidFill>
              </a:rPr>
              <a:t>neque</a:t>
            </a:r>
            <a:r>
              <a:rPr lang="en-US" sz="1200" dirty="0" smtClean="0">
                <a:solidFill>
                  <a:schemeClr val="bg1"/>
                </a:solidFill>
              </a:rPr>
              <a:t>. </a:t>
            </a:r>
            <a:r>
              <a:rPr lang="en-US" sz="1200" dirty="0" err="1" smtClean="0">
                <a:solidFill>
                  <a:schemeClr val="bg1"/>
                </a:solidFill>
              </a:rPr>
              <a:t>Fusce</a:t>
            </a:r>
            <a:r>
              <a:rPr lang="en-US" sz="1200" dirty="0" smtClean="0">
                <a:solidFill>
                  <a:schemeClr val="bg1"/>
                </a:solidFill>
              </a:rPr>
              <a:t> </a:t>
            </a:r>
            <a:r>
              <a:rPr lang="en-US" sz="1200" dirty="0" err="1" smtClean="0">
                <a:solidFill>
                  <a:schemeClr val="bg1"/>
                </a:solidFill>
              </a:rPr>
              <a:t>arcu</a:t>
            </a:r>
            <a:r>
              <a:rPr lang="en-US" sz="1200" dirty="0" smtClean="0">
                <a:solidFill>
                  <a:schemeClr val="bg1"/>
                </a:solidFill>
              </a:rPr>
              <a:t> ante, </a:t>
            </a:r>
            <a:r>
              <a:rPr lang="en-US" sz="1200" dirty="0" err="1" smtClean="0">
                <a:solidFill>
                  <a:schemeClr val="bg1"/>
                </a:solidFill>
              </a:rPr>
              <a:t>facilisis</a:t>
            </a:r>
            <a:r>
              <a:rPr lang="en-US" sz="1200" dirty="0" smtClean="0">
                <a:solidFill>
                  <a:schemeClr val="bg1"/>
                </a:solidFill>
              </a:rPr>
              <a:t> </a:t>
            </a:r>
            <a:r>
              <a:rPr lang="en-US" sz="1200" dirty="0" err="1" smtClean="0">
                <a:solidFill>
                  <a:schemeClr val="bg1"/>
                </a:solidFill>
              </a:rPr>
              <a:t>sed</a:t>
            </a:r>
            <a:r>
              <a:rPr lang="en-US" sz="1200" dirty="0" smtClean="0">
                <a:solidFill>
                  <a:schemeClr val="bg1"/>
                </a:solidFill>
              </a:rPr>
              <a:t> </a:t>
            </a:r>
            <a:r>
              <a:rPr lang="en-US" sz="1200" dirty="0" err="1" smtClean="0">
                <a:solidFill>
                  <a:schemeClr val="bg1"/>
                </a:solidFill>
              </a:rPr>
              <a:t>turpis</a:t>
            </a:r>
            <a:r>
              <a:rPr lang="en-US" sz="1200" dirty="0" smtClean="0">
                <a:solidFill>
                  <a:schemeClr val="bg1"/>
                </a:solidFill>
              </a:rPr>
              <a:t> non, </a:t>
            </a:r>
            <a:r>
              <a:rPr lang="en-US" sz="1200" dirty="0" err="1" smtClean="0">
                <a:solidFill>
                  <a:schemeClr val="bg1"/>
                </a:solidFill>
              </a:rPr>
              <a:t>placerat</a:t>
            </a:r>
            <a:r>
              <a:rPr lang="en-US" sz="1200" dirty="0" smtClean="0">
                <a:solidFill>
                  <a:schemeClr val="bg1"/>
                </a:solidFill>
              </a:rPr>
              <a:t> gravida magna. </a:t>
            </a:r>
            <a:r>
              <a:rPr lang="en-US" sz="1200" dirty="0" err="1" smtClean="0">
                <a:solidFill>
                  <a:schemeClr val="bg1"/>
                </a:solidFill>
              </a:rPr>
              <a:t>Quisque</a:t>
            </a:r>
            <a:r>
              <a:rPr lang="en-US" sz="1200" dirty="0" smtClean="0">
                <a:solidFill>
                  <a:schemeClr val="bg1"/>
                </a:solidFill>
              </a:rPr>
              <a:t> </a:t>
            </a:r>
            <a:r>
              <a:rPr lang="en-US" sz="1200" dirty="0" err="1" smtClean="0">
                <a:solidFill>
                  <a:schemeClr val="bg1"/>
                </a:solidFill>
              </a:rPr>
              <a:t>vel</a:t>
            </a:r>
            <a:r>
              <a:rPr lang="en-US" sz="1200" dirty="0" smtClean="0">
                <a:solidFill>
                  <a:schemeClr val="bg1"/>
                </a:solidFill>
              </a:rPr>
              <a:t> </a:t>
            </a:r>
            <a:r>
              <a:rPr lang="en-US" sz="1200" dirty="0" err="1" smtClean="0">
                <a:solidFill>
                  <a:schemeClr val="bg1"/>
                </a:solidFill>
              </a:rPr>
              <a:t>dapibus</a:t>
            </a:r>
            <a:r>
              <a:rPr lang="en-US" sz="1200" dirty="0" smtClean="0">
                <a:solidFill>
                  <a:schemeClr val="bg1"/>
                </a:solidFill>
              </a:rPr>
              <a:t> </a:t>
            </a:r>
            <a:r>
              <a:rPr lang="en-US" sz="1200" dirty="0" err="1" smtClean="0">
                <a:solidFill>
                  <a:schemeClr val="bg1"/>
                </a:solidFill>
              </a:rPr>
              <a:t>nulla</a:t>
            </a:r>
            <a:r>
              <a:rPr lang="en-US" sz="1200" dirty="0" smtClean="0">
                <a:solidFill>
                  <a:schemeClr val="bg1"/>
                </a:solidFill>
              </a:rPr>
              <a:t>, </a:t>
            </a:r>
            <a:r>
              <a:rPr lang="en-US" sz="1200" dirty="0" err="1" smtClean="0">
                <a:solidFill>
                  <a:schemeClr val="bg1"/>
                </a:solidFill>
              </a:rPr>
              <a:t>quis</a:t>
            </a:r>
            <a:r>
              <a:rPr lang="en-US" sz="1200" dirty="0" smtClean="0">
                <a:solidFill>
                  <a:schemeClr val="bg1"/>
                </a:solidFill>
              </a:rPr>
              <a:t> </a:t>
            </a:r>
            <a:r>
              <a:rPr lang="en-US" sz="1200" dirty="0" err="1" smtClean="0">
                <a:solidFill>
                  <a:schemeClr val="bg1"/>
                </a:solidFill>
              </a:rPr>
              <a:t>placerat</a:t>
            </a:r>
            <a:r>
              <a:rPr lang="en-US" sz="1200" dirty="0" smtClean="0">
                <a:solidFill>
                  <a:schemeClr val="bg1"/>
                </a:solidFill>
              </a:rPr>
              <a:t> </a:t>
            </a:r>
            <a:r>
              <a:rPr lang="en-US" sz="1200" dirty="0" err="1" smtClean="0">
                <a:solidFill>
                  <a:schemeClr val="bg1"/>
                </a:solidFill>
              </a:rPr>
              <a:t>neque</a:t>
            </a:r>
            <a:r>
              <a:rPr lang="en-US" sz="1200" dirty="0" smtClean="0">
                <a:solidFill>
                  <a:schemeClr val="bg1"/>
                </a:solidFill>
              </a:rPr>
              <a:t>. </a:t>
            </a:r>
            <a:r>
              <a:rPr lang="en-US" sz="1200" dirty="0" err="1" smtClean="0">
                <a:solidFill>
                  <a:schemeClr val="bg1"/>
                </a:solidFill>
              </a:rPr>
              <a:t>Nunc</a:t>
            </a:r>
            <a:r>
              <a:rPr lang="en-US" sz="1200" dirty="0" smtClean="0">
                <a:solidFill>
                  <a:schemeClr val="bg1"/>
                </a:solidFill>
              </a:rPr>
              <a:t> porta quam </a:t>
            </a:r>
            <a:r>
              <a:rPr lang="en-US" sz="1200" dirty="0" err="1" smtClean="0">
                <a:solidFill>
                  <a:schemeClr val="bg1"/>
                </a:solidFill>
              </a:rPr>
              <a:t>eu</a:t>
            </a:r>
            <a:r>
              <a:rPr lang="en-US" sz="1200" dirty="0" smtClean="0">
                <a:solidFill>
                  <a:schemeClr val="bg1"/>
                </a:solidFill>
              </a:rPr>
              <a:t> </a:t>
            </a:r>
            <a:r>
              <a:rPr lang="en-US" sz="1200" dirty="0" err="1" smtClean="0">
                <a:solidFill>
                  <a:schemeClr val="bg1"/>
                </a:solidFill>
              </a:rPr>
              <a:t>neque</a:t>
            </a:r>
            <a:r>
              <a:rPr lang="en-US" sz="1200" dirty="0" smtClean="0">
                <a:solidFill>
                  <a:schemeClr val="bg1"/>
                </a:solidFill>
              </a:rPr>
              <a:t> </a:t>
            </a:r>
            <a:r>
              <a:rPr lang="en-US" sz="1200" dirty="0" err="1" smtClean="0">
                <a:solidFill>
                  <a:schemeClr val="bg1"/>
                </a:solidFill>
              </a:rPr>
              <a:t>convallis</a:t>
            </a:r>
            <a:r>
              <a:rPr lang="en-US" sz="1200" dirty="0" smtClean="0">
                <a:solidFill>
                  <a:schemeClr val="bg1"/>
                </a:solidFill>
              </a:rPr>
              <a:t>, sit </a:t>
            </a:r>
            <a:r>
              <a:rPr lang="en-US" sz="1200" dirty="0" err="1" smtClean="0">
                <a:solidFill>
                  <a:schemeClr val="bg1"/>
                </a:solidFill>
              </a:rPr>
              <a:t>amet</a:t>
            </a:r>
            <a:r>
              <a:rPr lang="en-US" sz="1200" dirty="0" smtClean="0">
                <a:solidFill>
                  <a:schemeClr val="bg1"/>
                </a:solidFill>
              </a:rPr>
              <a:t> </a:t>
            </a:r>
            <a:r>
              <a:rPr lang="en-US" sz="1200" dirty="0" err="1" smtClean="0">
                <a:solidFill>
                  <a:schemeClr val="bg1"/>
                </a:solidFill>
              </a:rPr>
              <a:t>egestas</a:t>
            </a:r>
            <a:r>
              <a:rPr lang="en-US" sz="1200" dirty="0" smtClean="0">
                <a:solidFill>
                  <a:schemeClr val="bg1"/>
                </a:solidFill>
              </a:rPr>
              <a:t> </a:t>
            </a:r>
            <a:r>
              <a:rPr lang="en-US" sz="1200" dirty="0" err="1" smtClean="0">
                <a:solidFill>
                  <a:schemeClr val="bg1"/>
                </a:solidFill>
              </a:rPr>
              <a:t>lectus</a:t>
            </a:r>
            <a:r>
              <a:rPr lang="en-US" sz="1200" dirty="0" smtClean="0">
                <a:solidFill>
                  <a:schemeClr val="bg1"/>
                </a:solidFill>
              </a:rPr>
              <a:t> </a:t>
            </a:r>
            <a:r>
              <a:rPr lang="en-US" sz="1200" dirty="0" err="1" smtClean="0">
                <a:solidFill>
                  <a:schemeClr val="bg1"/>
                </a:solidFill>
              </a:rPr>
              <a:t>laoreet</a:t>
            </a:r>
            <a:r>
              <a:rPr lang="en-US" sz="1200" dirty="0" smtClean="0">
                <a:solidFill>
                  <a:schemeClr val="bg1"/>
                </a:solidFill>
              </a:rPr>
              <a:t>. </a:t>
            </a:r>
            <a:r>
              <a:rPr lang="en-US" sz="1200" dirty="0" err="1" smtClean="0">
                <a:solidFill>
                  <a:schemeClr val="bg1"/>
                </a:solidFill>
              </a:rPr>
              <a:t>Proin</a:t>
            </a:r>
            <a:r>
              <a:rPr lang="en-US" sz="1200" dirty="0" smtClean="0">
                <a:solidFill>
                  <a:schemeClr val="bg1"/>
                </a:solidFill>
              </a:rPr>
              <a:t> </a:t>
            </a:r>
            <a:r>
              <a:rPr lang="en-US" sz="1200" dirty="0" err="1" smtClean="0">
                <a:solidFill>
                  <a:schemeClr val="bg1"/>
                </a:solidFill>
              </a:rPr>
              <a:t>facilisis</a:t>
            </a:r>
            <a:r>
              <a:rPr lang="en-US" sz="1200" dirty="0" smtClean="0">
                <a:solidFill>
                  <a:schemeClr val="bg1"/>
                </a:solidFill>
              </a:rPr>
              <a:t> non </a:t>
            </a:r>
            <a:r>
              <a:rPr lang="en-US" sz="1200" dirty="0" err="1" smtClean="0">
                <a:solidFill>
                  <a:schemeClr val="bg1"/>
                </a:solidFill>
              </a:rPr>
              <a:t>diam</a:t>
            </a:r>
            <a:r>
              <a:rPr lang="en-US" sz="1200" dirty="0" smtClean="0">
                <a:solidFill>
                  <a:schemeClr val="bg1"/>
                </a:solidFill>
              </a:rPr>
              <a:t> ac </a:t>
            </a:r>
            <a:r>
              <a:rPr lang="en-US" sz="1200" dirty="0" err="1" smtClean="0">
                <a:solidFill>
                  <a:schemeClr val="bg1"/>
                </a:solidFill>
              </a:rPr>
              <a:t>venenatis</a:t>
            </a:r>
            <a:r>
              <a:rPr lang="en-US" sz="1200" dirty="0" smtClean="0">
                <a:solidFill>
                  <a:schemeClr val="bg1"/>
                </a:solidFill>
              </a:rPr>
              <a:t>. </a:t>
            </a:r>
            <a:r>
              <a:rPr lang="en-US" sz="1200" dirty="0" err="1" smtClean="0">
                <a:solidFill>
                  <a:schemeClr val="bg1"/>
                </a:solidFill>
              </a:rPr>
              <a:t>Pellentesque</a:t>
            </a:r>
            <a:r>
              <a:rPr lang="en-US" sz="1200" dirty="0" smtClean="0">
                <a:solidFill>
                  <a:schemeClr val="bg1"/>
                </a:solidFill>
              </a:rPr>
              <a:t> </a:t>
            </a:r>
            <a:r>
              <a:rPr lang="en-US" sz="1200" dirty="0" err="1" smtClean="0">
                <a:solidFill>
                  <a:schemeClr val="bg1"/>
                </a:solidFill>
              </a:rPr>
              <a:t>tristique</a:t>
            </a:r>
            <a:r>
              <a:rPr lang="en-US" sz="1200" dirty="0" smtClean="0">
                <a:solidFill>
                  <a:schemeClr val="bg1"/>
                </a:solidFill>
              </a:rPr>
              <a:t> </a:t>
            </a:r>
            <a:r>
              <a:rPr lang="en-US" sz="1200" dirty="0" err="1" smtClean="0">
                <a:solidFill>
                  <a:schemeClr val="bg1"/>
                </a:solidFill>
              </a:rPr>
              <a:t>eleifend</a:t>
            </a:r>
            <a:r>
              <a:rPr lang="en-US" sz="1200" dirty="0" smtClean="0">
                <a:solidFill>
                  <a:schemeClr val="bg1"/>
                </a:solidFill>
              </a:rPr>
              <a:t> </a:t>
            </a:r>
            <a:r>
              <a:rPr lang="en-US" sz="1200" dirty="0" err="1" smtClean="0">
                <a:solidFill>
                  <a:schemeClr val="bg1"/>
                </a:solidFill>
              </a:rPr>
              <a:t>erat</a:t>
            </a:r>
            <a:r>
              <a:rPr lang="en-US" sz="1200" dirty="0" smtClean="0">
                <a:solidFill>
                  <a:schemeClr val="bg1"/>
                </a:solidFill>
              </a:rPr>
              <a:t> </a:t>
            </a:r>
            <a:r>
              <a:rPr lang="en-US" sz="1200" dirty="0" err="1" smtClean="0">
                <a:solidFill>
                  <a:schemeClr val="bg1"/>
                </a:solidFill>
              </a:rPr>
              <a:t>vel</a:t>
            </a:r>
            <a:r>
              <a:rPr lang="en-US" sz="1200" dirty="0" smtClean="0">
                <a:solidFill>
                  <a:schemeClr val="bg1"/>
                </a:solidFill>
              </a:rPr>
              <a:t> </a:t>
            </a:r>
            <a:r>
              <a:rPr lang="en-US" sz="1200" dirty="0" err="1" smtClean="0">
                <a:solidFill>
                  <a:schemeClr val="bg1"/>
                </a:solidFill>
              </a:rPr>
              <a:t>faucibus</a:t>
            </a:r>
            <a:r>
              <a:rPr lang="en-US" sz="1200" dirty="0" smtClean="0">
                <a:solidFill>
                  <a:schemeClr val="bg1"/>
                </a:solidFill>
              </a:rPr>
              <a:t>. </a:t>
            </a:r>
            <a:r>
              <a:rPr lang="en-US" sz="1200" dirty="0" err="1" smtClean="0">
                <a:solidFill>
                  <a:schemeClr val="bg1"/>
                </a:solidFill>
              </a:rPr>
              <a:t>Pellentesque</a:t>
            </a:r>
            <a:r>
              <a:rPr lang="en-US" sz="1200" dirty="0" smtClean="0">
                <a:solidFill>
                  <a:schemeClr val="bg1"/>
                </a:solidFill>
              </a:rPr>
              <a:t> </a:t>
            </a:r>
            <a:r>
              <a:rPr lang="en-US" sz="1200" dirty="0" err="1" smtClean="0">
                <a:solidFill>
                  <a:schemeClr val="bg1"/>
                </a:solidFill>
              </a:rPr>
              <a:t>eget</a:t>
            </a:r>
            <a:r>
              <a:rPr lang="en-US" sz="1200" dirty="0" smtClean="0">
                <a:solidFill>
                  <a:schemeClr val="bg1"/>
                </a:solidFill>
              </a:rPr>
              <a:t> porta </a:t>
            </a:r>
            <a:r>
              <a:rPr lang="en-US" sz="1200" dirty="0" err="1" smtClean="0">
                <a:solidFill>
                  <a:schemeClr val="bg1"/>
                </a:solidFill>
              </a:rPr>
              <a:t>turpis</a:t>
            </a:r>
            <a:r>
              <a:rPr lang="en-US" sz="1200" dirty="0" smtClean="0">
                <a:solidFill>
                  <a:schemeClr val="bg1"/>
                </a:solidFill>
              </a:rPr>
              <a:t>. </a:t>
            </a:r>
            <a:endParaRPr lang="id-ID" sz="1200" dirty="0" smtClean="0">
              <a:solidFill>
                <a:schemeClr val="bg1"/>
              </a:solidFill>
            </a:endParaRPr>
          </a:p>
          <a:p>
            <a:endParaRPr lang="id-ID" sz="1200" dirty="0">
              <a:solidFill>
                <a:schemeClr val="bg1"/>
              </a:solidFill>
            </a:endParaRPr>
          </a:p>
          <a:p>
            <a:r>
              <a:rPr lang="en-US" sz="1200" dirty="0" smtClean="0">
                <a:solidFill>
                  <a:schemeClr val="bg1"/>
                </a:solidFill>
              </a:rPr>
              <a:t>Lorem ipsum dolor sit </a:t>
            </a:r>
            <a:r>
              <a:rPr lang="en-US" sz="1200" dirty="0" err="1" smtClean="0">
                <a:solidFill>
                  <a:schemeClr val="bg1"/>
                </a:solidFill>
              </a:rPr>
              <a:t>amet</a:t>
            </a:r>
            <a:r>
              <a:rPr lang="en-US" sz="1200" dirty="0" smtClean="0">
                <a:solidFill>
                  <a:schemeClr val="bg1"/>
                </a:solidFill>
              </a:rPr>
              <a:t>, </a:t>
            </a:r>
            <a:r>
              <a:rPr lang="en-US" sz="1200" dirty="0" err="1" smtClean="0">
                <a:solidFill>
                  <a:schemeClr val="bg1"/>
                </a:solidFill>
              </a:rPr>
              <a:t>consectetur</a:t>
            </a:r>
            <a:r>
              <a:rPr lang="en-US" sz="1200" dirty="0" smtClean="0">
                <a:solidFill>
                  <a:schemeClr val="bg1"/>
                </a:solidFill>
              </a:rPr>
              <a:t> </a:t>
            </a:r>
            <a:r>
              <a:rPr lang="en-US" sz="1200" dirty="0" err="1" smtClean="0">
                <a:solidFill>
                  <a:schemeClr val="bg1"/>
                </a:solidFill>
              </a:rPr>
              <a:t>adipiscing</a:t>
            </a:r>
            <a:r>
              <a:rPr lang="en-US" sz="1200" dirty="0" smtClean="0">
                <a:solidFill>
                  <a:schemeClr val="bg1"/>
                </a:solidFill>
              </a:rPr>
              <a:t> </a:t>
            </a:r>
            <a:r>
              <a:rPr lang="en-US" sz="1200" dirty="0" err="1" smtClean="0">
                <a:solidFill>
                  <a:schemeClr val="bg1"/>
                </a:solidFill>
              </a:rPr>
              <a:t>elit</a:t>
            </a:r>
            <a:r>
              <a:rPr lang="en-US" sz="1200" dirty="0" smtClean="0">
                <a:solidFill>
                  <a:schemeClr val="bg1"/>
                </a:solidFill>
              </a:rPr>
              <a:t>. </a:t>
            </a:r>
            <a:r>
              <a:rPr lang="en-US" sz="1200" dirty="0" err="1" smtClean="0">
                <a:solidFill>
                  <a:schemeClr val="bg1"/>
                </a:solidFill>
              </a:rPr>
              <a:t>Sed</a:t>
            </a:r>
            <a:r>
              <a:rPr lang="en-US" sz="1200" dirty="0" smtClean="0">
                <a:solidFill>
                  <a:schemeClr val="bg1"/>
                </a:solidFill>
              </a:rPr>
              <a:t> </a:t>
            </a:r>
            <a:r>
              <a:rPr lang="en-US" sz="1200" dirty="0" err="1" smtClean="0">
                <a:solidFill>
                  <a:schemeClr val="bg1"/>
                </a:solidFill>
              </a:rPr>
              <a:t>ornare</a:t>
            </a:r>
            <a:r>
              <a:rPr lang="en-US" sz="1200" dirty="0" smtClean="0">
                <a:solidFill>
                  <a:schemeClr val="bg1"/>
                </a:solidFill>
              </a:rPr>
              <a:t> </a:t>
            </a:r>
            <a:r>
              <a:rPr lang="en-US" sz="1200" dirty="0" err="1" smtClean="0">
                <a:solidFill>
                  <a:schemeClr val="bg1"/>
                </a:solidFill>
              </a:rPr>
              <a:t>sapien</a:t>
            </a:r>
            <a:r>
              <a:rPr lang="en-US" sz="1200" dirty="0" smtClean="0">
                <a:solidFill>
                  <a:schemeClr val="bg1"/>
                </a:solidFill>
              </a:rPr>
              <a:t> </a:t>
            </a:r>
            <a:r>
              <a:rPr lang="en-US" sz="1200" dirty="0" err="1" smtClean="0">
                <a:solidFill>
                  <a:schemeClr val="bg1"/>
                </a:solidFill>
              </a:rPr>
              <a:t>posuere</a:t>
            </a:r>
            <a:r>
              <a:rPr lang="en-US" sz="1200" dirty="0" smtClean="0">
                <a:solidFill>
                  <a:schemeClr val="bg1"/>
                </a:solidFill>
              </a:rPr>
              <a:t> </a:t>
            </a:r>
            <a:r>
              <a:rPr lang="en-US" sz="1200" dirty="0" err="1" smtClean="0">
                <a:solidFill>
                  <a:schemeClr val="bg1"/>
                </a:solidFill>
              </a:rPr>
              <a:t>velit</a:t>
            </a:r>
            <a:r>
              <a:rPr lang="en-US" sz="1200" dirty="0" smtClean="0">
                <a:solidFill>
                  <a:schemeClr val="bg1"/>
                </a:solidFill>
              </a:rPr>
              <a:t> </a:t>
            </a:r>
            <a:r>
              <a:rPr lang="en-US" sz="1200" dirty="0" err="1" smtClean="0">
                <a:solidFill>
                  <a:schemeClr val="bg1"/>
                </a:solidFill>
              </a:rPr>
              <a:t>blandit</a:t>
            </a:r>
            <a:r>
              <a:rPr lang="en-US" sz="1200" dirty="0" smtClean="0">
                <a:solidFill>
                  <a:schemeClr val="bg1"/>
                </a:solidFill>
              </a:rPr>
              <a:t> </a:t>
            </a:r>
            <a:r>
              <a:rPr lang="en-US" sz="1200" dirty="0" err="1" smtClean="0">
                <a:solidFill>
                  <a:schemeClr val="bg1"/>
                </a:solidFill>
              </a:rPr>
              <a:t>tempor</a:t>
            </a:r>
            <a:r>
              <a:rPr lang="en-US" sz="1200" dirty="0" smtClean="0">
                <a:solidFill>
                  <a:schemeClr val="bg1"/>
                </a:solidFill>
              </a:rPr>
              <a:t>. </a:t>
            </a:r>
            <a:r>
              <a:rPr lang="en-US" sz="1200" dirty="0" err="1" smtClean="0">
                <a:solidFill>
                  <a:schemeClr val="bg1"/>
                </a:solidFill>
              </a:rPr>
              <a:t>Duis</a:t>
            </a:r>
            <a:r>
              <a:rPr lang="en-US" sz="1200" dirty="0" smtClean="0">
                <a:solidFill>
                  <a:schemeClr val="bg1"/>
                </a:solidFill>
              </a:rPr>
              <a:t> </a:t>
            </a:r>
            <a:r>
              <a:rPr lang="en-US" sz="1200" dirty="0" err="1" smtClean="0">
                <a:solidFill>
                  <a:schemeClr val="bg1"/>
                </a:solidFill>
              </a:rPr>
              <a:t>ut</a:t>
            </a:r>
            <a:r>
              <a:rPr lang="en-US" sz="1200" dirty="0" smtClean="0">
                <a:solidFill>
                  <a:schemeClr val="bg1"/>
                </a:solidFill>
              </a:rPr>
              <a:t> </a:t>
            </a:r>
            <a:r>
              <a:rPr lang="en-US" sz="1200" dirty="0" err="1" smtClean="0">
                <a:solidFill>
                  <a:schemeClr val="bg1"/>
                </a:solidFill>
              </a:rPr>
              <a:t>odio</a:t>
            </a:r>
            <a:r>
              <a:rPr lang="en-US" sz="1200" dirty="0" smtClean="0">
                <a:solidFill>
                  <a:schemeClr val="bg1"/>
                </a:solidFill>
              </a:rPr>
              <a:t> </a:t>
            </a:r>
            <a:r>
              <a:rPr lang="en-US" sz="1200" dirty="0" err="1" smtClean="0">
                <a:solidFill>
                  <a:schemeClr val="bg1"/>
                </a:solidFill>
              </a:rPr>
              <a:t>molestie</a:t>
            </a:r>
            <a:r>
              <a:rPr lang="en-US" sz="1200" dirty="0" smtClean="0">
                <a:solidFill>
                  <a:schemeClr val="bg1"/>
                </a:solidFill>
              </a:rPr>
              <a:t>, </a:t>
            </a:r>
            <a:r>
              <a:rPr lang="en-US" sz="1200" dirty="0" err="1" smtClean="0">
                <a:solidFill>
                  <a:schemeClr val="bg1"/>
                </a:solidFill>
              </a:rPr>
              <a:t>blandit</a:t>
            </a:r>
            <a:r>
              <a:rPr lang="en-US" sz="1200" dirty="0" smtClean="0">
                <a:solidFill>
                  <a:schemeClr val="bg1"/>
                </a:solidFill>
              </a:rPr>
              <a:t> </a:t>
            </a:r>
            <a:r>
              <a:rPr lang="en-US" sz="1200" dirty="0" err="1" smtClean="0">
                <a:solidFill>
                  <a:schemeClr val="bg1"/>
                </a:solidFill>
              </a:rPr>
              <a:t>nibh</a:t>
            </a:r>
            <a:r>
              <a:rPr lang="en-US" sz="1200" dirty="0" smtClean="0">
                <a:solidFill>
                  <a:schemeClr val="bg1"/>
                </a:solidFill>
              </a:rPr>
              <a:t> ac, </a:t>
            </a:r>
            <a:r>
              <a:rPr lang="en-US" sz="1200" dirty="0" err="1" smtClean="0">
                <a:solidFill>
                  <a:schemeClr val="bg1"/>
                </a:solidFill>
              </a:rPr>
              <a:t>suscipit</a:t>
            </a:r>
            <a:r>
              <a:rPr lang="en-US" sz="1200" dirty="0" smtClean="0">
                <a:solidFill>
                  <a:schemeClr val="bg1"/>
                </a:solidFill>
              </a:rPr>
              <a:t> </a:t>
            </a:r>
            <a:r>
              <a:rPr lang="en-US" sz="1200" dirty="0" err="1" smtClean="0">
                <a:solidFill>
                  <a:schemeClr val="bg1"/>
                </a:solidFill>
              </a:rPr>
              <a:t>massa</a:t>
            </a:r>
            <a:r>
              <a:rPr lang="en-US" sz="1200" dirty="0" smtClean="0">
                <a:solidFill>
                  <a:schemeClr val="bg1"/>
                </a:solidFill>
              </a:rPr>
              <a:t>. </a:t>
            </a:r>
            <a:r>
              <a:rPr lang="en-US" sz="1200" dirty="0" err="1" smtClean="0">
                <a:solidFill>
                  <a:schemeClr val="bg1"/>
                </a:solidFill>
              </a:rPr>
              <a:t>Fusce</a:t>
            </a:r>
            <a:r>
              <a:rPr lang="en-US" sz="1200" dirty="0" smtClean="0">
                <a:solidFill>
                  <a:schemeClr val="bg1"/>
                </a:solidFill>
              </a:rPr>
              <a:t> </a:t>
            </a:r>
            <a:r>
              <a:rPr lang="en-US" sz="1200" dirty="0" err="1" smtClean="0">
                <a:solidFill>
                  <a:schemeClr val="bg1"/>
                </a:solidFill>
              </a:rPr>
              <a:t>iaculis</a:t>
            </a:r>
            <a:r>
              <a:rPr lang="en-US" sz="1200" dirty="0" smtClean="0">
                <a:solidFill>
                  <a:schemeClr val="bg1"/>
                </a:solidFill>
              </a:rPr>
              <a:t> cursus </a:t>
            </a:r>
            <a:r>
              <a:rPr lang="en-US" sz="1200" dirty="0" err="1" smtClean="0">
                <a:solidFill>
                  <a:schemeClr val="bg1"/>
                </a:solidFill>
              </a:rPr>
              <a:t>nulla</a:t>
            </a:r>
            <a:r>
              <a:rPr lang="en-US" sz="1200" dirty="0" smtClean="0">
                <a:solidFill>
                  <a:schemeClr val="bg1"/>
                </a:solidFill>
              </a:rPr>
              <a:t>, in </a:t>
            </a:r>
            <a:r>
              <a:rPr lang="en-US" sz="1200" dirty="0" err="1" smtClean="0">
                <a:solidFill>
                  <a:schemeClr val="bg1"/>
                </a:solidFill>
              </a:rPr>
              <a:t>fringilla</a:t>
            </a:r>
            <a:r>
              <a:rPr lang="en-US" sz="1200" dirty="0" smtClean="0">
                <a:solidFill>
                  <a:schemeClr val="bg1"/>
                </a:solidFill>
              </a:rPr>
              <a:t> </a:t>
            </a:r>
            <a:r>
              <a:rPr lang="en-US" sz="1200" dirty="0" err="1" smtClean="0">
                <a:solidFill>
                  <a:schemeClr val="bg1"/>
                </a:solidFill>
              </a:rPr>
              <a:t>neque</a:t>
            </a:r>
            <a:r>
              <a:rPr lang="en-US" sz="1200" dirty="0" smtClean="0">
                <a:solidFill>
                  <a:schemeClr val="bg1"/>
                </a:solidFill>
              </a:rPr>
              <a:t>. </a:t>
            </a:r>
            <a:r>
              <a:rPr lang="en-US" sz="1200" dirty="0" err="1" smtClean="0">
                <a:solidFill>
                  <a:schemeClr val="bg1"/>
                </a:solidFill>
              </a:rPr>
              <a:t>Fusce</a:t>
            </a:r>
            <a:r>
              <a:rPr lang="en-US" sz="1200" dirty="0" smtClean="0">
                <a:solidFill>
                  <a:schemeClr val="bg1"/>
                </a:solidFill>
              </a:rPr>
              <a:t> </a:t>
            </a:r>
            <a:r>
              <a:rPr lang="en-US" sz="1200" dirty="0" err="1" smtClean="0">
                <a:solidFill>
                  <a:schemeClr val="bg1"/>
                </a:solidFill>
              </a:rPr>
              <a:t>arcu</a:t>
            </a:r>
            <a:r>
              <a:rPr lang="en-US" sz="1200" dirty="0" smtClean="0">
                <a:solidFill>
                  <a:schemeClr val="bg1"/>
                </a:solidFill>
              </a:rPr>
              <a:t> ante, </a:t>
            </a:r>
            <a:r>
              <a:rPr lang="en-US" sz="1200" dirty="0" err="1" smtClean="0">
                <a:solidFill>
                  <a:schemeClr val="bg1"/>
                </a:solidFill>
              </a:rPr>
              <a:t>facilisis</a:t>
            </a:r>
            <a:r>
              <a:rPr lang="en-US" sz="1200" dirty="0" smtClean="0">
                <a:solidFill>
                  <a:schemeClr val="bg1"/>
                </a:solidFill>
              </a:rPr>
              <a:t> </a:t>
            </a:r>
            <a:r>
              <a:rPr lang="en-US" sz="1200" dirty="0" err="1" smtClean="0">
                <a:solidFill>
                  <a:schemeClr val="bg1"/>
                </a:solidFill>
              </a:rPr>
              <a:t>sed</a:t>
            </a:r>
            <a:r>
              <a:rPr lang="en-US" sz="1200" dirty="0" smtClean="0">
                <a:solidFill>
                  <a:schemeClr val="bg1"/>
                </a:solidFill>
              </a:rPr>
              <a:t> </a:t>
            </a:r>
            <a:r>
              <a:rPr lang="en-US" sz="1200" dirty="0" err="1" smtClean="0">
                <a:solidFill>
                  <a:schemeClr val="bg1"/>
                </a:solidFill>
              </a:rPr>
              <a:t>turpis</a:t>
            </a:r>
            <a:r>
              <a:rPr lang="en-US" sz="1200" dirty="0" smtClean="0">
                <a:solidFill>
                  <a:schemeClr val="bg1"/>
                </a:solidFill>
              </a:rPr>
              <a:t> non, </a:t>
            </a:r>
            <a:r>
              <a:rPr lang="en-US" sz="1200" dirty="0" err="1" smtClean="0">
                <a:solidFill>
                  <a:schemeClr val="bg1"/>
                </a:solidFill>
              </a:rPr>
              <a:t>placerat</a:t>
            </a:r>
            <a:r>
              <a:rPr lang="en-US" sz="1200" dirty="0" smtClean="0">
                <a:solidFill>
                  <a:schemeClr val="bg1"/>
                </a:solidFill>
              </a:rPr>
              <a:t> gravida magna.</a:t>
            </a:r>
          </a:p>
          <a:p>
            <a:endParaRPr lang="id-ID" sz="1200" dirty="0">
              <a:solidFill>
                <a:schemeClr val="bg1"/>
              </a:solidFill>
            </a:endParaRPr>
          </a:p>
        </p:txBody>
      </p:sp>
    </p:spTree>
    <p:extLst>
      <p:ext uri="{BB962C8B-B14F-4D97-AF65-F5344CB8AC3E}">
        <p14:creationId xmlns:p14="http://schemas.microsoft.com/office/powerpoint/2010/main" val="3063278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3"/>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par>
                                <p:cTn id="10" presetID="50" presetClass="entr" presetSubtype="0" decel="10000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1000" fill="hold"/>
                                        <p:tgtEl>
                                          <p:spTgt spid="11"/>
                                        </p:tgtEl>
                                        <p:attrNameLst>
                                          <p:attrName>ppt_w</p:attrName>
                                        </p:attrNameLst>
                                      </p:cBhvr>
                                      <p:tavLst>
                                        <p:tav tm="0">
                                          <p:val>
                                            <p:strVal val="#ppt_w+.3"/>
                                          </p:val>
                                        </p:tav>
                                        <p:tav tm="100000">
                                          <p:val>
                                            <p:strVal val="#ppt_w"/>
                                          </p:val>
                                        </p:tav>
                                      </p:tavLst>
                                    </p:anim>
                                    <p:anim calcmode="lin" valueType="num">
                                      <p:cBhvr>
                                        <p:cTn id="13" dur="1000" fill="hold"/>
                                        <p:tgtEl>
                                          <p:spTgt spid="11"/>
                                        </p:tgtEl>
                                        <p:attrNameLst>
                                          <p:attrName>ppt_h</p:attrName>
                                        </p:attrNameLst>
                                      </p:cBhvr>
                                      <p:tavLst>
                                        <p:tav tm="0">
                                          <p:val>
                                            <p:strVal val="#ppt_h"/>
                                          </p:val>
                                        </p:tav>
                                        <p:tav tm="100000">
                                          <p:val>
                                            <p:strVal val="#ppt_h"/>
                                          </p:val>
                                        </p:tav>
                                      </p:tavLst>
                                    </p:anim>
                                    <p:animEffect transition="in" filter="fade">
                                      <p:cBhvr>
                                        <p:cTn id="14" dur="1000"/>
                                        <p:tgtEl>
                                          <p:spTgt spid="11"/>
                                        </p:tgtEl>
                                      </p:cBhvr>
                                    </p:animEffect>
                                  </p:childTnLst>
                                </p:cTn>
                              </p:par>
                              <p:par>
                                <p:cTn id="15" presetID="50" presetClass="entr" presetSubtype="0" decel="10000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1000" fill="hold"/>
                                        <p:tgtEl>
                                          <p:spTgt spid="12"/>
                                        </p:tgtEl>
                                        <p:attrNameLst>
                                          <p:attrName>ppt_w</p:attrName>
                                        </p:attrNameLst>
                                      </p:cBhvr>
                                      <p:tavLst>
                                        <p:tav tm="0">
                                          <p:val>
                                            <p:strVal val="#ppt_w+.3"/>
                                          </p:val>
                                        </p:tav>
                                        <p:tav tm="100000">
                                          <p:val>
                                            <p:strVal val="#ppt_w"/>
                                          </p:val>
                                        </p:tav>
                                      </p:tavLst>
                                    </p:anim>
                                    <p:anim calcmode="lin" valueType="num">
                                      <p:cBhvr>
                                        <p:cTn id="18" dur="1000" fill="hold"/>
                                        <p:tgtEl>
                                          <p:spTgt spid="12"/>
                                        </p:tgtEl>
                                        <p:attrNameLst>
                                          <p:attrName>ppt_h</p:attrName>
                                        </p:attrNameLst>
                                      </p:cBhvr>
                                      <p:tavLst>
                                        <p:tav tm="0">
                                          <p:val>
                                            <p:strVal val="#ppt_h"/>
                                          </p:val>
                                        </p:tav>
                                        <p:tav tm="100000">
                                          <p:val>
                                            <p:strVal val="#ppt_h"/>
                                          </p:val>
                                        </p:tav>
                                      </p:tavLst>
                                    </p:anim>
                                    <p:animEffect transition="in" filter="fade">
                                      <p:cBhvr>
                                        <p:cTn id="19"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p:bldP spid="12"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smtClean="0"/>
              <a:t>Project Timeline</a:t>
            </a:r>
            <a:endParaRPr lang="id-ID" dirty="0"/>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grpSp>
        <p:nvGrpSpPr>
          <p:cNvPr id="4" name="Group 3"/>
          <p:cNvGrpSpPr/>
          <p:nvPr/>
        </p:nvGrpSpPr>
        <p:grpSpPr>
          <a:xfrm flipV="1">
            <a:off x="467275" y="3836381"/>
            <a:ext cx="11724725" cy="227428"/>
            <a:chOff x="467275" y="3695701"/>
            <a:chExt cx="11724725" cy="227428"/>
          </a:xfrm>
        </p:grpSpPr>
        <p:sp>
          <p:nvSpPr>
            <p:cNvPr id="5" name="Oval 4"/>
            <p:cNvSpPr/>
            <p:nvPr/>
          </p:nvSpPr>
          <p:spPr>
            <a:xfrm>
              <a:off x="467275" y="3695701"/>
              <a:ext cx="227428" cy="227428"/>
            </a:xfrm>
            <a:prstGeom prst="ellipse">
              <a:avLst/>
            </a:prstGeom>
            <a:no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6" name="Straight Connector 5"/>
            <p:cNvCxnSpPr>
              <a:stCxn id="5" idx="6"/>
            </p:cNvCxnSpPr>
            <p:nvPr/>
          </p:nvCxnSpPr>
          <p:spPr>
            <a:xfrm>
              <a:off x="694703" y="3809415"/>
              <a:ext cx="11497297" cy="0"/>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7" name="Oval 6"/>
          <p:cNvSpPr/>
          <p:nvPr/>
        </p:nvSpPr>
        <p:spPr>
          <a:xfrm>
            <a:off x="1620903" y="3836381"/>
            <a:ext cx="227428" cy="227428"/>
          </a:xfrm>
          <a:prstGeom prst="ellipse">
            <a:avLst/>
          </a:prstGeom>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8" name="Straight Connector 7"/>
          <p:cNvCxnSpPr/>
          <p:nvPr/>
        </p:nvCxnSpPr>
        <p:spPr>
          <a:xfrm flipV="1">
            <a:off x="1734617" y="2166428"/>
            <a:ext cx="0" cy="1622463"/>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1374117" y="2410075"/>
            <a:ext cx="720999" cy="720999"/>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TextBox 9"/>
          <p:cNvSpPr txBox="1"/>
          <p:nvPr/>
        </p:nvSpPr>
        <p:spPr>
          <a:xfrm>
            <a:off x="2165456" y="2594365"/>
            <a:ext cx="217051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r>
              <a:rPr lang="id-ID" sz="1200" dirty="0" smtClean="0">
                <a:solidFill>
                  <a:schemeClr val="bg1"/>
                </a:solidFill>
              </a:rPr>
              <a:t>tincidun.</a:t>
            </a:r>
            <a:endParaRPr lang="id-ID" sz="1200" dirty="0">
              <a:solidFill>
                <a:schemeClr val="bg1"/>
              </a:solidFill>
            </a:endParaRPr>
          </a:p>
        </p:txBody>
      </p:sp>
      <p:sp>
        <p:nvSpPr>
          <p:cNvPr id="11" name="TextBox 10"/>
          <p:cNvSpPr txBox="1"/>
          <p:nvPr/>
        </p:nvSpPr>
        <p:spPr>
          <a:xfrm>
            <a:off x="2151736" y="2297406"/>
            <a:ext cx="2273300" cy="338554"/>
          </a:xfrm>
          <a:prstGeom prst="rect">
            <a:avLst/>
          </a:prstGeom>
          <a:noFill/>
        </p:spPr>
        <p:txBody>
          <a:bodyPr wrap="square" rtlCol="0">
            <a:spAutoFit/>
          </a:bodyPr>
          <a:lstStyle/>
          <a:p>
            <a:r>
              <a:rPr lang="id-ID" sz="1600" b="1" dirty="0" smtClean="0">
                <a:solidFill>
                  <a:schemeClr val="bg1"/>
                </a:solidFill>
              </a:rPr>
              <a:t>Build Concept</a:t>
            </a:r>
            <a:endParaRPr lang="id-ID" sz="1600" b="1" dirty="0">
              <a:solidFill>
                <a:schemeClr val="bg1"/>
              </a:solidFill>
            </a:endParaRPr>
          </a:p>
        </p:txBody>
      </p:sp>
      <p:sp>
        <p:nvSpPr>
          <p:cNvPr id="13" name="TextBox 12"/>
          <p:cNvSpPr txBox="1"/>
          <p:nvPr/>
        </p:nvSpPr>
        <p:spPr>
          <a:xfrm>
            <a:off x="1338753" y="1790644"/>
            <a:ext cx="794363" cy="369332"/>
          </a:xfrm>
          <a:prstGeom prst="rect">
            <a:avLst/>
          </a:prstGeom>
          <a:noFill/>
        </p:spPr>
        <p:txBody>
          <a:bodyPr wrap="square" rtlCol="0">
            <a:spAutoFit/>
          </a:bodyPr>
          <a:lstStyle/>
          <a:p>
            <a:pPr algn="ctr"/>
            <a:r>
              <a:rPr lang="id-ID" b="1" dirty="0" smtClean="0">
                <a:solidFill>
                  <a:schemeClr val="bg1"/>
                </a:solidFill>
              </a:rPr>
              <a:t>2009</a:t>
            </a:r>
            <a:endParaRPr lang="id-ID" b="1" dirty="0">
              <a:solidFill>
                <a:schemeClr val="bg1"/>
              </a:solidFill>
            </a:endParaRPr>
          </a:p>
        </p:txBody>
      </p:sp>
      <p:sp>
        <p:nvSpPr>
          <p:cNvPr id="14" name="Oval 13"/>
          <p:cNvSpPr/>
          <p:nvPr/>
        </p:nvSpPr>
        <p:spPr>
          <a:xfrm>
            <a:off x="3944929" y="3836381"/>
            <a:ext cx="227428" cy="227428"/>
          </a:xfrm>
          <a:prstGeom prst="ellipse">
            <a:avLst/>
          </a:prstGeom>
          <a:solidFill>
            <a:schemeClr val="accent2"/>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5" name="Straight Connector 14"/>
          <p:cNvCxnSpPr/>
          <p:nvPr/>
        </p:nvCxnSpPr>
        <p:spPr>
          <a:xfrm flipV="1">
            <a:off x="4052367" y="4099854"/>
            <a:ext cx="0" cy="1622463"/>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3691867" y="4343501"/>
            <a:ext cx="720999" cy="720999"/>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TextBox 16"/>
          <p:cNvSpPr txBox="1"/>
          <p:nvPr/>
        </p:nvSpPr>
        <p:spPr>
          <a:xfrm>
            <a:off x="4483206" y="4527791"/>
            <a:ext cx="2170513" cy="461665"/>
          </a:xfrm>
          <a:prstGeom prst="rect">
            <a:avLst/>
          </a:prstGeom>
          <a:noFill/>
        </p:spPr>
        <p:txBody>
          <a:bodyPr wrap="square" rtlCol="0">
            <a:spAutoFit/>
          </a:bodyPr>
          <a:lstStyle/>
          <a:p>
            <a:r>
              <a:rPr lang="id-ID" sz="1200" dirty="0">
                <a:solidFill>
                  <a:schemeClr val="bg1"/>
                </a:solidFill>
              </a:rPr>
              <a:t>Lorem ipsum dolor sit amet, consectetuer </a:t>
            </a:r>
            <a:r>
              <a:rPr lang="id-ID" sz="1200" dirty="0" smtClean="0">
                <a:solidFill>
                  <a:schemeClr val="bg1"/>
                </a:solidFill>
              </a:rPr>
              <a:t>.</a:t>
            </a:r>
            <a:endParaRPr lang="id-ID" sz="1200" dirty="0">
              <a:solidFill>
                <a:schemeClr val="bg1"/>
              </a:solidFill>
            </a:endParaRPr>
          </a:p>
        </p:txBody>
      </p:sp>
      <p:sp>
        <p:nvSpPr>
          <p:cNvPr id="18" name="TextBox 17"/>
          <p:cNvSpPr txBox="1"/>
          <p:nvPr/>
        </p:nvSpPr>
        <p:spPr>
          <a:xfrm>
            <a:off x="4469486" y="4230832"/>
            <a:ext cx="2273300" cy="338554"/>
          </a:xfrm>
          <a:prstGeom prst="rect">
            <a:avLst/>
          </a:prstGeom>
          <a:noFill/>
        </p:spPr>
        <p:txBody>
          <a:bodyPr wrap="square" rtlCol="0">
            <a:spAutoFit/>
          </a:bodyPr>
          <a:lstStyle/>
          <a:p>
            <a:r>
              <a:rPr lang="id-ID" sz="1600" b="1" dirty="0" smtClean="0">
                <a:solidFill>
                  <a:schemeClr val="bg1"/>
                </a:solidFill>
              </a:rPr>
              <a:t>Working in Progress [1]</a:t>
            </a:r>
            <a:endParaRPr lang="id-ID" sz="1600" b="1" dirty="0">
              <a:solidFill>
                <a:schemeClr val="bg1"/>
              </a:solidFill>
            </a:endParaRPr>
          </a:p>
        </p:txBody>
      </p:sp>
      <p:sp>
        <p:nvSpPr>
          <p:cNvPr id="19" name="TextBox 18"/>
          <p:cNvSpPr txBox="1"/>
          <p:nvPr/>
        </p:nvSpPr>
        <p:spPr>
          <a:xfrm>
            <a:off x="3656503" y="5722317"/>
            <a:ext cx="794363" cy="369332"/>
          </a:xfrm>
          <a:prstGeom prst="rect">
            <a:avLst/>
          </a:prstGeom>
          <a:noFill/>
        </p:spPr>
        <p:txBody>
          <a:bodyPr wrap="square" rtlCol="0">
            <a:spAutoFit/>
          </a:bodyPr>
          <a:lstStyle/>
          <a:p>
            <a:pPr algn="ctr"/>
            <a:r>
              <a:rPr lang="id-ID" b="1" dirty="0" smtClean="0">
                <a:solidFill>
                  <a:schemeClr val="bg1"/>
                </a:solidFill>
              </a:rPr>
              <a:t>2010</a:t>
            </a:r>
            <a:endParaRPr lang="id-ID" b="1" dirty="0">
              <a:solidFill>
                <a:schemeClr val="bg1"/>
              </a:solidFill>
            </a:endParaRPr>
          </a:p>
        </p:txBody>
      </p:sp>
      <p:sp>
        <p:nvSpPr>
          <p:cNvPr id="20" name="Oval 19"/>
          <p:cNvSpPr/>
          <p:nvPr/>
        </p:nvSpPr>
        <p:spPr>
          <a:xfrm>
            <a:off x="6591691" y="3836381"/>
            <a:ext cx="227428" cy="227428"/>
          </a:xfrm>
          <a:prstGeom prst="ellipse">
            <a:avLst/>
          </a:prstGeom>
          <a:solidFill>
            <a:schemeClr val="accent3"/>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21" name="Straight Connector 20"/>
          <p:cNvCxnSpPr/>
          <p:nvPr/>
        </p:nvCxnSpPr>
        <p:spPr>
          <a:xfrm flipV="1">
            <a:off x="6705405" y="2166428"/>
            <a:ext cx="0" cy="1622463"/>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6344905" y="2410075"/>
            <a:ext cx="720999" cy="720999"/>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TextBox 22"/>
          <p:cNvSpPr txBox="1"/>
          <p:nvPr/>
        </p:nvSpPr>
        <p:spPr>
          <a:xfrm>
            <a:off x="7136244" y="2666043"/>
            <a:ext cx="2170513" cy="461665"/>
          </a:xfrm>
          <a:prstGeom prst="rect">
            <a:avLst/>
          </a:prstGeom>
          <a:noFill/>
        </p:spPr>
        <p:txBody>
          <a:bodyPr wrap="square" rtlCol="0">
            <a:spAutoFit/>
          </a:bodyPr>
          <a:lstStyle/>
          <a:p>
            <a:r>
              <a:rPr lang="id-ID" sz="1200" dirty="0">
                <a:solidFill>
                  <a:schemeClr val="bg1"/>
                </a:solidFill>
              </a:rPr>
              <a:t>Lorem ipsum dolor sit amet, consectetuer adipiscing </a:t>
            </a:r>
            <a:r>
              <a:rPr lang="id-ID" sz="1200" dirty="0" smtClean="0">
                <a:solidFill>
                  <a:schemeClr val="bg1"/>
                </a:solidFill>
              </a:rPr>
              <a:t>elit.</a:t>
            </a:r>
            <a:endParaRPr lang="id-ID" sz="1200" dirty="0">
              <a:solidFill>
                <a:schemeClr val="bg1"/>
              </a:solidFill>
            </a:endParaRPr>
          </a:p>
        </p:txBody>
      </p:sp>
      <p:sp>
        <p:nvSpPr>
          <p:cNvPr id="24" name="TextBox 23"/>
          <p:cNvSpPr txBox="1"/>
          <p:nvPr/>
        </p:nvSpPr>
        <p:spPr>
          <a:xfrm>
            <a:off x="7122524" y="2369084"/>
            <a:ext cx="2273300" cy="338554"/>
          </a:xfrm>
          <a:prstGeom prst="rect">
            <a:avLst/>
          </a:prstGeom>
          <a:noFill/>
        </p:spPr>
        <p:txBody>
          <a:bodyPr wrap="square" rtlCol="0">
            <a:spAutoFit/>
          </a:bodyPr>
          <a:lstStyle/>
          <a:p>
            <a:r>
              <a:rPr lang="id-ID" sz="1600" b="1" dirty="0">
                <a:solidFill>
                  <a:schemeClr val="bg1"/>
                </a:solidFill>
              </a:rPr>
              <a:t>Working in Progress </a:t>
            </a:r>
            <a:r>
              <a:rPr lang="id-ID" sz="1600" b="1" dirty="0" smtClean="0">
                <a:solidFill>
                  <a:schemeClr val="bg1"/>
                </a:solidFill>
              </a:rPr>
              <a:t>[2]</a:t>
            </a:r>
            <a:endParaRPr lang="id-ID" sz="1600" b="1" dirty="0">
              <a:solidFill>
                <a:schemeClr val="bg1"/>
              </a:solidFill>
            </a:endParaRPr>
          </a:p>
        </p:txBody>
      </p:sp>
      <p:sp>
        <p:nvSpPr>
          <p:cNvPr id="25" name="TextBox 24"/>
          <p:cNvSpPr txBox="1"/>
          <p:nvPr/>
        </p:nvSpPr>
        <p:spPr>
          <a:xfrm>
            <a:off x="6309541" y="1790644"/>
            <a:ext cx="794363" cy="369332"/>
          </a:xfrm>
          <a:prstGeom prst="rect">
            <a:avLst/>
          </a:prstGeom>
          <a:noFill/>
        </p:spPr>
        <p:txBody>
          <a:bodyPr wrap="square" rtlCol="0">
            <a:spAutoFit/>
          </a:bodyPr>
          <a:lstStyle/>
          <a:p>
            <a:pPr algn="ctr"/>
            <a:r>
              <a:rPr lang="id-ID" b="1" dirty="0" smtClean="0">
                <a:solidFill>
                  <a:schemeClr val="bg1"/>
                </a:solidFill>
              </a:rPr>
              <a:t>2011</a:t>
            </a:r>
            <a:endParaRPr lang="id-ID" b="1" dirty="0">
              <a:solidFill>
                <a:schemeClr val="bg1"/>
              </a:solidFill>
            </a:endParaRPr>
          </a:p>
        </p:txBody>
      </p:sp>
      <p:sp>
        <p:nvSpPr>
          <p:cNvPr id="26" name="Oval 25"/>
          <p:cNvSpPr/>
          <p:nvPr/>
        </p:nvSpPr>
        <p:spPr>
          <a:xfrm>
            <a:off x="8915717" y="3836381"/>
            <a:ext cx="227428" cy="227428"/>
          </a:xfrm>
          <a:prstGeom prst="ellipse">
            <a:avLst/>
          </a:prstGeom>
          <a:solidFill>
            <a:schemeClr val="accent4"/>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27" name="Straight Connector 26"/>
          <p:cNvCxnSpPr/>
          <p:nvPr/>
        </p:nvCxnSpPr>
        <p:spPr>
          <a:xfrm flipV="1">
            <a:off x="9023155" y="4099854"/>
            <a:ext cx="0" cy="1622463"/>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8662655" y="4343501"/>
            <a:ext cx="720999" cy="720999"/>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TextBox 28"/>
          <p:cNvSpPr txBox="1"/>
          <p:nvPr/>
        </p:nvSpPr>
        <p:spPr>
          <a:xfrm>
            <a:off x="9453994" y="4527791"/>
            <a:ext cx="217051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r>
              <a:rPr lang="id-ID" sz="1200" dirty="0" smtClean="0">
                <a:solidFill>
                  <a:schemeClr val="bg1"/>
                </a:solidFill>
              </a:rPr>
              <a:t>tincidun.</a:t>
            </a:r>
            <a:endParaRPr lang="id-ID" sz="1200" dirty="0">
              <a:solidFill>
                <a:schemeClr val="bg1"/>
              </a:solidFill>
            </a:endParaRPr>
          </a:p>
        </p:txBody>
      </p:sp>
      <p:sp>
        <p:nvSpPr>
          <p:cNvPr id="30" name="TextBox 29"/>
          <p:cNvSpPr txBox="1"/>
          <p:nvPr/>
        </p:nvSpPr>
        <p:spPr>
          <a:xfrm>
            <a:off x="9440274" y="4230832"/>
            <a:ext cx="2273300" cy="338554"/>
          </a:xfrm>
          <a:prstGeom prst="rect">
            <a:avLst/>
          </a:prstGeom>
          <a:noFill/>
        </p:spPr>
        <p:txBody>
          <a:bodyPr wrap="square" rtlCol="0">
            <a:spAutoFit/>
          </a:bodyPr>
          <a:lstStyle/>
          <a:p>
            <a:r>
              <a:rPr lang="id-ID" sz="1600" b="1" dirty="0" smtClean="0">
                <a:solidFill>
                  <a:schemeClr val="bg1"/>
                </a:solidFill>
              </a:rPr>
              <a:t>Working in Progress [3]</a:t>
            </a:r>
            <a:endParaRPr lang="id-ID" sz="1600" b="1" dirty="0">
              <a:solidFill>
                <a:schemeClr val="bg1"/>
              </a:solidFill>
            </a:endParaRPr>
          </a:p>
        </p:txBody>
      </p:sp>
      <p:sp>
        <p:nvSpPr>
          <p:cNvPr id="31" name="TextBox 30"/>
          <p:cNvSpPr txBox="1"/>
          <p:nvPr/>
        </p:nvSpPr>
        <p:spPr>
          <a:xfrm>
            <a:off x="8627291" y="5722317"/>
            <a:ext cx="794363" cy="369332"/>
          </a:xfrm>
          <a:prstGeom prst="rect">
            <a:avLst/>
          </a:prstGeom>
          <a:noFill/>
        </p:spPr>
        <p:txBody>
          <a:bodyPr wrap="square" rtlCol="0">
            <a:spAutoFit/>
          </a:bodyPr>
          <a:lstStyle/>
          <a:p>
            <a:pPr algn="ctr"/>
            <a:r>
              <a:rPr lang="id-ID" b="1" dirty="0" smtClean="0">
                <a:solidFill>
                  <a:schemeClr val="bg1"/>
                </a:solidFill>
              </a:rPr>
              <a:t>2012</a:t>
            </a:r>
            <a:endParaRPr lang="id-ID" b="1" dirty="0">
              <a:solidFill>
                <a:schemeClr val="bg1"/>
              </a:solidFill>
            </a:endParaRPr>
          </a:p>
        </p:txBody>
      </p:sp>
      <p:grpSp>
        <p:nvGrpSpPr>
          <p:cNvPr id="36" name="Group 35"/>
          <p:cNvGrpSpPr/>
          <p:nvPr/>
        </p:nvGrpSpPr>
        <p:grpSpPr>
          <a:xfrm>
            <a:off x="4830828" y="4979805"/>
            <a:ext cx="1539907" cy="1102193"/>
            <a:chOff x="4922831" y="4469639"/>
            <a:chExt cx="1301844" cy="1853663"/>
          </a:xfrm>
        </p:grpSpPr>
        <p:sp>
          <p:nvSpPr>
            <p:cNvPr id="37" name="Rectangle 36"/>
            <p:cNvSpPr/>
            <p:nvPr/>
          </p:nvSpPr>
          <p:spPr>
            <a:xfrm>
              <a:off x="5011401" y="5763099"/>
              <a:ext cx="137352" cy="5602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ectangle 37"/>
            <p:cNvSpPr/>
            <p:nvPr/>
          </p:nvSpPr>
          <p:spPr>
            <a:xfrm>
              <a:off x="5148753" y="5232118"/>
              <a:ext cx="137352" cy="1091184"/>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ectangle 38"/>
            <p:cNvSpPr/>
            <p:nvPr/>
          </p:nvSpPr>
          <p:spPr>
            <a:xfrm>
              <a:off x="5324258" y="5366306"/>
              <a:ext cx="137352" cy="95699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ectangle 39"/>
            <p:cNvSpPr/>
            <p:nvPr/>
          </p:nvSpPr>
          <p:spPr>
            <a:xfrm>
              <a:off x="5461610" y="5608579"/>
              <a:ext cx="137352" cy="71472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ectangle 40"/>
            <p:cNvSpPr/>
            <p:nvPr/>
          </p:nvSpPr>
          <p:spPr>
            <a:xfrm>
              <a:off x="5637115" y="4690039"/>
              <a:ext cx="137352" cy="163326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ectangle 41"/>
            <p:cNvSpPr/>
            <p:nvPr/>
          </p:nvSpPr>
          <p:spPr>
            <a:xfrm>
              <a:off x="5774466" y="4606527"/>
              <a:ext cx="137352" cy="1716774"/>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ectangle 42"/>
            <p:cNvSpPr/>
            <p:nvPr/>
          </p:nvSpPr>
          <p:spPr>
            <a:xfrm>
              <a:off x="5949971" y="4833114"/>
              <a:ext cx="137352" cy="149018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ectangle 43"/>
            <p:cNvSpPr/>
            <p:nvPr/>
          </p:nvSpPr>
          <p:spPr>
            <a:xfrm>
              <a:off x="6087323" y="5062033"/>
              <a:ext cx="137352" cy="1261269"/>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45" name="Straight Connector 44"/>
            <p:cNvCxnSpPr/>
            <p:nvPr/>
          </p:nvCxnSpPr>
          <p:spPr>
            <a:xfrm>
              <a:off x="4922831" y="5598323"/>
              <a:ext cx="225922"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922831" y="5232118"/>
              <a:ext cx="714284"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4922831" y="4856176"/>
              <a:ext cx="714284"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48" name="Group 47"/>
            <p:cNvGrpSpPr/>
            <p:nvPr/>
          </p:nvGrpSpPr>
          <p:grpSpPr>
            <a:xfrm>
              <a:off x="4922831" y="4469639"/>
              <a:ext cx="1301844" cy="1853662"/>
              <a:chOff x="1095375" y="2395204"/>
              <a:chExt cx="2166711" cy="3085123"/>
            </a:xfrm>
          </p:grpSpPr>
          <p:cxnSp>
            <p:nvCxnSpPr>
              <p:cNvPr id="49" name="Straight Connector 48"/>
              <p:cNvCxnSpPr/>
              <p:nvPr/>
            </p:nvCxnSpPr>
            <p:spPr>
              <a:xfrm>
                <a:off x="1095375" y="2395204"/>
                <a:ext cx="0" cy="3085123"/>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flipH="1" flipV="1">
                <a:off x="1095375" y="5480326"/>
                <a:ext cx="2166711" cy="1"/>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grpSp>
        <p:nvGrpSpPr>
          <p:cNvPr id="51" name="Group 50"/>
          <p:cNvGrpSpPr/>
          <p:nvPr/>
        </p:nvGrpSpPr>
        <p:grpSpPr>
          <a:xfrm>
            <a:off x="1527321" y="2594688"/>
            <a:ext cx="395495" cy="395495"/>
            <a:chOff x="2005013" y="1077913"/>
            <a:chExt cx="688975" cy="688975"/>
          </a:xfrm>
          <a:solidFill>
            <a:schemeClr val="accent1"/>
          </a:solidFill>
        </p:grpSpPr>
        <p:sp>
          <p:nvSpPr>
            <p:cNvPr id="5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4" name="Group 53"/>
          <p:cNvGrpSpPr/>
          <p:nvPr/>
        </p:nvGrpSpPr>
        <p:grpSpPr>
          <a:xfrm>
            <a:off x="3871381" y="4527791"/>
            <a:ext cx="396406" cy="370891"/>
            <a:chOff x="6964363" y="2108200"/>
            <a:chExt cx="690562" cy="646113"/>
          </a:xfrm>
          <a:solidFill>
            <a:schemeClr val="accent2"/>
          </a:solidFill>
        </p:grpSpPr>
        <p:sp>
          <p:nvSpPr>
            <p:cNvPr id="5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7" name="Group 56"/>
          <p:cNvGrpSpPr/>
          <p:nvPr/>
        </p:nvGrpSpPr>
        <p:grpSpPr>
          <a:xfrm>
            <a:off x="8889356" y="4524925"/>
            <a:ext cx="267596" cy="388418"/>
            <a:chOff x="9856788" y="2057400"/>
            <a:chExt cx="474662" cy="688975"/>
          </a:xfrm>
          <a:solidFill>
            <a:schemeClr val="accent4"/>
          </a:solidFill>
        </p:grpSpPr>
        <p:sp>
          <p:nvSpPr>
            <p:cNvPr id="58"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9"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61" name="Group 60"/>
          <p:cNvGrpSpPr/>
          <p:nvPr/>
        </p:nvGrpSpPr>
        <p:grpSpPr>
          <a:xfrm>
            <a:off x="6469628" y="2553563"/>
            <a:ext cx="469139" cy="470218"/>
            <a:chOff x="6826250" y="4151313"/>
            <a:chExt cx="690563" cy="692151"/>
          </a:xfrm>
          <a:solidFill>
            <a:schemeClr val="accent3"/>
          </a:solidFill>
        </p:grpSpPr>
        <p:sp>
          <p:nvSpPr>
            <p:cNvPr id="6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339118054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down)">
                                      <p:cBhvr>
                                        <p:cTn id="15" dur="500"/>
                                        <p:tgtEl>
                                          <p:spTgt spid="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500"/>
                                        <p:tgtEl>
                                          <p:spTgt spid="5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500"/>
                                        <p:tgtEl>
                                          <p:spTgt spid="1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500"/>
                                        <p:tgtEl>
                                          <p:spTgt spid="10"/>
                                        </p:tgtEl>
                                      </p:cBhvr>
                                    </p:animEffect>
                                  </p:childTnLst>
                                </p:cTn>
                              </p:par>
                            </p:childTnLst>
                          </p:cTn>
                        </p:par>
                        <p:par>
                          <p:cTn id="35" fill="hold">
                            <p:stCondLst>
                              <p:cond delay="3500"/>
                            </p:stCondLst>
                            <p:childTnLst>
                              <p:par>
                                <p:cTn id="36" presetID="10" presetClass="entr" presetSubtype="0" fill="hold" grpId="0" nodeType="after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fade">
                                      <p:cBhvr>
                                        <p:cTn id="38" dur="500"/>
                                        <p:tgtEl>
                                          <p:spTgt spid="14"/>
                                        </p:tgtEl>
                                      </p:cBhvr>
                                    </p:animEffect>
                                  </p:childTnLst>
                                </p:cTn>
                              </p:par>
                            </p:childTnLst>
                          </p:cTn>
                        </p:par>
                        <p:par>
                          <p:cTn id="39" fill="hold">
                            <p:stCondLst>
                              <p:cond delay="4000"/>
                            </p:stCondLst>
                            <p:childTnLst>
                              <p:par>
                                <p:cTn id="40" presetID="22" presetClass="entr" presetSubtype="1" fill="hold" nodeType="after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wipe(up)">
                                      <p:cBhvr>
                                        <p:cTn id="42" dur="500"/>
                                        <p:tgtEl>
                                          <p:spTgt spid="15"/>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fade">
                                      <p:cBhvr>
                                        <p:cTn id="46" dur="500"/>
                                        <p:tgtEl>
                                          <p:spTgt spid="19"/>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fade">
                                      <p:cBhvr>
                                        <p:cTn id="50" dur="500"/>
                                        <p:tgtEl>
                                          <p:spTgt spid="16"/>
                                        </p:tgtEl>
                                      </p:cBhvr>
                                    </p:animEffect>
                                  </p:childTnLst>
                                </p:cTn>
                              </p:par>
                            </p:childTnLst>
                          </p:cTn>
                        </p:par>
                        <p:par>
                          <p:cTn id="51" fill="hold">
                            <p:stCondLst>
                              <p:cond delay="5500"/>
                            </p:stCondLst>
                            <p:childTnLst>
                              <p:par>
                                <p:cTn id="52" presetID="10" presetClass="entr" presetSubtype="0" fill="hold" nodeType="afterEffect">
                                  <p:stCondLst>
                                    <p:cond delay="0"/>
                                  </p:stCondLst>
                                  <p:childTnLst>
                                    <p:set>
                                      <p:cBhvr>
                                        <p:cTn id="53" dur="1" fill="hold">
                                          <p:stCondLst>
                                            <p:cond delay="0"/>
                                          </p:stCondLst>
                                        </p:cTn>
                                        <p:tgtEl>
                                          <p:spTgt spid="54"/>
                                        </p:tgtEl>
                                        <p:attrNameLst>
                                          <p:attrName>style.visibility</p:attrName>
                                        </p:attrNameLst>
                                      </p:cBhvr>
                                      <p:to>
                                        <p:strVal val="visible"/>
                                      </p:to>
                                    </p:set>
                                    <p:animEffect transition="in" filter="fade">
                                      <p:cBhvr>
                                        <p:cTn id="54" dur="500"/>
                                        <p:tgtEl>
                                          <p:spTgt spid="54"/>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fade">
                                      <p:cBhvr>
                                        <p:cTn id="61" dur="500"/>
                                        <p:tgtEl>
                                          <p:spTgt spid="17"/>
                                        </p:tgtEl>
                                      </p:cBhvr>
                                    </p:animEffect>
                                  </p:childTnLst>
                                </p:cTn>
                              </p:par>
                              <p:par>
                                <p:cTn id="62" presetID="10" presetClass="entr" presetSubtype="0" fill="hold" nodeType="withEffect">
                                  <p:stCondLst>
                                    <p:cond delay="0"/>
                                  </p:stCondLst>
                                  <p:childTnLst>
                                    <p:set>
                                      <p:cBhvr>
                                        <p:cTn id="63" dur="1" fill="hold">
                                          <p:stCondLst>
                                            <p:cond delay="0"/>
                                          </p:stCondLst>
                                        </p:cTn>
                                        <p:tgtEl>
                                          <p:spTgt spid="36"/>
                                        </p:tgtEl>
                                        <p:attrNameLst>
                                          <p:attrName>style.visibility</p:attrName>
                                        </p:attrNameLst>
                                      </p:cBhvr>
                                      <p:to>
                                        <p:strVal val="visible"/>
                                      </p:to>
                                    </p:set>
                                    <p:animEffect transition="in" filter="fade">
                                      <p:cBhvr>
                                        <p:cTn id="64" dur="500"/>
                                        <p:tgtEl>
                                          <p:spTgt spid="36"/>
                                        </p:tgtEl>
                                      </p:cBhvr>
                                    </p:animEffect>
                                  </p:childTnLst>
                                </p:cTn>
                              </p:par>
                            </p:childTnLst>
                          </p:cTn>
                        </p:par>
                        <p:par>
                          <p:cTn id="65" fill="hold">
                            <p:stCondLst>
                              <p:cond delay="6500"/>
                            </p:stCondLst>
                            <p:childTnLst>
                              <p:par>
                                <p:cTn id="66" presetID="10" presetClass="entr" presetSubtype="0" fill="hold" grpId="0" nodeType="afterEffect">
                                  <p:stCondLst>
                                    <p:cond delay="0"/>
                                  </p:stCondLst>
                                  <p:childTnLst>
                                    <p:set>
                                      <p:cBhvr>
                                        <p:cTn id="67" dur="1" fill="hold">
                                          <p:stCondLst>
                                            <p:cond delay="0"/>
                                          </p:stCondLst>
                                        </p:cTn>
                                        <p:tgtEl>
                                          <p:spTgt spid="20"/>
                                        </p:tgtEl>
                                        <p:attrNameLst>
                                          <p:attrName>style.visibility</p:attrName>
                                        </p:attrNameLst>
                                      </p:cBhvr>
                                      <p:to>
                                        <p:strVal val="visible"/>
                                      </p:to>
                                    </p:set>
                                    <p:animEffect transition="in" filter="fade">
                                      <p:cBhvr>
                                        <p:cTn id="68" dur="500"/>
                                        <p:tgtEl>
                                          <p:spTgt spid="20"/>
                                        </p:tgtEl>
                                      </p:cBhvr>
                                    </p:animEffect>
                                  </p:childTnLst>
                                </p:cTn>
                              </p:par>
                            </p:childTnLst>
                          </p:cTn>
                        </p:par>
                        <p:par>
                          <p:cTn id="69" fill="hold">
                            <p:stCondLst>
                              <p:cond delay="7000"/>
                            </p:stCondLst>
                            <p:childTnLst>
                              <p:par>
                                <p:cTn id="70" presetID="22" presetClass="entr" presetSubtype="4" fill="hold" nodeType="afterEffect">
                                  <p:stCondLst>
                                    <p:cond delay="0"/>
                                  </p:stCondLst>
                                  <p:childTnLst>
                                    <p:set>
                                      <p:cBhvr>
                                        <p:cTn id="71" dur="1" fill="hold">
                                          <p:stCondLst>
                                            <p:cond delay="0"/>
                                          </p:stCondLst>
                                        </p:cTn>
                                        <p:tgtEl>
                                          <p:spTgt spid="21"/>
                                        </p:tgtEl>
                                        <p:attrNameLst>
                                          <p:attrName>style.visibility</p:attrName>
                                        </p:attrNameLst>
                                      </p:cBhvr>
                                      <p:to>
                                        <p:strVal val="visible"/>
                                      </p:to>
                                    </p:set>
                                    <p:animEffect transition="in" filter="wipe(down)">
                                      <p:cBhvr>
                                        <p:cTn id="72" dur="500"/>
                                        <p:tgtEl>
                                          <p:spTgt spid="21"/>
                                        </p:tgtEl>
                                      </p:cBhvr>
                                    </p:animEffect>
                                  </p:childTnLst>
                                </p:cTn>
                              </p:par>
                            </p:childTnLst>
                          </p:cTn>
                        </p:par>
                        <p:par>
                          <p:cTn id="73" fill="hold">
                            <p:stCondLst>
                              <p:cond delay="7500"/>
                            </p:stCondLst>
                            <p:childTnLst>
                              <p:par>
                                <p:cTn id="74" presetID="10" presetClass="entr" presetSubtype="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500"/>
                                        <p:tgtEl>
                                          <p:spTgt spid="25"/>
                                        </p:tgtEl>
                                      </p:cBhvr>
                                    </p:animEffect>
                                  </p:childTnLst>
                                </p:cTn>
                              </p:par>
                            </p:childTnLst>
                          </p:cTn>
                        </p:par>
                        <p:par>
                          <p:cTn id="77" fill="hold">
                            <p:stCondLst>
                              <p:cond delay="8000"/>
                            </p:stCondLst>
                            <p:childTnLst>
                              <p:par>
                                <p:cTn id="78" presetID="10" presetClass="entr" presetSubtype="0" fill="hold" grpId="0" nodeType="afterEffect">
                                  <p:stCondLst>
                                    <p:cond delay="0"/>
                                  </p:stCondLst>
                                  <p:childTnLst>
                                    <p:set>
                                      <p:cBhvr>
                                        <p:cTn id="79" dur="1" fill="hold">
                                          <p:stCondLst>
                                            <p:cond delay="0"/>
                                          </p:stCondLst>
                                        </p:cTn>
                                        <p:tgtEl>
                                          <p:spTgt spid="22"/>
                                        </p:tgtEl>
                                        <p:attrNameLst>
                                          <p:attrName>style.visibility</p:attrName>
                                        </p:attrNameLst>
                                      </p:cBhvr>
                                      <p:to>
                                        <p:strVal val="visible"/>
                                      </p:to>
                                    </p:set>
                                    <p:animEffect transition="in" filter="fade">
                                      <p:cBhvr>
                                        <p:cTn id="80" dur="500"/>
                                        <p:tgtEl>
                                          <p:spTgt spid="22"/>
                                        </p:tgtEl>
                                      </p:cBhvr>
                                    </p:animEffect>
                                  </p:childTnLst>
                                </p:cTn>
                              </p:par>
                            </p:childTnLst>
                          </p:cTn>
                        </p:par>
                        <p:par>
                          <p:cTn id="81" fill="hold">
                            <p:stCondLst>
                              <p:cond delay="8500"/>
                            </p:stCondLst>
                            <p:childTnLst>
                              <p:par>
                                <p:cTn id="82" presetID="10" presetClass="entr" presetSubtype="0" fill="hold" nodeType="afterEffect">
                                  <p:stCondLst>
                                    <p:cond delay="0"/>
                                  </p:stCondLst>
                                  <p:childTnLst>
                                    <p:set>
                                      <p:cBhvr>
                                        <p:cTn id="83" dur="1" fill="hold">
                                          <p:stCondLst>
                                            <p:cond delay="0"/>
                                          </p:stCondLst>
                                        </p:cTn>
                                        <p:tgtEl>
                                          <p:spTgt spid="61"/>
                                        </p:tgtEl>
                                        <p:attrNameLst>
                                          <p:attrName>style.visibility</p:attrName>
                                        </p:attrNameLst>
                                      </p:cBhvr>
                                      <p:to>
                                        <p:strVal val="visible"/>
                                      </p:to>
                                    </p:set>
                                    <p:animEffect transition="in" filter="fade">
                                      <p:cBhvr>
                                        <p:cTn id="84" dur="500"/>
                                        <p:tgtEl>
                                          <p:spTgt spid="61"/>
                                        </p:tgtEl>
                                      </p:cBhvr>
                                    </p:animEffect>
                                  </p:childTnLst>
                                </p:cTn>
                              </p:par>
                            </p:childTnLst>
                          </p:cTn>
                        </p:par>
                        <p:par>
                          <p:cTn id="85" fill="hold">
                            <p:stCondLst>
                              <p:cond delay="9000"/>
                            </p:stCondLst>
                            <p:childTnLst>
                              <p:par>
                                <p:cTn id="86" presetID="10" presetClass="entr" presetSubtype="0"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fade">
                                      <p:cBhvr>
                                        <p:cTn id="88" dur="500"/>
                                        <p:tgtEl>
                                          <p:spTgt spid="24"/>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fade">
                                      <p:cBhvr>
                                        <p:cTn id="91" dur="500"/>
                                        <p:tgtEl>
                                          <p:spTgt spid="23"/>
                                        </p:tgtEl>
                                      </p:cBhvr>
                                    </p:animEffect>
                                  </p:childTnLst>
                                </p:cTn>
                              </p:par>
                            </p:childTnLst>
                          </p:cTn>
                        </p:par>
                        <p:par>
                          <p:cTn id="92" fill="hold">
                            <p:stCondLst>
                              <p:cond delay="9500"/>
                            </p:stCondLst>
                            <p:childTnLst>
                              <p:par>
                                <p:cTn id="93" presetID="10" presetClass="entr" presetSubtype="0" fill="hold" grpId="0"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fade">
                                      <p:cBhvr>
                                        <p:cTn id="95" dur="500"/>
                                        <p:tgtEl>
                                          <p:spTgt spid="26"/>
                                        </p:tgtEl>
                                      </p:cBhvr>
                                    </p:animEffect>
                                  </p:childTnLst>
                                </p:cTn>
                              </p:par>
                            </p:childTnLst>
                          </p:cTn>
                        </p:par>
                        <p:par>
                          <p:cTn id="96" fill="hold">
                            <p:stCondLst>
                              <p:cond delay="10000"/>
                            </p:stCondLst>
                            <p:childTnLst>
                              <p:par>
                                <p:cTn id="97" presetID="22" presetClass="entr" presetSubtype="1" fill="hold" nodeType="afterEffect">
                                  <p:stCondLst>
                                    <p:cond delay="0"/>
                                  </p:stCondLst>
                                  <p:childTnLst>
                                    <p:set>
                                      <p:cBhvr>
                                        <p:cTn id="98" dur="1" fill="hold">
                                          <p:stCondLst>
                                            <p:cond delay="0"/>
                                          </p:stCondLst>
                                        </p:cTn>
                                        <p:tgtEl>
                                          <p:spTgt spid="27"/>
                                        </p:tgtEl>
                                        <p:attrNameLst>
                                          <p:attrName>style.visibility</p:attrName>
                                        </p:attrNameLst>
                                      </p:cBhvr>
                                      <p:to>
                                        <p:strVal val="visible"/>
                                      </p:to>
                                    </p:set>
                                    <p:animEffect transition="in" filter="wipe(up)">
                                      <p:cBhvr>
                                        <p:cTn id="99" dur="500"/>
                                        <p:tgtEl>
                                          <p:spTgt spid="27"/>
                                        </p:tgtEl>
                                      </p:cBhvr>
                                    </p:animEffect>
                                  </p:childTnLst>
                                </p:cTn>
                              </p:par>
                            </p:childTnLst>
                          </p:cTn>
                        </p:par>
                        <p:par>
                          <p:cTn id="100" fill="hold">
                            <p:stCondLst>
                              <p:cond delay="10500"/>
                            </p:stCondLst>
                            <p:childTnLst>
                              <p:par>
                                <p:cTn id="101" presetID="10" presetClass="entr" presetSubtype="0" fill="hold" grpId="0" nodeType="afterEffect">
                                  <p:stCondLst>
                                    <p:cond delay="0"/>
                                  </p:stCondLst>
                                  <p:childTnLst>
                                    <p:set>
                                      <p:cBhvr>
                                        <p:cTn id="102" dur="1" fill="hold">
                                          <p:stCondLst>
                                            <p:cond delay="0"/>
                                          </p:stCondLst>
                                        </p:cTn>
                                        <p:tgtEl>
                                          <p:spTgt spid="31"/>
                                        </p:tgtEl>
                                        <p:attrNameLst>
                                          <p:attrName>style.visibility</p:attrName>
                                        </p:attrNameLst>
                                      </p:cBhvr>
                                      <p:to>
                                        <p:strVal val="visible"/>
                                      </p:to>
                                    </p:set>
                                    <p:animEffect transition="in" filter="fade">
                                      <p:cBhvr>
                                        <p:cTn id="103" dur="500"/>
                                        <p:tgtEl>
                                          <p:spTgt spid="31"/>
                                        </p:tgtEl>
                                      </p:cBhvr>
                                    </p:animEffect>
                                  </p:childTnLst>
                                </p:cTn>
                              </p:par>
                            </p:childTnLst>
                          </p:cTn>
                        </p:par>
                        <p:par>
                          <p:cTn id="104" fill="hold">
                            <p:stCondLst>
                              <p:cond delay="11000"/>
                            </p:stCondLst>
                            <p:childTnLst>
                              <p:par>
                                <p:cTn id="105" presetID="10" presetClass="entr" presetSubtype="0" fill="hold" grpId="0" nodeType="afterEffect">
                                  <p:stCondLst>
                                    <p:cond delay="0"/>
                                  </p:stCondLst>
                                  <p:childTnLst>
                                    <p:set>
                                      <p:cBhvr>
                                        <p:cTn id="106" dur="1" fill="hold">
                                          <p:stCondLst>
                                            <p:cond delay="0"/>
                                          </p:stCondLst>
                                        </p:cTn>
                                        <p:tgtEl>
                                          <p:spTgt spid="28"/>
                                        </p:tgtEl>
                                        <p:attrNameLst>
                                          <p:attrName>style.visibility</p:attrName>
                                        </p:attrNameLst>
                                      </p:cBhvr>
                                      <p:to>
                                        <p:strVal val="visible"/>
                                      </p:to>
                                    </p:set>
                                    <p:animEffect transition="in" filter="fade">
                                      <p:cBhvr>
                                        <p:cTn id="107" dur="500"/>
                                        <p:tgtEl>
                                          <p:spTgt spid="28"/>
                                        </p:tgtEl>
                                      </p:cBhvr>
                                    </p:animEffect>
                                  </p:childTnLst>
                                </p:cTn>
                              </p:par>
                            </p:childTnLst>
                          </p:cTn>
                        </p:par>
                        <p:par>
                          <p:cTn id="108" fill="hold">
                            <p:stCondLst>
                              <p:cond delay="11500"/>
                            </p:stCondLst>
                            <p:childTnLst>
                              <p:par>
                                <p:cTn id="109" presetID="10" presetClass="entr" presetSubtype="0" fill="hold" nodeType="afterEffect">
                                  <p:stCondLst>
                                    <p:cond delay="0"/>
                                  </p:stCondLst>
                                  <p:childTnLst>
                                    <p:set>
                                      <p:cBhvr>
                                        <p:cTn id="110" dur="1" fill="hold">
                                          <p:stCondLst>
                                            <p:cond delay="0"/>
                                          </p:stCondLst>
                                        </p:cTn>
                                        <p:tgtEl>
                                          <p:spTgt spid="57"/>
                                        </p:tgtEl>
                                        <p:attrNameLst>
                                          <p:attrName>style.visibility</p:attrName>
                                        </p:attrNameLst>
                                      </p:cBhvr>
                                      <p:to>
                                        <p:strVal val="visible"/>
                                      </p:to>
                                    </p:set>
                                    <p:animEffect transition="in" filter="fade">
                                      <p:cBhvr>
                                        <p:cTn id="111" dur="500"/>
                                        <p:tgtEl>
                                          <p:spTgt spid="57"/>
                                        </p:tgtEl>
                                      </p:cBhvr>
                                    </p:animEffect>
                                  </p:childTnLst>
                                </p:cTn>
                              </p:par>
                            </p:childTnLst>
                          </p:cTn>
                        </p:par>
                        <p:par>
                          <p:cTn id="112" fill="hold">
                            <p:stCondLst>
                              <p:cond delay="12000"/>
                            </p:stCondLst>
                            <p:childTnLst>
                              <p:par>
                                <p:cTn id="113" presetID="10" presetClass="entr" presetSubtype="0" fill="hold" grpId="0" nodeType="afterEffect">
                                  <p:stCondLst>
                                    <p:cond delay="0"/>
                                  </p:stCondLst>
                                  <p:childTnLst>
                                    <p:set>
                                      <p:cBhvr>
                                        <p:cTn id="114" dur="1" fill="hold">
                                          <p:stCondLst>
                                            <p:cond delay="0"/>
                                          </p:stCondLst>
                                        </p:cTn>
                                        <p:tgtEl>
                                          <p:spTgt spid="30"/>
                                        </p:tgtEl>
                                        <p:attrNameLst>
                                          <p:attrName>style.visibility</p:attrName>
                                        </p:attrNameLst>
                                      </p:cBhvr>
                                      <p:to>
                                        <p:strVal val="visible"/>
                                      </p:to>
                                    </p:set>
                                    <p:animEffect transition="in" filter="fade">
                                      <p:cBhvr>
                                        <p:cTn id="115" dur="500"/>
                                        <p:tgtEl>
                                          <p:spTgt spid="30"/>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29"/>
                                        </p:tgtEl>
                                        <p:attrNameLst>
                                          <p:attrName>style.visibility</p:attrName>
                                        </p:attrNameLst>
                                      </p:cBhvr>
                                      <p:to>
                                        <p:strVal val="visible"/>
                                      </p:to>
                                    </p:set>
                                    <p:animEffect transition="in" filter="fade">
                                      <p:cBhvr>
                                        <p:cTn id="11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1" grpId="0"/>
      <p:bldP spid="13" grpId="0"/>
      <p:bldP spid="14" grpId="0" animBg="1"/>
      <p:bldP spid="16" grpId="0" animBg="1"/>
      <p:bldP spid="17" grpId="0"/>
      <p:bldP spid="18" grpId="0"/>
      <p:bldP spid="19" grpId="0"/>
      <p:bldP spid="20" grpId="0" animBg="1"/>
      <p:bldP spid="22" grpId="0" animBg="1"/>
      <p:bldP spid="23" grpId="0"/>
      <p:bldP spid="24" grpId="0"/>
      <p:bldP spid="25" grpId="0"/>
      <p:bldP spid="26" grpId="0" animBg="1"/>
      <p:bldP spid="28" grpId="0" animBg="1"/>
      <p:bldP spid="29" grpId="0"/>
      <p:bldP spid="30" grpId="0"/>
      <p:bldP spid="3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a:t>Project Timeline</a:t>
            </a:r>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grpSp>
        <p:nvGrpSpPr>
          <p:cNvPr id="4" name="Group 3"/>
          <p:cNvGrpSpPr/>
          <p:nvPr/>
        </p:nvGrpSpPr>
        <p:grpSpPr>
          <a:xfrm flipH="1">
            <a:off x="-24165" y="3836381"/>
            <a:ext cx="11724725" cy="227428"/>
            <a:chOff x="467275" y="3695701"/>
            <a:chExt cx="11724725" cy="227428"/>
          </a:xfrm>
        </p:grpSpPr>
        <p:sp>
          <p:nvSpPr>
            <p:cNvPr id="5" name="Oval 4"/>
            <p:cNvSpPr/>
            <p:nvPr/>
          </p:nvSpPr>
          <p:spPr>
            <a:xfrm>
              <a:off x="467275" y="3695701"/>
              <a:ext cx="227428" cy="227428"/>
            </a:xfrm>
            <a:prstGeom prst="ellipse">
              <a:avLst/>
            </a:prstGeom>
            <a:no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6" name="Straight Connector 5"/>
            <p:cNvCxnSpPr>
              <a:stCxn id="5" idx="6"/>
            </p:cNvCxnSpPr>
            <p:nvPr/>
          </p:nvCxnSpPr>
          <p:spPr>
            <a:xfrm>
              <a:off x="694703" y="3809415"/>
              <a:ext cx="11497297" cy="0"/>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7" name="Oval 6"/>
          <p:cNvSpPr/>
          <p:nvPr/>
        </p:nvSpPr>
        <p:spPr>
          <a:xfrm>
            <a:off x="1620903" y="3836381"/>
            <a:ext cx="227428" cy="227428"/>
          </a:xfrm>
          <a:prstGeom prst="ellipse">
            <a:avLst/>
          </a:prstGeom>
          <a:solidFill>
            <a:schemeClr val="accent5"/>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8" name="Straight Connector 7"/>
          <p:cNvCxnSpPr/>
          <p:nvPr/>
        </p:nvCxnSpPr>
        <p:spPr>
          <a:xfrm flipV="1">
            <a:off x="1734617" y="2166428"/>
            <a:ext cx="0" cy="1622463"/>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1374117" y="2410075"/>
            <a:ext cx="720999" cy="720999"/>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TextBox 9"/>
          <p:cNvSpPr txBox="1"/>
          <p:nvPr/>
        </p:nvSpPr>
        <p:spPr>
          <a:xfrm>
            <a:off x="2165456" y="2677976"/>
            <a:ext cx="2170513" cy="461665"/>
          </a:xfrm>
          <a:prstGeom prst="rect">
            <a:avLst/>
          </a:prstGeom>
          <a:noFill/>
        </p:spPr>
        <p:txBody>
          <a:bodyPr wrap="square" rtlCol="0">
            <a:spAutoFit/>
          </a:bodyPr>
          <a:lstStyle/>
          <a:p>
            <a:r>
              <a:rPr lang="id-ID" sz="1200" dirty="0">
                <a:solidFill>
                  <a:schemeClr val="bg1"/>
                </a:solidFill>
              </a:rPr>
              <a:t>Lorem ipsum dolor sit amet, </a:t>
            </a:r>
            <a:r>
              <a:rPr lang="id-ID" sz="1200" dirty="0" smtClean="0">
                <a:solidFill>
                  <a:schemeClr val="bg1"/>
                </a:solidFill>
              </a:rPr>
              <a:t>consectetuer.</a:t>
            </a:r>
            <a:endParaRPr lang="id-ID" sz="1200" dirty="0">
              <a:solidFill>
                <a:schemeClr val="bg1"/>
              </a:solidFill>
            </a:endParaRPr>
          </a:p>
        </p:txBody>
      </p:sp>
      <p:sp>
        <p:nvSpPr>
          <p:cNvPr id="11" name="TextBox 10"/>
          <p:cNvSpPr txBox="1"/>
          <p:nvPr/>
        </p:nvSpPr>
        <p:spPr>
          <a:xfrm>
            <a:off x="2151736" y="2381017"/>
            <a:ext cx="2273300" cy="338554"/>
          </a:xfrm>
          <a:prstGeom prst="rect">
            <a:avLst/>
          </a:prstGeom>
          <a:noFill/>
        </p:spPr>
        <p:txBody>
          <a:bodyPr wrap="square" rtlCol="0">
            <a:spAutoFit/>
          </a:bodyPr>
          <a:lstStyle/>
          <a:p>
            <a:r>
              <a:rPr lang="id-ID" sz="1600" b="1" dirty="0" smtClean="0">
                <a:solidFill>
                  <a:schemeClr val="bg1"/>
                </a:solidFill>
              </a:rPr>
              <a:t>Finishing Project</a:t>
            </a:r>
            <a:endParaRPr lang="id-ID" sz="1600" b="1" dirty="0">
              <a:solidFill>
                <a:schemeClr val="bg1"/>
              </a:solidFill>
            </a:endParaRPr>
          </a:p>
        </p:txBody>
      </p:sp>
      <p:sp>
        <p:nvSpPr>
          <p:cNvPr id="12" name="TextBox 11"/>
          <p:cNvSpPr txBox="1"/>
          <p:nvPr/>
        </p:nvSpPr>
        <p:spPr>
          <a:xfrm>
            <a:off x="1338753" y="1790644"/>
            <a:ext cx="794363" cy="369332"/>
          </a:xfrm>
          <a:prstGeom prst="rect">
            <a:avLst/>
          </a:prstGeom>
          <a:noFill/>
        </p:spPr>
        <p:txBody>
          <a:bodyPr wrap="square" rtlCol="0">
            <a:spAutoFit/>
          </a:bodyPr>
          <a:lstStyle/>
          <a:p>
            <a:pPr algn="ctr"/>
            <a:r>
              <a:rPr lang="id-ID" b="1" dirty="0" smtClean="0">
                <a:solidFill>
                  <a:schemeClr val="bg1"/>
                </a:solidFill>
              </a:rPr>
              <a:t>2012</a:t>
            </a:r>
            <a:endParaRPr lang="id-ID" b="1" dirty="0">
              <a:solidFill>
                <a:schemeClr val="bg1"/>
              </a:solidFill>
            </a:endParaRPr>
          </a:p>
        </p:txBody>
      </p:sp>
      <p:sp>
        <p:nvSpPr>
          <p:cNvPr id="13" name="Oval 12"/>
          <p:cNvSpPr/>
          <p:nvPr/>
        </p:nvSpPr>
        <p:spPr>
          <a:xfrm>
            <a:off x="3944929" y="3836381"/>
            <a:ext cx="227428" cy="227428"/>
          </a:xfrm>
          <a:prstGeom prst="ellipse">
            <a:avLst/>
          </a:prstGeom>
          <a:solidFill>
            <a:schemeClr val="accent6"/>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4" name="Straight Connector 13"/>
          <p:cNvCxnSpPr/>
          <p:nvPr/>
        </p:nvCxnSpPr>
        <p:spPr>
          <a:xfrm flipV="1">
            <a:off x="4052367" y="4099854"/>
            <a:ext cx="0" cy="1622463"/>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5" name="Oval 14"/>
          <p:cNvSpPr/>
          <p:nvPr/>
        </p:nvSpPr>
        <p:spPr>
          <a:xfrm>
            <a:off x="3691867" y="4343501"/>
            <a:ext cx="720999" cy="720999"/>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6" name="TextBox 15"/>
          <p:cNvSpPr txBox="1"/>
          <p:nvPr/>
        </p:nvSpPr>
        <p:spPr>
          <a:xfrm>
            <a:off x="9460481" y="4527791"/>
            <a:ext cx="2170513" cy="461665"/>
          </a:xfrm>
          <a:prstGeom prst="rect">
            <a:avLst/>
          </a:prstGeom>
          <a:noFill/>
        </p:spPr>
        <p:txBody>
          <a:bodyPr wrap="square" rtlCol="0">
            <a:spAutoFit/>
          </a:bodyPr>
          <a:lstStyle/>
          <a:p>
            <a:r>
              <a:rPr lang="id-ID" sz="1200" dirty="0">
                <a:solidFill>
                  <a:schemeClr val="bg1"/>
                </a:solidFill>
              </a:rPr>
              <a:t>Lorem ipsum dolor sit amet, consectetuer </a:t>
            </a:r>
            <a:r>
              <a:rPr lang="id-ID" sz="1200" dirty="0" smtClean="0">
                <a:solidFill>
                  <a:schemeClr val="bg1"/>
                </a:solidFill>
              </a:rPr>
              <a:t>.</a:t>
            </a:r>
            <a:endParaRPr lang="id-ID" sz="1200" dirty="0">
              <a:solidFill>
                <a:schemeClr val="bg1"/>
              </a:solidFill>
            </a:endParaRPr>
          </a:p>
        </p:txBody>
      </p:sp>
      <p:sp>
        <p:nvSpPr>
          <p:cNvPr id="17" name="TextBox 16"/>
          <p:cNvSpPr txBox="1"/>
          <p:nvPr/>
        </p:nvSpPr>
        <p:spPr>
          <a:xfrm>
            <a:off x="4469486" y="4230832"/>
            <a:ext cx="2273300" cy="338554"/>
          </a:xfrm>
          <a:prstGeom prst="rect">
            <a:avLst/>
          </a:prstGeom>
          <a:noFill/>
        </p:spPr>
        <p:txBody>
          <a:bodyPr wrap="square" rtlCol="0">
            <a:spAutoFit/>
          </a:bodyPr>
          <a:lstStyle/>
          <a:p>
            <a:r>
              <a:rPr lang="id-ID" sz="1600" b="1" dirty="0" smtClean="0">
                <a:solidFill>
                  <a:schemeClr val="bg1"/>
                </a:solidFill>
              </a:rPr>
              <a:t>Testing Project</a:t>
            </a:r>
            <a:endParaRPr lang="id-ID" sz="1600" b="1" dirty="0">
              <a:solidFill>
                <a:schemeClr val="bg1"/>
              </a:solidFill>
            </a:endParaRPr>
          </a:p>
        </p:txBody>
      </p:sp>
      <p:sp>
        <p:nvSpPr>
          <p:cNvPr id="18" name="TextBox 17"/>
          <p:cNvSpPr txBox="1"/>
          <p:nvPr/>
        </p:nvSpPr>
        <p:spPr>
          <a:xfrm>
            <a:off x="3656503" y="5722317"/>
            <a:ext cx="794363" cy="369332"/>
          </a:xfrm>
          <a:prstGeom prst="rect">
            <a:avLst/>
          </a:prstGeom>
          <a:noFill/>
        </p:spPr>
        <p:txBody>
          <a:bodyPr wrap="square" rtlCol="0">
            <a:spAutoFit/>
          </a:bodyPr>
          <a:lstStyle/>
          <a:p>
            <a:pPr algn="ctr"/>
            <a:r>
              <a:rPr lang="id-ID" b="1" dirty="0" smtClean="0">
                <a:solidFill>
                  <a:schemeClr val="bg1"/>
                </a:solidFill>
              </a:rPr>
              <a:t>2013</a:t>
            </a:r>
            <a:endParaRPr lang="id-ID" b="1" dirty="0">
              <a:solidFill>
                <a:schemeClr val="bg1"/>
              </a:solidFill>
            </a:endParaRPr>
          </a:p>
        </p:txBody>
      </p:sp>
      <p:sp>
        <p:nvSpPr>
          <p:cNvPr id="19" name="Oval 18"/>
          <p:cNvSpPr/>
          <p:nvPr/>
        </p:nvSpPr>
        <p:spPr>
          <a:xfrm>
            <a:off x="6591691" y="3836381"/>
            <a:ext cx="227428" cy="227428"/>
          </a:xfrm>
          <a:prstGeom prst="ellipse">
            <a:avLst/>
          </a:prstGeom>
          <a:solidFill>
            <a:schemeClr val="accent1"/>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20" name="Straight Connector 19"/>
          <p:cNvCxnSpPr/>
          <p:nvPr/>
        </p:nvCxnSpPr>
        <p:spPr>
          <a:xfrm flipV="1">
            <a:off x="6705405" y="2166428"/>
            <a:ext cx="0" cy="1622463"/>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1" name="Oval 20"/>
          <p:cNvSpPr/>
          <p:nvPr/>
        </p:nvSpPr>
        <p:spPr>
          <a:xfrm>
            <a:off x="6344905" y="2410075"/>
            <a:ext cx="720999" cy="720999"/>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2" name="TextBox 21"/>
          <p:cNvSpPr txBox="1"/>
          <p:nvPr/>
        </p:nvSpPr>
        <p:spPr>
          <a:xfrm>
            <a:off x="7136244" y="2670989"/>
            <a:ext cx="2170513" cy="461665"/>
          </a:xfrm>
          <a:prstGeom prst="rect">
            <a:avLst/>
          </a:prstGeom>
          <a:noFill/>
        </p:spPr>
        <p:txBody>
          <a:bodyPr wrap="square" rtlCol="0">
            <a:spAutoFit/>
          </a:bodyPr>
          <a:lstStyle/>
          <a:p>
            <a:r>
              <a:rPr lang="id-ID" sz="1200" dirty="0">
                <a:solidFill>
                  <a:schemeClr val="bg1"/>
                </a:solidFill>
              </a:rPr>
              <a:t>Lorem ipsum dolor sit amet, consectetuer adipiscing </a:t>
            </a:r>
            <a:r>
              <a:rPr lang="id-ID" sz="1200" dirty="0" smtClean="0">
                <a:solidFill>
                  <a:schemeClr val="bg1"/>
                </a:solidFill>
              </a:rPr>
              <a:t>elit.</a:t>
            </a:r>
            <a:endParaRPr lang="id-ID" sz="1200" dirty="0">
              <a:solidFill>
                <a:schemeClr val="bg1"/>
              </a:solidFill>
            </a:endParaRPr>
          </a:p>
        </p:txBody>
      </p:sp>
      <p:sp>
        <p:nvSpPr>
          <p:cNvPr id="23" name="TextBox 22"/>
          <p:cNvSpPr txBox="1"/>
          <p:nvPr/>
        </p:nvSpPr>
        <p:spPr>
          <a:xfrm>
            <a:off x="7122524" y="2374030"/>
            <a:ext cx="2273300" cy="338554"/>
          </a:xfrm>
          <a:prstGeom prst="rect">
            <a:avLst/>
          </a:prstGeom>
          <a:noFill/>
        </p:spPr>
        <p:txBody>
          <a:bodyPr wrap="square" rtlCol="0">
            <a:spAutoFit/>
          </a:bodyPr>
          <a:lstStyle/>
          <a:p>
            <a:r>
              <a:rPr lang="id-ID" sz="1600" b="1" dirty="0" smtClean="0">
                <a:solidFill>
                  <a:schemeClr val="bg1"/>
                </a:solidFill>
              </a:rPr>
              <a:t>Publication</a:t>
            </a:r>
            <a:endParaRPr lang="id-ID" sz="1600" b="1" dirty="0">
              <a:solidFill>
                <a:schemeClr val="bg1"/>
              </a:solidFill>
            </a:endParaRPr>
          </a:p>
        </p:txBody>
      </p:sp>
      <p:sp>
        <p:nvSpPr>
          <p:cNvPr id="24" name="TextBox 23"/>
          <p:cNvSpPr txBox="1"/>
          <p:nvPr/>
        </p:nvSpPr>
        <p:spPr>
          <a:xfrm>
            <a:off x="6309541" y="1790644"/>
            <a:ext cx="794363" cy="369332"/>
          </a:xfrm>
          <a:prstGeom prst="rect">
            <a:avLst/>
          </a:prstGeom>
          <a:noFill/>
        </p:spPr>
        <p:txBody>
          <a:bodyPr wrap="square" rtlCol="0">
            <a:spAutoFit/>
          </a:bodyPr>
          <a:lstStyle/>
          <a:p>
            <a:pPr algn="ctr"/>
            <a:r>
              <a:rPr lang="id-ID" b="1" dirty="0" smtClean="0">
                <a:solidFill>
                  <a:schemeClr val="bg1"/>
                </a:solidFill>
              </a:rPr>
              <a:t>2014</a:t>
            </a:r>
            <a:endParaRPr lang="id-ID" b="1" dirty="0">
              <a:solidFill>
                <a:schemeClr val="bg1"/>
              </a:solidFill>
            </a:endParaRPr>
          </a:p>
        </p:txBody>
      </p:sp>
      <p:sp>
        <p:nvSpPr>
          <p:cNvPr id="25" name="Oval 24"/>
          <p:cNvSpPr/>
          <p:nvPr/>
        </p:nvSpPr>
        <p:spPr>
          <a:xfrm>
            <a:off x="8915717" y="3836381"/>
            <a:ext cx="227428" cy="227428"/>
          </a:xfrm>
          <a:prstGeom prst="ellipse">
            <a:avLst/>
          </a:prstGeom>
          <a:solidFill>
            <a:schemeClr val="accent3"/>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26" name="Straight Connector 25"/>
          <p:cNvCxnSpPr/>
          <p:nvPr/>
        </p:nvCxnSpPr>
        <p:spPr>
          <a:xfrm flipV="1">
            <a:off x="9023155" y="4099854"/>
            <a:ext cx="0" cy="1622463"/>
          </a:xfrm>
          <a:prstGeom prst="line">
            <a:avLst/>
          </a:prstGeom>
          <a:ln w="28575">
            <a:solidFill>
              <a:schemeClr val="bg1">
                <a:lumMod val="8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7" name="Oval 26"/>
          <p:cNvSpPr/>
          <p:nvPr/>
        </p:nvSpPr>
        <p:spPr>
          <a:xfrm>
            <a:off x="8662655" y="4343501"/>
            <a:ext cx="720999" cy="720999"/>
          </a:xfrm>
          <a:prstGeom prst="ellipse">
            <a:avLst/>
          </a:prstGeom>
          <a:solidFill>
            <a:schemeClr val="bg1"/>
          </a:solidFill>
          <a:ln w="285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TextBox 27"/>
          <p:cNvSpPr txBox="1"/>
          <p:nvPr/>
        </p:nvSpPr>
        <p:spPr>
          <a:xfrm>
            <a:off x="4503272" y="4527791"/>
            <a:ext cx="217051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r>
              <a:rPr lang="id-ID" sz="1200" dirty="0" smtClean="0">
                <a:solidFill>
                  <a:schemeClr val="bg1"/>
                </a:solidFill>
              </a:rPr>
              <a:t>tincidun.</a:t>
            </a:r>
            <a:endParaRPr lang="id-ID" sz="1200" dirty="0">
              <a:solidFill>
                <a:schemeClr val="bg1"/>
              </a:solidFill>
            </a:endParaRPr>
          </a:p>
        </p:txBody>
      </p:sp>
      <p:sp>
        <p:nvSpPr>
          <p:cNvPr id="29" name="TextBox 28"/>
          <p:cNvSpPr txBox="1"/>
          <p:nvPr/>
        </p:nvSpPr>
        <p:spPr>
          <a:xfrm>
            <a:off x="9440274" y="4230832"/>
            <a:ext cx="2273300" cy="338554"/>
          </a:xfrm>
          <a:prstGeom prst="rect">
            <a:avLst/>
          </a:prstGeom>
          <a:noFill/>
        </p:spPr>
        <p:txBody>
          <a:bodyPr wrap="square" rtlCol="0">
            <a:spAutoFit/>
          </a:bodyPr>
          <a:lstStyle/>
          <a:p>
            <a:r>
              <a:rPr lang="id-ID" sz="1600" b="1" dirty="0" smtClean="0">
                <a:solidFill>
                  <a:schemeClr val="bg1"/>
                </a:solidFill>
              </a:rPr>
              <a:t>Production</a:t>
            </a:r>
            <a:endParaRPr lang="id-ID" sz="1600" b="1" dirty="0">
              <a:solidFill>
                <a:schemeClr val="bg1"/>
              </a:solidFill>
            </a:endParaRPr>
          </a:p>
        </p:txBody>
      </p:sp>
      <p:sp>
        <p:nvSpPr>
          <p:cNvPr id="30" name="TextBox 29"/>
          <p:cNvSpPr txBox="1"/>
          <p:nvPr/>
        </p:nvSpPr>
        <p:spPr>
          <a:xfrm>
            <a:off x="8627291" y="5722317"/>
            <a:ext cx="794363" cy="369332"/>
          </a:xfrm>
          <a:prstGeom prst="rect">
            <a:avLst/>
          </a:prstGeom>
          <a:noFill/>
        </p:spPr>
        <p:txBody>
          <a:bodyPr wrap="square" rtlCol="0">
            <a:spAutoFit/>
          </a:bodyPr>
          <a:lstStyle/>
          <a:p>
            <a:pPr algn="ctr"/>
            <a:r>
              <a:rPr lang="id-ID" b="1" dirty="0" smtClean="0">
                <a:solidFill>
                  <a:schemeClr val="bg1"/>
                </a:solidFill>
              </a:rPr>
              <a:t>2015</a:t>
            </a:r>
            <a:endParaRPr lang="id-ID" b="1" dirty="0">
              <a:solidFill>
                <a:schemeClr val="bg1"/>
              </a:solidFill>
            </a:endParaRPr>
          </a:p>
        </p:txBody>
      </p:sp>
      <p:grpSp>
        <p:nvGrpSpPr>
          <p:cNvPr id="37" name="Group 36"/>
          <p:cNvGrpSpPr/>
          <p:nvPr/>
        </p:nvGrpSpPr>
        <p:grpSpPr>
          <a:xfrm>
            <a:off x="9554152" y="5029537"/>
            <a:ext cx="1869369" cy="449244"/>
            <a:chOff x="9448890" y="4886449"/>
            <a:chExt cx="2463376" cy="591995"/>
          </a:xfrm>
        </p:grpSpPr>
        <p:sp>
          <p:nvSpPr>
            <p:cNvPr id="38" name="Freeform 8"/>
            <p:cNvSpPr>
              <a:spLocks noEditPoints="1"/>
            </p:cNvSpPr>
            <p:nvPr/>
          </p:nvSpPr>
          <p:spPr bwMode="auto">
            <a:xfrm>
              <a:off x="9448890" y="4886449"/>
              <a:ext cx="209137" cy="591995"/>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9" name="Freeform 8"/>
            <p:cNvSpPr>
              <a:spLocks noEditPoints="1"/>
            </p:cNvSpPr>
            <p:nvPr/>
          </p:nvSpPr>
          <p:spPr bwMode="auto">
            <a:xfrm>
              <a:off x="9697727" y="4886449"/>
              <a:ext cx="209137" cy="591995"/>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0" name="Freeform 8"/>
            <p:cNvSpPr>
              <a:spLocks noEditPoints="1"/>
            </p:cNvSpPr>
            <p:nvPr/>
          </p:nvSpPr>
          <p:spPr bwMode="auto">
            <a:xfrm>
              <a:off x="9946564" y="4886449"/>
              <a:ext cx="209137" cy="591995"/>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8"/>
            <p:cNvSpPr>
              <a:spLocks noEditPoints="1"/>
            </p:cNvSpPr>
            <p:nvPr/>
          </p:nvSpPr>
          <p:spPr bwMode="auto">
            <a:xfrm>
              <a:off x="10195401" y="4886449"/>
              <a:ext cx="209137" cy="591995"/>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8"/>
            <p:cNvSpPr>
              <a:spLocks noEditPoints="1"/>
            </p:cNvSpPr>
            <p:nvPr/>
          </p:nvSpPr>
          <p:spPr bwMode="auto">
            <a:xfrm>
              <a:off x="10458944" y="4886449"/>
              <a:ext cx="209137" cy="591995"/>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Freeform 8"/>
            <p:cNvSpPr>
              <a:spLocks noEditPoints="1"/>
            </p:cNvSpPr>
            <p:nvPr/>
          </p:nvSpPr>
          <p:spPr bwMode="auto">
            <a:xfrm>
              <a:off x="10707781" y="4886449"/>
              <a:ext cx="209137" cy="591995"/>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4" name="Freeform 8"/>
            <p:cNvSpPr>
              <a:spLocks noEditPoints="1"/>
            </p:cNvSpPr>
            <p:nvPr/>
          </p:nvSpPr>
          <p:spPr bwMode="auto">
            <a:xfrm>
              <a:off x="10956618" y="4886449"/>
              <a:ext cx="209137" cy="591995"/>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5" name="Freeform 8"/>
            <p:cNvSpPr>
              <a:spLocks noEditPoints="1"/>
            </p:cNvSpPr>
            <p:nvPr/>
          </p:nvSpPr>
          <p:spPr bwMode="auto">
            <a:xfrm>
              <a:off x="11205455" y="4886449"/>
              <a:ext cx="209137" cy="591995"/>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6" name="Freeform 8"/>
            <p:cNvSpPr>
              <a:spLocks noEditPoints="1"/>
            </p:cNvSpPr>
            <p:nvPr/>
          </p:nvSpPr>
          <p:spPr bwMode="auto">
            <a:xfrm>
              <a:off x="11454292" y="4886449"/>
              <a:ext cx="209137" cy="591995"/>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7" name="Freeform 8"/>
            <p:cNvSpPr>
              <a:spLocks noEditPoints="1"/>
            </p:cNvSpPr>
            <p:nvPr/>
          </p:nvSpPr>
          <p:spPr bwMode="auto">
            <a:xfrm>
              <a:off x="11703129" y="4886449"/>
              <a:ext cx="209137" cy="591995"/>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sp>
        <p:nvSpPr>
          <p:cNvPr id="48" name="Freeform 213"/>
          <p:cNvSpPr>
            <a:spLocks noEditPoints="1"/>
          </p:cNvSpPr>
          <p:nvPr/>
        </p:nvSpPr>
        <p:spPr bwMode="auto">
          <a:xfrm>
            <a:off x="1545166" y="2589856"/>
            <a:ext cx="351464" cy="351465"/>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59"/>
          <p:cNvSpPr>
            <a:spLocks noEditPoints="1"/>
          </p:cNvSpPr>
          <p:nvPr/>
        </p:nvSpPr>
        <p:spPr bwMode="auto">
          <a:xfrm>
            <a:off x="8794024" y="4543985"/>
            <a:ext cx="480883" cy="361217"/>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120"/>
          <p:cNvSpPr>
            <a:spLocks noEditPoints="1"/>
          </p:cNvSpPr>
          <p:nvPr/>
        </p:nvSpPr>
        <p:spPr bwMode="auto">
          <a:xfrm>
            <a:off x="6499513" y="2588024"/>
            <a:ext cx="421312" cy="42131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51" name="Group 50"/>
          <p:cNvGrpSpPr/>
          <p:nvPr/>
        </p:nvGrpSpPr>
        <p:grpSpPr>
          <a:xfrm>
            <a:off x="3853483" y="4509690"/>
            <a:ext cx="407584" cy="407584"/>
            <a:chOff x="3627438" y="5072063"/>
            <a:chExt cx="690562" cy="690562"/>
          </a:xfrm>
          <a:solidFill>
            <a:schemeClr val="accent6"/>
          </a:solidFill>
        </p:grpSpPr>
        <p:sp>
          <p:nvSpPr>
            <p:cNvPr id="52"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3"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5"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9"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1542477977"/>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down)">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fade">
                                      <p:cBhvr>
                                        <p:cTn id="23" dur="500"/>
                                        <p:tgtEl>
                                          <p:spTgt spid="48"/>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500"/>
                                        <p:tgtEl>
                                          <p:spTgt spid="13"/>
                                        </p:tgtEl>
                                      </p:cBhvr>
                                    </p:animEffect>
                                  </p:childTnLst>
                                </p:cTn>
                              </p:par>
                            </p:childTnLst>
                          </p:cTn>
                        </p:par>
                        <p:par>
                          <p:cTn id="35" fill="hold">
                            <p:stCondLst>
                              <p:cond delay="3500"/>
                            </p:stCondLst>
                            <p:childTnLst>
                              <p:par>
                                <p:cTn id="36" presetID="22" presetClass="entr" presetSubtype="1" fill="hold" nodeType="after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wipe(up)">
                                      <p:cBhvr>
                                        <p:cTn id="38" dur="500"/>
                                        <p:tgtEl>
                                          <p:spTgt spid="14"/>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15"/>
                                        </p:tgtEl>
                                        <p:attrNameLst>
                                          <p:attrName>style.visibility</p:attrName>
                                        </p:attrNameLst>
                                      </p:cBhvr>
                                      <p:to>
                                        <p:strVal val="visible"/>
                                      </p:to>
                                    </p:set>
                                    <p:animEffect transition="in" filter="fade">
                                      <p:cBhvr>
                                        <p:cTn id="46" dur="500"/>
                                        <p:tgtEl>
                                          <p:spTgt spid="15"/>
                                        </p:tgtEl>
                                      </p:cBhvr>
                                    </p:animEffect>
                                  </p:childTnLst>
                                </p:cTn>
                              </p:par>
                            </p:childTnLst>
                          </p:cTn>
                        </p:par>
                        <p:par>
                          <p:cTn id="47" fill="hold">
                            <p:stCondLst>
                              <p:cond delay="5000"/>
                            </p:stCondLst>
                            <p:childTnLst>
                              <p:par>
                                <p:cTn id="48" presetID="10" presetClass="entr" presetSubtype="0" fill="hold" nodeType="afterEffect">
                                  <p:stCondLst>
                                    <p:cond delay="0"/>
                                  </p:stCondLst>
                                  <p:childTnLst>
                                    <p:set>
                                      <p:cBhvr>
                                        <p:cTn id="49" dur="1" fill="hold">
                                          <p:stCondLst>
                                            <p:cond delay="0"/>
                                          </p:stCondLst>
                                        </p:cTn>
                                        <p:tgtEl>
                                          <p:spTgt spid="51"/>
                                        </p:tgtEl>
                                        <p:attrNameLst>
                                          <p:attrName>style.visibility</p:attrName>
                                        </p:attrNameLst>
                                      </p:cBhvr>
                                      <p:to>
                                        <p:strVal val="visible"/>
                                      </p:to>
                                    </p:set>
                                    <p:animEffect transition="in" filter="fade">
                                      <p:cBhvr>
                                        <p:cTn id="50" dur="500"/>
                                        <p:tgtEl>
                                          <p:spTgt spid="51"/>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500"/>
                                        <p:tgtEl>
                                          <p:spTgt spid="17"/>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childTnLst>
                          </p:cTn>
                        </p:par>
                        <p:par>
                          <p:cTn id="62" fill="hold">
                            <p:stCondLst>
                              <p:cond delay="6500"/>
                            </p:stCondLst>
                            <p:childTnLst>
                              <p:par>
                                <p:cTn id="63" presetID="22" presetClass="entr" presetSubtype="4" fill="hold" nodeType="afterEffect">
                                  <p:stCondLst>
                                    <p:cond delay="0"/>
                                  </p:stCondLst>
                                  <p:childTnLst>
                                    <p:set>
                                      <p:cBhvr>
                                        <p:cTn id="64" dur="1" fill="hold">
                                          <p:stCondLst>
                                            <p:cond delay="0"/>
                                          </p:stCondLst>
                                        </p:cTn>
                                        <p:tgtEl>
                                          <p:spTgt spid="20"/>
                                        </p:tgtEl>
                                        <p:attrNameLst>
                                          <p:attrName>style.visibility</p:attrName>
                                        </p:attrNameLst>
                                      </p:cBhvr>
                                      <p:to>
                                        <p:strVal val="visible"/>
                                      </p:to>
                                    </p:set>
                                    <p:animEffect transition="in" filter="wipe(down)">
                                      <p:cBhvr>
                                        <p:cTn id="65" dur="500"/>
                                        <p:tgtEl>
                                          <p:spTgt spid="20"/>
                                        </p:tgtEl>
                                      </p:cBhvr>
                                    </p:animEffect>
                                  </p:childTnLst>
                                </p:cTn>
                              </p:par>
                            </p:childTnLst>
                          </p:cTn>
                        </p:par>
                        <p:par>
                          <p:cTn id="66" fill="hold">
                            <p:stCondLst>
                              <p:cond delay="7000"/>
                            </p:stCondLst>
                            <p:childTnLst>
                              <p:par>
                                <p:cTn id="67" presetID="10" presetClass="entr" presetSubtype="0"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Effect transition="in" filter="fade">
                                      <p:cBhvr>
                                        <p:cTn id="69" dur="500"/>
                                        <p:tgtEl>
                                          <p:spTgt spid="24"/>
                                        </p:tgtEl>
                                      </p:cBhvr>
                                    </p:animEffect>
                                  </p:childTnLst>
                                </p:cTn>
                              </p:par>
                            </p:childTnLst>
                          </p:cTn>
                        </p:par>
                        <p:par>
                          <p:cTn id="70" fill="hold">
                            <p:stCondLst>
                              <p:cond delay="7500"/>
                            </p:stCondLst>
                            <p:childTnLst>
                              <p:par>
                                <p:cTn id="71" presetID="10" presetClass="entr" presetSubtype="0" fill="hold" grpId="0" nodeType="after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500"/>
                                        <p:tgtEl>
                                          <p:spTgt spid="21"/>
                                        </p:tgtEl>
                                      </p:cBhvr>
                                    </p:animEffect>
                                  </p:childTnLst>
                                </p:cTn>
                              </p:par>
                            </p:childTnLst>
                          </p:cTn>
                        </p:par>
                        <p:par>
                          <p:cTn id="74" fill="hold">
                            <p:stCondLst>
                              <p:cond delay="8000"/>
                            </p:stCondLst>
                            <p:childTnLst>
                              <p:par>
                                <p:cTn id="75" presetID="10" presetClass="entr" presetSubtype="0"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Effect transition="in" filter="fade">
                                      <p:cBhvr>
                                        <p:cTn id="77" dur="500"/>
                                        <p:tgtEl>
                                          <p:spTgt spid="50"/>
                                        </p:tgtEl>
                                      </p:cBhvr>
                                    </p:animEffect>
                                  </p:childTnLst>
                                </p:cTn>
                              </p:par>
                            </p:childTnLst>
                          </p:cTn>
                        </p:par>
                        <p:par>
                          <p:cTn id="78" fill="hold">
                            <p:stCondLst>
                              <p:cond delay="8500"/>
                            </p:stCondLst>
                            <p:childTnLst>
                              <p:par>
                                <p:cTn id="79" presetID="10" presetClass="entr" presetSubtype="0" fill="hold" grpId="0" nodeType="afterEffect">
                                  <p:stCondLst>
                                    <p:cond delay="0"/>
                                  </p:stCondLst>
                                  <p:childTnLst>
                                    <p:set>
                                      <p:cBhvr>
                                        <p:cTn id="80" dur="1" fill="hold">
                                          <p:stCondLst>
                                            <p:cond delay="0"/>
                                          </p:stCondLst>
                                        </p:cTn>
                                        <p:tgtEl>
                                          <p:spTgt spid="23"/>
                                        </p:tgtEl>
                                        <p:attrNameLst>
                                          <p:attrName>style.visibility</p:attrName>
                                        </p:attrNameLst>
                                      </p:cBhvr>
                                      <p:to>
                                        <p:strVal val="visible"/>
                                      </p:to>
                                    </p:set>
                                    <p:animEffect transition="in" filter="fade">
                                      <p:cBhvr>
                                        <p:cTn id="81" dur="500"/>
                                        <p:tgtEl>
                                          <p:spTgt spid="23"/>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2"/>
                                        </p:tgtEl>
                                        <p:attrNameLst>
                                          <p:attrName>style.visibility</p:attrName>
                                        </p:attrNameLst>
                                      </p:cBhvr>
                                      <p:to>
                                        <p:strVal val="visible"/>
                                      </p:to>
                                    </p:set>
                                    <p:animEffect transition="in" filter="fade">
                                      <p:cBhvr>
                                        <p:cTn id="84" dur="500"/>
                                        <p:tgtEl>
                                          <p:spTgt spid="22"/>
                                        </p:tgtEl>
                                      </p:cBhvr>
                                    </p:animEffect>
                                  </p:childTnLst>
                                </p:cTn>
                              </p:par>
                            </p:childTnLst>
                          </p:cTn>
                        </p:par>
                        <p:par>
                          <p:cTn id="85" fill="hold">
                            <p:stCondLst>
                              <p:cond delay="9000"/>
                            </p:stCondLst>
                            <p:childTnLst>
                              <p:par>
                                <p:cTn id="86" presetID="10" presetClass="entr" presetSubtype="0" fill="hold" grpId="0" nodeType="afterEffect">
                                  <p:stCondLst>
                                    <p:cond delay="0"/>
                                  </p:stCondLst>
                                  <p:childTnLst>
                                    <p:set>
                                      <p:cBhvr>
                                        <p:cTn id="87" dur="1" fill="hold">
                                          <p:stCondLst>
                                            <p:cond delay="0"/>
                                          </p:stCondLst>
                                        </p:cTn>
                                        <p:tgtEl>
                                          <p:spTgt spid="25"/>
                                        </p:tgtEl>
                                        <p:attrNameLst>
                                          <p:attrName>style.visibility</p:attrName>
                                        </p:attrNameLst>
                                      </p:cBhvr>
                                      <p:to>
                                        <p:strVal val="visible"/>
                                      </p:to>
                                    </p:set>
                                    <p:animEffect transition="in" filter="fade">
                                      <p:cBhvr>
                                        <p:cTn id="88" dur="500"/>
                                        <p:tgtEl>
                                          <p:spTgt spid="25"/>
                                        </p:tgtEl>
                                      </p:cBhvr>
                                    </p:animEffect>
                                  </p:childTnLst>
                                </p:cTn>
                              </p:par>
                            </p:childTnLst>
                          </p:cTn>
                        </p:par>
                        <p:par>
                          <p:cTn id="89" fill="hold">
                            <p:stCondLst>
                              <p:cond delay="9500"/>
                            </p:stCondLst>
                            <p:childTnLst>
                              <p:par>
                                <p:cTn id="90" presetID="22" presetClass="entr" presetSubtype="1" fill="hold" nodeType="afterEffect">
                                  <p:stCondLst>
                                    <p:cond delay="0"/>
                                  </p:stCondLst>
                                  <p:childTnLst>
                                    <p:set>
                                      <p:cBhvr>
                                        <p:cTn id="91" dur="1" fill="hold">
                                          <p:stCondLst>
                                            <p:cond delay="0"/>
                                          </p:stCondLst>
                                        </p:cTn>
                                        <p:tgtEl>
                                          <p:spTgt spid="26"/>
                                        </p:tgtEl>
                                        <p:attrNameLst>
                                          <p:attrName>style.visibility</p:attrName>
                                        </p:attrNameLst>
                                      </p:cBhvr>
                                      <p:to>
                                        <p:strVal val="visible"/>
                                      </p:to>
                                    </p:set>
                                    <p:animEffect transition="in" filter="wipe(up)">
                                      <p:cBhvr>
                                        <p:cTn id="92" dur="500"/>
                                        <p:tgtEl>
                                          <p:spTgt spid="26"/>
                                        </p:tgtEl>
                                      </p:cBhvr>
                                    </p:animEffect>
                                  </p:childTnLst>
                                </p:cTn>
                              </p:par>
                            </p:childTnLst>
                          </p:cTn>
                        </p:par>
                        <p:par>
                          <p:cTn id="93" fill="hold">
                            <p:stCondLst>
                              <p:cond delay="10000"/>
                            </p:stCondLst>
                            <p:childTnLst>
                              <p:par>
                                <p:cTn id="94" presetID="10" presetClass="entr" presetSubtype="0" fill="hold" grpId="0" nodeType="afterEffect">
                                  <p:stCondLst>
                                    <p:cond delay="0"/>
                                  </p:stCondLst>
                                  <p:childTnLst>
                                    <p:set>
                                      <p:cBhvr>
                                        <p:cTn id="95" dur="1" fill="hold">
                                          <p:stCondLst>
                                            <p:cond delay="0"/>
                                          </p:stCondLst>
                                        </p:cTn>
                                        <p:tgtEl>
                                          <p:spTgt spid="30"/>
                                        </p:tgtEl>
                                        <p:attrNameLst>
                                          <p:attrName>style.visibility</p:attrName>
                                        </p:attrNameLst>
                                      </p:cBhvr>
                                      <p:to>
                                        <p:strVal val="visible"/>
                                      </p:to>
                                    </p:set>
                                    <p:animEffect transition="in" filter="fade">
                                      <p:cBhvr>
                                        <p:cTn id="96" dur="500"/>
                                        <p:tgtEl>
                                          <p:spTgt spid="30"/>
                                        </p:tgtEl>
                                      </p:cBhvr>
                                    </p:animEffect>
                                  </p:childTnLst>
                                </p:cTn>
                              </p:par>
                            </p:childTnLst>
                          </p:cTn>
                        </p:par>
                        <p:par>
                          <p:cTn id="97" fill="hold">
                            <p:stCondLst>
                              <p:cond delay="10500"/>
                            </p:stCondLst>
                            <p:childTnLst>
                              <p:par>
                                <p:cTn id="98" presetID="10" presetClass="entr" presetSubtype="0" fill="hold" grpId="0" nodeType="afterEffect">
                                  <p:stCondLst>
                                    <p:cond delay="0"/>
                                  </p:stCondLst>
                                  <p:childTnLst>
                                    <p:set>
                                      <p:cBhvr>
                                        <p:cTn id="99" dur="1" fill="hold">
                                          <p:stCondLst>
                                            <p:cond delay="0"/>
                                          </p:stCondLst>
                                        </p:cTn>
                                        <p:tgtEl>
                                          <p:spTgt spid="27"/>
                                        </p:tgtEl>
                                        <p:attrNameLst>
                                          <p:attrName>style.visibility</p:attrName>
                                        </p:attrNameLst>
                                      </p:cBhvr>
                                      <p:to>
                                        <p:strVal val="visible"/>
                                      </p:to>
                                    </p:set>
                                    <p:animEffect transition="in" filter="fade">
                                      <p:cBhvr>
                                        <p:cTn id="100" dur="500"/>
                                        <p:tgtEl>
                                          <p:spTgt spid="27"/>
                                        </p:tgtEl>
                                      </p:cBhvr>
                                    </p:animEffect>
                                  </p:childTnLst>
                                </p:cTn>
                              </p:par>
                            </p:childTnLst>
                          </p:cTn>
                        </p:par>
                        <p:par>
                          <p:cTn id="101" fill="hold">
                            <p:stCondLst>
                              <p:cond delay="11000"/>
                            </p:stCondLst>
                            <p:childTnLst>
                              <p:par>
                                <p:cTn id="102" presetID="10" presetClass="entr" presetSubtype="0" fill="hold" grpId="0" nodeType="afterEffect">
                                  <p:stCondLst>
                                    <p:cond delay="0"/>
                                  </p:stCondLst>
                                  <p:childTnLst>
                                    <p:set>
                                      <p:cBhvr>
                                        <p:cTn id="103" dur="1" fill="hold">
                                          <p:stCondLst>
                                            <p:cond delay="0"/>
                                          </p:stCondLst>
                                        </p:cTn>
                                        <p:tgtEl>
                                          <p:spTgt spid="49"/>
                                        </p:tgtEl>
                                        <p:attrNameLst>
                                          <p:attrName>style.visibility</p:attrName>
                                        </p:attrNameLst>
                                      </p:cBhvr>
                                      <p:to>
                                        <p:strVal val="visible"/>
                                      </p:to>
                                    </p:set>
                                    <p:animEffect transition="in" filter="fade">
                                      <p:cBhvr>
                                        <p:cTn id="104" dur="500"/>
                                        <p:tgtEl>
                                          <p:spTgt spid="49"/>
                                        </p:tgtEl>
                                      </p:cBhvr>
                                    </p:animEffect>
                                  </p:childTnLst>
                                </p:cTn>
                              </p:par>
                            </p:childTnLst>
                          </p:cTn>
                        </p:par>
                        <p:par>
                          <p:cTn id="105" fill="hold">
                            <p:stCondLst>
                              <p:cond delay="11500"/>
                            </p:stCondLst>
                            <p:childTnLst>
                              <p:par>
                                <p:cTn id="106" presetID="10" presetClass="entr" presetSubtype="0" fill="hold" grpId="0" nodeType="afterEffect">
                                  <p:stCondLst>
                                    <p:cond delay="0"/>
                                  </p:stCondLst>
                                  <p:childTnLst>
                                    <p:set>
                                      <p:cBhvr>
                                        <p:cTn id="107" dur="1" fill="hold">
                                          <p:stCondLst>
                                            <p:cond delay="0"/>
                                          </p:stCondLst>
                                        </p:cTn>
                                        <p:tgtEl>
                                          <p:spTgt spid="29"/>
                                        </p:tgtEl>
                                        <p:attrNameLst>
                                          <p:attrName>style.visibility</p:attrName>
                                        </p:attrNameLst>
                                      </p:cBhvr>
                                      <p:to>
                                        <p:strVal val="visible"/>
                                      </p:to>
                                    </p:set>
                                    <p:animEffect transition="in" filter="fade">
                                      <p:cBhvr>
                                        <p:cTn id="108" dur="500"/>
                                        <p:tgtEl>
                                          <p:spTgt spid="29"/>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16"/>
                                        </p:tgtEl>
                                        <p:attrNameLst>
                                          <p:attrName>style.visibility</p:attrName>
                                        </p:attrNameLst>
                                      </p:cBhvr>
                                      <p:to>
                                        <p:strVal val="visible"/>
                                      </p:to>
                                    </p:set>
                                    <p:animEffect transition="in" filter="fade">
                                      <p:cBhvr>
                                        <p:cTn id="111" dur="500"/>
                                        <p:tgtEl>
                                          <p:spTgt spid="16"/>
                                        </p:tgtEl>
                                      </p:cBhvr>
                                    </p:animEffect>
                                  </p:childTnLst>
                                </p:cTn>
                              </p:par>
                              <p:par>
                                <p:cTn id="112" presetID="10" presetClass="entr" presetSubtype="0" fill="hold" nodeType="withEffect">
                                  <p:stCondLst>
                                    <p:cond delay="0"/>
                                  </p:stCondLst>
                                  <p:childTnLst>
                                    <p:set>
                                      <p:cBhvr>
                                        <p:cTn id="113" dur="1" fill="hold">
                                          <p:stCondLst>
                                            <p:cond delay="0"/>
                                          </p:stCondLst>
                                        </p:cTn>
                                        <p:tgtEl>
                                          <p:spTgt spid="37"/>
                                        </p:tgtEl>
                                        <p:attrNameLst>
                                          <p:attrName>style.visibility</p:attrName>
                                        </p:attrNameLst>
                                      </p:cBhvr>
                                      <p:to>
                                        <p:strVal val="visible"/>
                                      </p:to>
                                    </p:set>
                                    <p:animEffect transition="in" filter="fade">
                                      <p:cBhvr>
                                        <p:cTn id="114"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1" grpId="0"/>
      <p:bldP spid="12" grpId="0"/>
      <p:bldP spid="13" grpId="0" animBg="1"/>
      <p:bldP spid="15" grpId="0" animBg="1"/>
      <p:bldP spid="16" grpId="0"/>
      <p:bldP spid="17" grpId="0"/>
      <p:bldP spid="18" grpId="0"/>
      <p:bldP spid="19" grpId="0" animBg="1"/>
      <p:bldP spid="21" grpId="0" animBg="1"/>
      <p:bldP spid="22" grpId="0"/>
      <p:bldP spid="23" grpId="0"/>
      <p:bldP spid="24" grpId="0"/>
      <p:bldP spid="25" grpId="0" animBg="1"/>
      <p:bldP spid="27" grpId="0" animBg="1"/>
      <p:bldP spid="28" grpId="0"/>
      <p:bldP spid="29" grpId="0"/>
      <p:bldP spid="30" grpId="0"/>
      <p:bldP spid="48" grpId="0" animBg="1"/>
      <p:bldP spid="49" grpId="0" animBg="1"/>
      <p:bldP spid="5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smtClean="0"/>
              <a:t>Production Process</a:t>
            </a:r>
            <a:endParaRPr lang="id-ID" dirty="0"/>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5" name="Rectangle 4"/>
          <p:cNvSpPr/>
          <p:nvPr/>
        </p:nvSpPr>
        <p:spPr>
          <a:xfrm>
            <a:off x="1054100" y="4557010"/>
            <a:ext cx="939800" cy="230099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1993900" y="3617210"/>
            <a:ext cx="939800" cy="324079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ectangle 6"/>
          <p:cNvSpPr/>
          <p:nvPr/>
        </p:nvSpPr>
        <p:spPr>
          <a:xfrm>
            <a:off x="2933700" y="2677409"/>
            <a:ext cx="939800" cy="418059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rot="16200000">
            <a:off x="7562849" y="-1011941"/>
            <a:ext cx="939800" cy="831850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8"/>
          <p:cNvSpPr/>
          <p:nvPr/>
        </p:nvSpPr>
        <p:spPr>
          <a:xfrm rot="16200000">
            <a:off x="7562849" y="-72140"/>
            <a:ext cx="939800" cy="83185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9"/>
          <p:cNvSpPr/>
          <p:nvPr/>
        </p:nvSpPr>
        <p:spPr>
          <a:xfrm rot="16200000">
            <a:off x="7092950" y="397761"/>
            <a:ext cx="939800" cy="92583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Hexagon 11"/>
          <p:cNvSpPr/>
          <p:nvPr/>
        </p:nvSpPr>
        <p:spPr>
          <a:xfrm rot="5400000">
            <a:off x="2473919" y="2088535"/>
            <a:ext cx="919560" cy="792369"/>
          </a:xfrm>
          <a:prstGeom prst="hexagon">
            <a:avLst/>
          </a:prstGeom>
          <a:solidFill>
            <a:schemeClr val="tx2"/>
          </a:solidFill>
          <a:ln w="762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Hexagon 12"/>
          <p:cNvSpPr/>
          <p:nvPr/>
        </p:nvSpPr>
        <p:spPr>
          <a:xfrm rot="5400000">
            <a:off x="1558827" y="2989944"/>
            <a:ext cx="919560" cy="792369"/>
          </a:xfrm>
          <a:prstGeom prst="hexagon">
            <a:avLst/>
          </a:prstGeom>
          <a:solidFill>
            <a:schemeClr val="tx2"/>
          </a:solid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Hexagon 13"/>
          <p:cNvSpPr/>
          <p:nvPr/>
        </p:nvSpPr>
        <p:spPr>
          <a:xfrm rot="5400000">
            <a:off x="606325" y="3916589"/>
            <a:ext cx="919560" cy="792369"/>
          </a:xfrm>
          <a:prstGeom prst="hexagon">
            <a:avLst/>
          </a:prstGeom>
          <a:solidFill>
            <a:schemeClr val="tx2"/>
          </a:solid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p:nvSpPr>
        <p:spPr>
          <a:xfrm>
            <a:off x="3848792" y="3042395"/>
            <a:ext cx="7225608" cy="461665"/>
          </a:xfrm>
          <a:prstGeom prst="rect">
            <a:avLst/>
          </a:prstGeom>
          <a:noFill/>
        </p:spPr>
        <p:txBody>
          <a:bodyPr wrap="square" rtlCol="0">
            <a:spAutoFit/>
          </a:bodyPr>
          <a:lstStyle/>
          <a:p>
            <a:r>
              <a:rPr lang="id-ID" sz="1200" dirty="0" smtClean="0">
                <a:solidFill>
                  <a:schemeClr val="bg1"/>
                </a:solidFill>
              </a:rPr>
              <a:t>Lorem ipsum dolor sit amet, consectetuer adipiscing elit, sed diam nonummy. Lorem ipsum dolor sit amet, consectetuer</a:t>
            </a:r>
            <a:r>
              <a:rPr lang="id-ID" sz="1200" dirty="0">
                <a:solidFill>
                  <a:schemeClr val="bg1"/>
                </a:solidFill>
              </a:rPr>
              <a:t>. Lorem ipsum dolor sit amet, consectetuer adipiscing elit, sed diam </a:t>
            </a:r>
            <a:r>
              <a:rPr lang="id-ID" sz="1200" dirty="0" smtClean="0">
                <a:solidFill>
                  <a:schemeClr val="bg1"/>
                </a:solidFill>
              </a:rPr>
              <a:t>nonumm.</a:t>
            </a:r>
            <a:endParaRPr lang="id-ID" sz="1200" dirty="0">
              <a:solidFill>
                <a:schemeClr val="bg1"/>
              </a:solidFill>
            </a:endParaRPr>
          </a:p>
        </p:txBody>
      </p:sp>
      <p:sp>
        <p:nvSpPr>
          <p:cNvPr id="16" name="TextBox 15"/>
          <p:cNvSpPr txBox="1"/>
          <p:nvPr/>
        </p:nvSpPr>
        <p:spPr>
          <a:xfrm>
            <a:off x="3848792" y="2725390"/>
            <a:ext cx="2587725" cy="400110"/>
          </a:xfrm>
          <a:prstGeom prst="rect">
            <a:avLst/>
          </a:prstGeom>
          <a:noFill/>
        </p:spPr>
        <p:txBody>
          <a:bodyPr wrap="square" rtlCol="0">
            <a:spAutoFit/>
          </a:bodyPr>
          <a:lstStyle/>
          <a:p>
            <a:r>
              <a:rPr lang="id-ID" sz="2000" b="1" dirty="0" smtClean="0">
                <a:solidFill>
                  <a:schemeClr val="bg1"/>
                </a:solidFill>
              </a:rPr>
              <a:t>Insert title here</a:t>
            </a:r>
            <a:endParaRPr lang="id-ID" sz="2000" b="1" dirty="0">
              <a:solidFill>
                <a:schemeClr val="bg1"/>
              </a:solidFill>
            </a:endParaRPr>
          </a:p>
        </p:txBody>
      </p:sp>
      <p:sp>
        <p:nvSpPr>
          <p:cNvPr id="17" name="TextBox 16"/>
          <p:cNvSpPr txBox="1"/>
          <p:nvPr/>
        </p:nvSpPr>
        <p:spPr>
          <a:xfrm>
            <a:off x="3873498" y="3982195"/>
            <a:ext cx="7225608" cy="461665"/>
          </a:xfrm>
          <a:prstGeom prst="rect">
            <a:avLst/>
          </a:prstGeom>
          <a:noFill/>
        </p:spPr>
        <p:txBody>
          <a:bodyPr wrap="square" rtlCol="0">
            <a:spAutoFit/>
          </a:bodyPr>
          <a:lstStyle/>
          <a:p>
            <a:r>
              <a:rPr lang="id-ID" sz="1200" dirty="0" smtClean="0">
                <a:solidFill>
                  <a:schemeClr val="bg1"/>
                </a:solidFill>
              </a:rPr>
              <a:t>Lorem ipsum dolor sit amet, consectetuer adipiscing elit, sed diam nonummy. Lorem ipsum dolor sit amet, consectetuer</a:t>
            </a:r>
            <a:r>
              <a:rPr lang="id-ID" sz="1200" dirty="0">
                <a:solidFill>
                  <a:schemeClr val="bg1"/>
                </a:solidFill>
              </a:rPr>
              <a:t>. Lorem ipsum dolor sit amet, consectetuer adipiscing elit, sed diam </a:t>
            </a:r>
            <a:r>
              <a:rPr lang="id-ID" sz="1200" dirty="0" smtClean="0">
                <a:solidFill>
                  <a:schemeClr val="bg1"/>
                </a:solidFill>
              </a:rPr>
              <a:t>nonumm.</a:t>
            </a:r>
            <a:endParaRPr lang="id-ID" sz="1200" dirty="0">
              <a:solidFill>
                <a:schemeClr val="bg1"/>
              </a:solidFill>
            </a:endParaRPr>
          </a:p>
        </p:txBody>
      </p:sp>
      <p:sp>
        <p:nvSpPr>
          <p:cNvPr id="18" name="TextBox 17"/>
          <p:cNvSpPr txBox="1"/>
          <p:nvPr/>
        </p:nvSpPr>
        <p:spPr>
          <a:xfrm>
            <a:off x="3873498" y="3665190"/>
            <a:ext cx="2587725" cy="400110"/>
          </a:xfrm>
          <a:prstGeom prst="rect">
            <a:avLst/>
          </a:prstGeom>
          <a:noFill/>
        </p:spPr>
        <p:txBody>
          <a:bodyPr wrap="square" rtlCol="0">
            <a:spAutoFit/>
          </a:bodyPr>
          <a:lstStyle/>
          <a:p>
            <a:r>
              <a:rPr lang="id-ID" sz="2000" b="1" dirty="0" smtClean="0">
                <a:solidFill>
                  <a:schemeClr val="bg1"/>
                </a:solidFill>
              </a:rPr>
              <a:t>Insert title here</a:t>
            </a:r>
            <a:endParaRPr lang="id-ID" sz="2000" b="1" dirty="0">
              <a:solidFill>
                <a:schemeClr val="bg1"/>
              </a:solidFill>
            </a:endParaRPr>
          </a:p>
        </p:txBody>
      </p:sp>
      <p:sp>
        <p:nvSpPr>
          <p:cNvPr id="19" name="TextBox 18"/>
          <p:cNvSpPr txBox="1"/>
          <p:nvPr/>
        </p:nvSpPr>
        <p:spPr>
          <a:xfrm>
            <a:off x="3873498" y="4921995"/>
            <a:ext cx="7225608" cy="461665"/>
          </a:xfrm>
          <a:prstGeom prst="rect">
            <a:avLst/>
          </a:prstGeom>
          <a:noFill/>
        </p:spPr>
        <p:txBody>
          <a:bodyPr wrap="square" rtlCol="0">
            <a:spAutoFit/>
          </a:bodyPr>
          <a:lstStyle/>
          <a:p>
            <a:r>
              <a:rPr lang="id-ID" sz="1200" dirty="0" smtClean="0">
                <a:solidFill>
                  <a:schemeClr val="bg1"/>
                </a:solidFill>
              </a:rPr>
              <a:t>Lorem ipsum dolor sit amet, consectetuer adipiscing elit, sed diam nonummy. Lorem ipsum dolor sit amet, consectetuer</a:t>
            </a:r>
            <a:r>
              <a:rPr lang="id-ID" sz="1200" dirty="0">
                <a:solidFill>
                  <a:schemeClr val="bg1"/>
                </a:solidFill>
              </a:rPr>
              <a:t>. Lorem ipsum dolor sit amet, consectetuer adipiscing elit, sed diam </a:t>
            </a:r>
            <a:r>
              <a:rPr lang="id-ID" sz="1200" dirty="0" smtClean="0">
                <a:solidFill>
                  <a:schemeClr val="bg1"/>
                </a:solidFill>
              </a:rPr>
              <a:t>nonumm.</a:t>
            </a:r>
            <a:endParaRPr lang="id-ID" sz="1200" dirty="0">
              <a:solidFill>
                <a:schemeClr val="bg1"/>
              </a:solidFill>
            </a:endParaRPr>
          </a:p>
        </p:txBody>
      </p:sp>
      <p:sp>
        <p:nvSpPr>
          <p:cNvPr id="20" name="TextBox 19"/>
          <p:cNvSpPr txBox="1"/>
          <p:nvPr/>
        </p:nvSpPr>
        <p:spPr>
          <a:xfrm>
            <a:off x="3873498" y="4604990"/>
            <a:ext cx="2587725" cy="400110"/>
          </a:xfrm>
          <a:prstGeom prst="rect">
            <a:avLst/>
          </a:prstGeom>
          <a:noFill/>
        </p:spPr>
        <p:txBody>
          <a:bodyPr wrap="square" rtlCol="0">
            <a:spAutoFit/>
          </a:bodyPr>
          <a:lstStyle/>
          <a:p>
            <a:r>
              <a:rPr lang="id-ID" sz="2000" b="1" dirty="0" smtClean="0">
                <a:solidFill>
                  <a:schemeClr val="bg1"/>
                </a:solidFill>
              </a:rPr>
              <a:t>Insert title here</a:t>
            </a:r>
            <a:endParaRPr lang="id-ID" sz="2000" b="1" dirty="0">
              <a:solidFill>
                <a:schemeClr val="bg1"/>
              </a:solidFill>
            </a:endParaRPr>
          </a:p>
        </p:txBody>
      </p:sp>
      <p:sp>
        <p:nvSpPr>
          <p:cNvPr id="21" name="TextBox 20"/>
          <p:cNvSpPr txBox="1"/>
          <p:nvPr/>
        </p:nvSpPr>
        <p:spPr>
          <a:xfrm>
            <a:off x="808381" y="4042322"/>
            <a:ext cx="515447" cy="461665"/>
          </a:xfrm>
          <a:prstGeom prst="rect">
            <a:avLst/>
          </a:prstGeom>
          <a:noFill/>
        </p:spPr>
        <p:txBody>
          <a:bodyPr wrap="square" rtlCol="0">
            <a:spAutoFit/>
          </a:bodyPr>
          <a:lstStyle/>
          <a:p>
            <a:pPr algn="ctr"/>
            <a:r>
              <a:rPr lang="id-ID" sz="2400" b="1" dirty="0" smtClean="0">
                <a:solidFill>
                  <a:schemeClr val="bg1"/>
                </a:solidFill>
              </a:rPr>
              <a:t>01</a:t>
            </a:r>
            <a:endParaRPr lang="id-ID" sz="2400" b="1" dirty="0">
              <a:solidFill>
                <a:schemeClr val="bg1"/>
              </a:solidFill>
            </a:endParaRPr>
          </a:p>
        </p:txBody>
      </p:sp>
      <p:sp>
        <p:nvSpPr>
          <p:cNvPr id="22" name="TextBox 21"/>
          <p:cNvSpPr txBox="1"/>
          <p:nvPr/>
        </p:nvSpPr>
        <p:spPr>
          <a:xfrm>
            <a:off x="1760883" y="3129033"/>
            <a:ext cx="515447" cy="461665"/>
          </a:xfrm>
          <a:prstGeom prst="rect">
            <a:avLst/>
          </a:prstGeom>
          <a:noFill/>
        </p:spPr>
        <p:txBody>
          <a:bodyPr wrap="square" rtlCol="0">
            <a:spAutoFit/>
          </a:bodyPr>
          <a:lstStyle/>
          <a:p>
            <a:pPr algn="ctr"/>
            <a:r>
              <a:rPr lang="id-ID" sz="2400" b="1" dirty="0" smtClean="0">
                <a:solidFill>
                  <a:schemeClr val="bg1"/>
                </a:solidFill>
              </a:rPr>
              <a:t>02</a:t>
            </a:r>
            <a:endParaRPr lang="id-ID" sz="2400" b="1" dirty="0">
              <a:solidFill>
                <a:schemeClr val="bg1"/>
              </a:solidFill>
            </a:endParaRPr>
          </a:p>
        </p:txBody>
      </p:sp>
      <p:sp>
        <p:nvSpPr>
          <p:cNvPr id="23" name="TextBox 22"/>
          <p:cNvSpPr txBox="1"/>
          <p:nvPr/>
        </p:nvSpPr>
        <p:spPr>
          <a:xfrm>
            <a:off x="2672398" y="2243237"/>
            <a:ext cx="515447" cy="461665"/>
          </a:xfrm>
          <a:prstGeom prst="rect">
            <a:avLst/>
          </a:prstGeom>
          <a:noFill/>
        </p:spPr>
        <p:txBody>
          <a:bodyPr wrap="square" rtlCol="0">
            <a:spAutoFit/>
          </a:bodyPr>
          <a:lstStyle/>
          <a:p>
            <a:pPr algn="ctr"/>
            <a:r>
              <a:rPr lang="id-ID" sz="2400" b="1" dirty="0" smtClean="0">
                <a:solidFill>
                  <a:schemeClr val="bg1"/>
                </a:solidFill>
              </a:rPr>
              <a:t>03</a:t>
            </a:r>
            <a:endParaRPr lang="id-ID" sz="2400" b="1" dirty="0">
              <a:solidFill>
                <a:schemeClr val="bg1"/>
              </a:solidFill>
            </a:endParaRPr>
          </a:p>
        </p:txBody>
      </p:sp>
      <p:grpSp>
        <p:nvGrpSpPr>
          <p:cNvPr id="24" name="Group 23"/>
          <p:cNvGrpSpPr/>
          <p:nvPr/>
        </p:nvGrpSpPr>
        <p:grpSpPr>
          <a:xfrm>
            <a:off x="1323828" y="4851616"/>
            <a:ext cx="442169" cy="442169"/>
            <a:chOff x="2005013" y="1077913"/>
            <a:chExt cx="688975" cy="688975"/>
          </a:xfrm>
          <a:solidFill>
            <a:schemeClr val="bg1"/>
          </a:solidFill>
        </p:grpSpPr>
        <p:sp>
          <p:nvSpPr>
            <p:cNvPr id="2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7" name="Freeform 59"/>
          <p:cNvSpPr>
            <a:spLocks noEditPoints="1"/>
          </p:cNvSpPr>
          <p:nvPr/>
        </p:nvSpPr>
        <p:spPr bwMode="auto">
          <a:xfrm>
            <a:off x="3190334" y="2982208"/>
            <a:ext cx="527807" cy="396464"/>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8" name="Group 27"/>
          <p:cNvGrpSpPr/>
          <p:nvPr/>
        </p:nvGrpSpPr>
        <p:grpSpPr>
          <a:xfrm>
            <a:off x="2311940" y="3828887"/>
            <a:ext cx="396068" cy="574895"/>
            <a:chOff x="8591550" y="2065338"/>
            <a:chExt cx="474663" cy="688975"/>
          </a:xfrm>
          <a:solidFill>
            <a:schemeClr val="bg1"/>
          </a:solidFill>
        </p:grpSpPr>
        <p:sp>
          <p:nvSpPr>
            <p:cNvPr id="29"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8086001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down)">
                                      <p:cBhvr>
                                        <p:cTn id="10" dur="500"/>
                                        <p:tgtEl>
                                          <p:spTgt spid="6"/>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down)">
                                      <p:cBhvr>
                                        <p:cTn id="13" dur="500"/>
                                        <p:tgtEl>
                                          <p:spTgt spid="7"/>
                                        </p:tgtEl>
                                      </p:cBhvr>
                                    </p:animEffect>
                                  </p:childTnLst>
                                </p:cTn>
                              </p:par>
                            </p:childTnLst>
                          </p:cTn>
                        </p:par>
                        <p:par>
                          <p:cTn id="14" fill="hold">
                            <p:stCondLst>
                              <p:cond delay="500"/>
                            </p:stCondLst>
                            <p:childTnLst>
                              <p:par>
                                <p:cTn id="15" presetID="22" presetClass="entr" presetSubtype="8"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left)">
                                      <p:cBhvr>
                                        <p:cTn id="20" dur="500"/>
                                        <p:tgtEl>
                                          <p:spTgt spid="9"/>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wipe(left)">
                                      <p:cBhvr>
                                        <p:cTn id="23" dur="500"/>
                                        <p:tgtEl>
                                          <p:spTgt spid="10"/>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fade">
                                      <p:cBhvr>
                                        <p:cTn id="30" dur="500"/>
                                        <p:tgtEl>
                                          <p:spTgt spid="1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500"/>
                                        <p:tgtEl>
                                          <p:spTgt spid="22"/>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fade">
                                      <p:cBhvr>
                                        <p:cTn id="36" dur="500"/>
                                        <p:tgtEl>
                                          <p:spTgt spid="12"/>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fade">
                                      <p:cBhvr>
                                        <p:cTn id="39" dur="500"/>
                                        <p:tgtEl>
                                          <p:spTgt spid="23"/>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500"/>
                                        <p:tgtEl>
                                          <p:spTgt spid="21"/>
                                        </p:tgtEl>
                                      </p:cBhvr>
                                    </p:animEffect>
                                  </p:childTnLst>
                                </p:cTn>
                              </p:par>
                            </p:childTnLst>
                          </p:cTn>
                        </p:par>
                        <p:par>
                          <p:cTn id="43" fill="hold">
                            <p:stCondLst>
                              <p:cond delay="1500"/>
                            </p:stCondLst>
                            <p:childTnLst>
                              <p:par>
                                <p:cTn id="44" presetID="10" presetClass="entr" presetSubtype="0" fill="hold"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par>
                                <p:cTn id="47" presetID="10" presetClass="entr" presetSubtype="0" fill="hold" nodeType="withEffect">
                                  <p:stCondLst>
                                    <p:cond delay="0"/>
                                  </p:stCondLst>
                                  <p:childTnLst>
                                    <p:set>
                                      <p:cBhvr>
                                        <p:cTn id="48" dur="1" fill="hold">
                                          <p:stCondLst>
                                            <p:cond delay="0"/>
                                          </p:stCondLst>
                                        </p:cTn>
                                        <p:tgtEl>
                                          <p:spTgt spid="28"/>
                                        </p:tgtEl>
                                        <p:attrNameLst>
                                          <p:attrName>style.visibility</p:attrName>
                                        </p:attrNameLst>
                                      </p:cBhvr>
                                      <p:to>
                                        <p:strVal val="visible"/>
                                      </p:to>
                                    </p:set>
                                    <p:animEffect transition="in" filter="fade">
                                      <p:cBhvr>
                                        <p:cTn id="49" dur="500"/>
                                        <p:tgtEl>
                                          <p:spTgt spid="28"/>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fade">
                                      <p:cBhvr>
                                        <p:cTn id="52" dur="500"/>
                                        <p:tgtEl>
                                          <p:spTgt spid="27"/>
                                        </p:tgtEl>
                                      </p:cBhvr>
                                    </p:animEffect>
                                  </p:childTnLst>
                                </p:cTn>
                              </p:par>
                            </p:childTnLst>
                          </p:cTn>
                        </p:par>
                        <p:par>
                          <p:cTn id="53" fill="hold">
                            <p:stCondLst>
                              <p:cond delay="2000"/>
                            </p:stCondLst>
                            <p:childTnLst>
                              <p:par>
                                <p:cTn id="54" presetID="10" presetClass="entr" presetSubtype="0" fill="hold" grpId="0" nodeType="after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fade">
                                      <p:cBhvr>
                                        <p:cTn id="56" dur="500"/>
                                        <p:tgtEl>
                                          <p:spTgt spid="1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fade">
                                      <p:cBhvr>
                                        <p:cTn id="59" dur="500"/>
                                        <p:tgtEl>
                                          <p:spTgt spid="1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0"/>
                                        </p:tgtEl>
                                        <p:attrNameLst>
                                          <p:attrName>style.visibility</p:attrName>
                                        </p:attrNameLst>
                                      </p:cBhvr>
                                      <p:to>
                                        <p:strVal val="visible"/>
                                      </p:to>
                                    </p:set>
                                    <p:animEffect transition="in" filter="fade">
                                      <p:cBhvr>
                                        <p:cTn id="62" dur="500"/>
                                        <p:tgtEl>
                                          <p:spTgt spid="20"/>
                                        </p:tgtEl>
                                      </p:cBhvr>
                                    </p:animEffect>
                                  </p:childTnLst>
                                </p:cTn>
                              </p:par>
                            </p:childTnLst>
                          </p:cTn>
                        </p:par>
                        <p:par>
                          <p:cTn id="63" fill="hold">
                            <p:stCondLst>
                              <p:cond delay="2500"/>
                            </p:stCondLst>
                            <p:childTnLst>
                              <p:par>
                                <p:cTn id="64" presetID="10" presetClass="entr" presetSubtype="0" fill="hold" grpId="0" nodeType="afterEffect">
                                  <p:stCondLst>
                                    <p:cond delay="0"/>
                                  </p:stCondLst>
                                  <p:childTnLst>
                                    <p:set>
                                      <p:cBhvr>
                                        <p:cTn id="65" dur="1" fill="hold">
                                          <p:stCondLst>
                                            <p:cond delay="0"/>
                                          </p:stCondLst>
                                        </p:cTn>
                                        <p:tgtEl>
                                          <p:spTgt spid="15"/>
                                        </p:tgtEl>
                                        <p:attrNameLst>
                                          <p:attrName>style.visibility</p:attrName>
                                        </p:attrNameLst>
                                      </p:cBhvr>
                                      <p:to>
                                        <p:strVal val="visible"/>
                                      </p:to>
                                    </p:set>
                                    <p:animEffect transition="in" filter="fade">
                                      <p:cBhvr>
                                        <p:cTn id="66" dur="500"/>
                                        <p:tgtEl>
                                          <p:spTgt spid="1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7"/>
                                        </p:tgtEl>
                                        <p:attrNameLst>
                                          <p:attrName>style.visibility</p:attrName>
                                        </p:attrNameLst>
                                      </p:cBhvr>
                                      <p:to>
                                        <p:strVal val="visible"/>
                                      </p:to>
                                    </p:set>
                                    <p:animEffect transition="in" filter="fade">
                                      <p:cBhvr>
                                        <p:cTn id="69" dur="500"/>
                                        <p:tgtEl>
                                          <p:spTgt spid="17"/>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9"/>
                                        </p:tgtEl>
                                        <p:attrNameLst>
                                          <p:attrName>style.visibility</p:attrName>
                                        </p:attrNameLst>
                                      </p:cBhvr>
                                      <p:to>
                                        <p:strVal val="visible"/>
                                      </p:to>
                                    </p:set>
                                    <p:animEffect transition="in" filter="fade">
                                      <p:cBhvr>
                                        <p:cTn id="7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2" grpId="0" animBg="1"/>
      <p:bldP spid="13" grpId="0" animBg="1"/>
      <p:bldP spid="14" grpId="0" animBg="1"/>
      <p:bldP spid="15" grpId="0"/>
      <p:bldP spid="16" grpId="0"/>
      <p:bldP spid="17" grpId="0"/>
      <p:bldP spid="18" grpId="0"/>
      <p:bldP spid="19" grpId="0"/>
      <p:bldP spid="20" grpId="0"/>
      <p:bldP spid="21" grpId="0"/>
      <p:bldP spid="22" grpId="0"/>
      <p:bldP spid="23" grpId="0"/>
      <p:bldP spid="27"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grpSp>
        <p:nvGrpSpPr>
          <p:cNvPr id="2" name="Group 1"/>
          <p:cNvGrpSpPr/>
          <p:nvPr/>
        </p:nvGrpSpPr>
        <p:grpSpPr>
          <a:xfrm>
            <a:off x="7277099" y="1893860"/>
            <a:ext cx="4914901" cy="3413177"/>
            <a:chOff x="7277099" y="1893860"/>
            <a:chExt cx="4914901" cy="3413177"/>
          </a:xfrm>
        </p:grpSpPr>
        <p:sp>
          <p:nvSpPr>
            <p:cNvPr id="113" name="Rectangle 112"/>
            <p:cNvSpPr/>
            <p:nvPr/>
          </p:nvSpPr>
          <p:spPr>
            <a:xfrm>
              <a:off x="7277100" y="2006599"/>
              <a:ext cx="4914899" cy="3190875"/>
            </a:xfrm>
            <a:prstGeom prst="rect">
              <a:avLst/>
            </a:prstGeom>
            <a:solidFill>
              <a:schemeClr val="accent1">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7" name="Rectangle 126"/>
            <p:cNvSpPr/>
            <p:nvPr/>
          </p:nvSpPr>
          <p:spPr>
            <a:xfrm>
              <a:off x="7277099" y="1893860"/>
              <a:ext cx="2592615" cy="112739"/>
            </a:xfrm>
            <a:prstGeom prst="rect">
              <a:avLst/>
            </a:prstGeom>
            <a:solidFill>
              <a:schemeClr val="accent3">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ectangle 127"/>
            <p:cNvSpPr/>
            <p:nvPr/>
          </p:nvSpPr>
          <p:spPr>
            <a:xfrm>
              <a:off x="9599385" y="5194298"/>
              <a:ext cx="2592615" cy="112739"/>
            </a:xfrm>
            <a:prstGeom prst="rect">
              <a:avLst/>
            </a:prstGeom>
            <a:solidFill>
              <a:schemeClr val="accent3">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4" name="TextBox 113"/>
          <p:cNvSpPr txBox="1"/>
          <p:nvPr/>
        </p:nvSpPr>
        <p:spPr>
          <a:xfrm>
            <a:off x="7568933" y="2260404"/>
            <a:ext cx="2411429" cy="584775"/>
          </a:xfrm>
          <a:prstGeom prst="rect">
            <a:avLst/>
          </a:prstGeom>
          <a:noFill/>
        </p:spPr>
        <p:txBody>
          <a:bodyPr wrap="none" rtlCol="0">
            <a:spAutoFit/>
          </a:bodyPr>
          <a:lstStyle/>
          <a:p>
            <a:r>
              <a:rPr lang="id-ID" sz="3200" dirty="0" smtClean="0">
                <a:solidFill>
                  <a:schemeClr val="bg1"/>
                </a:solidFill>
                <a:latin typeface="Neris Thin" panose="00000300000000000000" pitchFamily="50" charset="0"/>
              </a:rPr>
              <a:t>Get in </a:t>
            </a:r>
            <a:r>
              <a:rPr lang="id-ID" sz="3200" dirty="0" smtClean="0">
                <a:solidFill>
                  <a:schemeClr val="accent3"/>
                </a:solidFill>
                <a:latin typeface="Neris Black" panose="00000A00000000000000" pitchFamily="50" charset="0"/>
              </a:rPr>
              <a:t>Touch</a:t>
            </a:r>
            <a:endParaRPr lang="id-ID" sz="3200" dirty="0">
              <a:solidFill>
                <a:schemeClr val="accent3"/>
              </a:solidFill>
              <a:latin typeface="Neris Black" panose="00000A00000000000000" pitchFamily="50" charset="0"/>
            </a:endParaRPr>
          </a:p>
        </p:txBody>
      </p:sp>
      <p:sp>
        <p:nvSpPr>
          <p:cNvPr id="115" name="TextBox 114"/>
          <p:cNvSpPr txBox="1"/>
          <p:nvPr/>
        </p:nvSpPr>
        <p:spPr>
          <a:xfrm>
            <a:off x="7568934" y="2845179"/>
            <a:ext cx="4347296" cy="1015663"/>
          </a:xfrm>
          <a:prstGeom prst="rect">
            <a:avLst/>
          </a:prstGeom>
          <a:noFill/>
        </p:spPr>
        <p:txBody>
          <a:bodyPr wrap="square" rtlCol="0">
            <a:spAutoFit/>
          </a:bodyPr>
          <a:lstStyle/>
          <a:p>
            <a:r>
              <a:rPr lang="id-ID" sz="1200" dirty="0" smtClean="0">
                <a:solidFill>
                  <a:schemeClr val="bg1"/>
                </a:solidFill>
              </a:rPr>
              <a:t>Lorem ipsum dolor sit amet, consectetuer adipiscing elit, sed diam nonummy nibh euismod tincidunt ut laoreet dolore magna aliquam erat volutpat. Ut wisi enim ad minim veniam, quis nostrud exerci tation ullamcorper suscipit lobortis nisl ut aliquip ex ea commodo consequat</a:t>
            </a:r>
            <a:r>
              <a:rPr lang="id-ID" sz="1200" dirty="0">
                <a:solidFill>
                  <a:schemeClr val="bg1"/>
                </a:solidFill>
              </a:rPr>
              <a:t>. </a:t>
            </a:r>
          </a:p>
        </p:txBody>
      </p:sp>
      <p:grpSp>
        <p:nvGrpSpPr>
          <p:cNvPr id="116" name="Group 115"/>
          <p:cNvGrpSpPr/>
          <p:nvPr/>
        </p:nvGrpSpPr>
        <p:grpSpPr>
          <a:xfrm>
            <a:off x="7677907" y="4064647"/>
            <a:ext cx="286167" cy="380970"/>
            <a:chOff x="6305550" y="2119313"/>
            <a:chExt cx="517525" cy="688975"/>
          </a:xfrm>
          <a:solidFill>
            <a:schemeClr val="accent3"/>
          </a:solidFill>
        </p:grpSpPr>
        <p:sp>
          <p:nvSpPr>
            <p:cNvPr id="117"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9" name="Freeform 140"/>
          <p:cNvSpPr>
            <a:spLocks noEditPoints="1"/>
          </p:cNvSpPr>
          <p:nvPr/>
        </p:nvSpPr>
        <p:spPr bwMode="auto">
          <a:xfrm>
            <a:off x="7625520" y="4567912"/>
            <a:ext cx="401448" cy="263018"/>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20" name="Freeform 286"/>
          <p:cNvSpPr>
            <a:spLocks noEditPoints="1"/>
          </p:cNvSpPr>
          <p:nvPr/>
        </p:nvSpPr>
        <p:spPr bwMode="auto">
          <a:xfrm>
            <a:off x="10023278" y="4093225"/>
            <a:ext cx="290391" cy="291081"/>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122" name="Freeform 345"/>
          <p:cNvSpPr>
            <a:spLocks/>
          </p:cNvSpPr>
          <p:nvPr/>
        </p:nvSpPr>
        <p:spPr bwMode="auto">
          <a:xfrm>
            <a:off x="10076480" y="4513749"/>
            <a:ext cx="145236" cy="290471"/>
          </a:xfrm>
          <a:custGeom>
            <a:avLst/>
            <a:gdLst>
              <a:gd name="T0" fmla="*/ 4593 w 8064"/>
              <a:gd name="T1" fmla="*/ 4520 h 16128"/>
              <a:gd name="T2" fmla="*/ 4777 w 8064"/>
              <a:gd name="T3" fmla="*/ 3853 h 16128"/>
              <a:gd name="T4" fmla="*/ 5091 w 8064"/>
              <a:gd name="T5" fmla="*/ 3413 h 16128"/>
              <a:gd name="T6" fmla="*/ 5500 w 8064"/>
              <a:gd name="T7" fmla="*/ 3164 h 16128"/>
              <a:gd name="T8" fmla="*/ 5969 w 8064"/>
              <a:gd name="T9" fmla="*/ 3067 h 16128"/>
              <a:gd name="T10" fmla="*/ 6463 w 8064"/>
              <a:gd name="T11" fmla="*/ 3088 h 16128"/>
              <a:gd name="T12" fmla="*/ 6945 w 8064"/>
              <a:gd name="T13" fmla="*/ 3186 h 16128"/>
              <a:gd name="T14" fmla="*/ 7382 w 8064"/>
              <a:gd name="T15" fmla="*/ 3328 h 16128"/>
              <a:gd name="T16" fmla="*/ 7737 w 8064"/>
              <a:gd name="T17" fmla="*/ 3476 h 16128"/>
              <a:gd name="T18" fmla="*/ 8024 w 8064"/>
              <a:gd name="T19" fmla="*/ 3616 h 16128"/>
              <a:gd name="T20" fmla="*/ 7692 w 8064"/>
              <a:gd name="T21" fmla="*/ 763 h 16128"/>
              <a:gd name="T22" fmla="*/ 6881 w 8064"/>
              <a:gd name="T23" fmla="*/ 397 h 16128"/>
              <a:gd name="T24" fmla="*/ 6149 w 8064"/>
              <a:gd name="T25" fmla="*/ 155 h 16128"/>
              <a:gd name="T26" fmla="*/ 5491 w 8064"/>
              <a:gd name="T27" fmla="*/ 27 h 16128"/>
              <a:gd name="T28" fmla="*/ 4899 w 8064"/>
              <a:gd name="T29" fmla="*/ 4 h 16128"/>
              <a:gd name="T30" fmla="*/ 4370 w 8064"/>
              <a:gd name="T31" fmla="*/ 76 h 16128"/>
              <a:gd name="T32" fmla="*/ 3894 w 8064"/>
              <a:gd name="T33" fmla="*/ 233 h 16128"/>
              <a:gd name="T34" fmla="*/ 3468 w 8064"/>
              <a:gd name="T35" fmla="*/ 467 h 16128"/>
              <a:gd name="T36" fmla="*/ 3083 w 8064"/>
              <a:gd name="T37" fmla="*/ 766 h 16128"/>
              <a:gd name="T38" fmla="*/ 2736 w 8064"/>
              <a:gd name="T39" fmla="*/ 1123 h 16128"/>
              <a:gd name="T40" fmla="*/ 2418 w 8064"/>
              <a:gd name="T41" fmla="*/ 1527 h 16128"/>
              <a:gd name="T42" fmla="*/ 2151 w 8064"/>
              <a:gd name="T43" fmla="*/ 1948 h 16128"/>
              <a:gd name="T44" fmla="*/ 1953 w 8064"/>
              <a:gd name="T45" fmla="*/ 2395 h 16128"/>
              <a:gd name="T46" fmla="*/ 1810 w 8064"/>
              <a:gd name="T47" fmla="*/ 2863 h 16128"/>
              <a:gd name="T48" fmla="*/ 1714 w 8064"/>
              <a:gd name="T49" fmla="*/ 3336 h 16128"/>
              <a:gd name="T50" fmla="*/ 1657 w 8064"/>
              <a:gd name="T51" fmla="*/ 3799 h 16128"/>
              <a:gd name="T52" fmla="*/ 1630 w 8064"/>
              <a:gd name="T53" fmla="*/ 4235 h 16128"/>
              <a:gd name="T54" fmla="*/ 1626 w 8064"/>
              <a:gd name="T55" fmla="*/ 4628 h 16128"/>
              <a:gd name="T56" fmla="*/ 1638 w 8064"/>
              <a:gd name="T57" fmla="*/ 4962 h 16128"/>
              <a:gd name="T58" fmla="*/ 1656 w 8064"/>
              <a:gd name="T59" fmla="*/ 5220 h 16128"/>
              <a:gd name="T60" fmla="*/ 1677 w 8064"/>
              <a:gd name="T61" fmla="*/ 5420 h 16128"/>
              <a:gd name="T62" fmla="*/ 0 w 8064"/>
              <a:gd name="T63" fmla="*/ 6731 h 16128"/>
              <a:gd name="T64" fmla="*/ 2022 w 8064"/>
              <a:gd name="T65" fmla="*/ 16128 h 16128"/>
              <a:gd name="T66" fmla="*/ 4859 w 8064"/>
              <a:gd name="T67" fmla="*/ 15947 h 16128"/>
              <a:gd name="T68" fmla="*/ 4830 w 8064"/>
              <a:gd name="T69" fmla="*/ 15079 h 16128"/>
              <a:gd name="T70" fmla="*/ 4784 w 8064"/>
              <a:gd name="T71" fmla="*/ 13662 h 16128"/>
              <a:gd name="T72" fmla="*/ 4729 w 8064"/>
              <a:gd name="T73" fmla="*/ 11882 h 16128"/>
              <a:gd name="T74" fmla="*/ 4671 w 8064"/>
              <a:gd name="T75" fmla="*/ 9927 h 16128"/>
              <a:gd name="T76" fmla="*/ 7981 w 8064"/>
              <a:gd name="T77" fmla="*/ 8617 h 16128"/>
              <a:gd name="T78" fmla="*/ 4582 w 8064"/>
              <a:gd name="T79" fmla="*/ 6393 h 16128"/>
              <a:gd name="T80" fmla="*/ 4576 w 8064"/>
              <a:gd name="T81" fmla="*/ 6107 h 16128"/>
              <a:gd name="T82" fmla="*/ 4571 w 8064"/>
              <a:gd name="T83" fmla="*/ 5835 h 16128"/>
              <a:gd name="T84" fmla="*/ 4567 w 8064"/>
              <a:gd name="T85" fmla="*/ 5578 h 16128"/>
              <a:gd name="T86" fmla="*/ 4563 w 8064"/>
              <a:gd name="T87" fmla="*/ 5335 h 16128"/>
              <a:gd name="T88" fmla="*/ 4560 w 8064"/>
              <a:gd name="T89" fmla="*/ 5109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064" h="16128">
                <a:moveTo>
                  <a:pt x="4560" y="5109"/>
                </a:moveTo>
                <a:lnTo>
                  <a:pt x="4567" y="4799"/>
                </a:lnTo>
                <a:lnTo>
                  <a:pt x="4593" y="4520"/>
                </a:lnTo>
                <a:lnTo>
                  <a:pt x="4638" y="4270"/>
                </a:lnTo>
                <a:lnTo>
                  <a:pt x="4700" y="4048"/>
                </a:lnTo>
                <a:lnTo>
                  <a:pt x="4777" y="3853"/>
                </a:lnTo>
                <a:lnTo>
                  <a:pt x="4869" y="3683"/>
                </a:lnTo>
                <a:lnTo>
                  <a:pt x="4975" y="3537"/>
                </a:lnTo>
                <a:lnTo>
                  <a:pt x="5091" y="3413"/>
                </a:lnTo>
                <a:lnTo>
                  <a:pt x="5219" y="3311"/>
                </a:lnTo>
                <a:lnTo>
                  <a:pt x="5356" y="3229"/>
                </a:lnTo>
                <a:lnTo>
                  <a:pt x="5500" y="3164"/>
                </a:lnTo>
                <a:lnTo>
                  <a:pt x="5652" y="3117"/>
                </a:lnTo>
                <a:lnTo>
                  <a:pt x="5809" y="3085"/>
                </a:lnTo>
                <a:lnTo>
                  <a:pt x="5969" y="3067"/>
                </a:lnTo>
                <a:lnTo>
                  <a:pt x="6133" y="3063"/>
                </a:lnTo>
                <a:lnTo>
                  <a:pt x="6298" y="3070"/>
                </a:lnTo>
                <a:lnTo>
                  <a:pt x="6463" y="3088"/>
                </a:lnTo>
                <a:lnTo>
                  <a:pt x="6626" y="3114"/>
                </a:lnTo>
                <a:lnTo>
                  <a:pt x="6788" y="3147"/>
                </a:lnTo>
                <a:lnTo>
                  <a:pt x="6945" y="3186"/>
                </a:lnTo>
                <a:lnTo>
                  <a:pt x="7097" y="3231"/>
                </a:lnTo>
                <a:lnTo>
                  <a:pt x="7243" y="3279"/>
                </a:lnTo>
                <a:lnTo>
                  <a:pt x="7382" y="3328"/>
                </a:lnTo>
                <a:lnTo>
                  <a:pt x="7511" y="3379"/>
                </a:lnTo>
                <a:lnTo>
                  <a:pt x="7630" y="3428"/>
                </a:lnTo>
                <a:lnTo>
                  <a:pt x="7737" y="3476"/>
                </a:lnTo>
                <a:lnTo>
                  <a:pt x="7832" y="3519"/>
                </a:lnTo>
                <a:lnTo>
                  <a:pt x="7912" y="3558"/>
                </a:lnTo>
                <a:lnTo>
                  <a:pt x="8024" y="3616"/>
                </a:lnTo>
                <a:lnTo>
                  <a:pt x="8064" y="3637"/>
                </a:lnTo>
                <a:lnTo>
                  <a:pt x="7981" y="915"/>
                </a:lnTo>
                <a:lnTo>
                  <a:pt x="7692" y="763"/>
                </a:lnTo>
                <a:lnTo>
                  <a:pt x="7412" y="627"/>
                </a:lnTo>
                <a:lnTo>
                  <a:pt x="7142" y="505"/>
                </a:lnTo>
                <a:lnTo>
                  <a:pt x="6881" y="397"/>
                </a:lnTo>
                <a:lnTo>
                  <a:pt x="6628" y="303"/>
                </a:lnTo>
                <a:lnTo>
                  <a:pt x="6385" y="223"/>
                </a:lnTo>
                <a:lnTo>
                  <a:pt x="6149" y="155"/>
                </a:lnTo>
                <a:lnTo>
                  <a:pt x="5922" y="100"/>
                </a:lnTo>
                <a:lnTo>
                  <a:pt x="5702" y="57"/>
                </a:lnTo>
                <a:lnTo>
                  <a:pt x="5491" y="27"/>
                </a:lnTo>
                <a:lnTo>
                  <a:pt x="5287" y="8"/>
                </a:lnTo>
                <a:lnTo>
                  <a:pt x="5090" y="0"/>
                </a:lnTo>
                <a:lnTo>
                  <a:pt x="4899" y="4"/>
                </a:lnTo>
                <a:lnTo>
                  <a:pt x="4717" y="17"/>
                </a:lnTo>
                <a:lnTo>
                  <a:pt x="4540" y="41"/>
                </a:lnTo>
                <a:lnTo>
                  <a:pt x="4370" y="76"/>
                </a:lnTo>
                <a:lnTo>
                  <a:pt x="4205" y="119"/>
                </a:lnTo>
                <a:lnTo>
                  <a:pt x="4047" y="171"/>
                </a:lnTo>
                <a:lnTo>
                  <a:pt x="3894" y="233"/>
                </a:lnTo>
                <a:lnTo>
                  <a:pt x="3747" y="302"/>
                </a:lnTo>
                <a:lnTo>
                  <a:pt x="3605" y="381"/>
                </a:lnTo>
                <a:lnTo>
                  <a:pt x="3468" y="467"/>
                </a:lnTo>
                <a:lnTo>
                  <a:pt x="3336" y="559"/>
                </a:lnTo>
                <a:lnTo>
                  <a:pt x="3207" y="659"/>
                </a:lnTo>
                <a:lnTo>
                  <a:pt x="3083" y="766"/>
                </a:lnTo>
                <a:lnTo>
                  <a:pt x="2965" y="880"/>
                </a:lnTo>
                <a:lnTo>
                  <a:pt x="2848" y="999"/>
                </a:lnTo>
                <a:lnTo>
                  <a:pt x="2736" y="1123"/>
                </a:lnTo>
                <a:lnTo>
                  <a:pt x="2627" y="1253"/>
                </a:lnTo>
                <a:lnTo>
                  <a:pt x="2521" y="1388"/>
                </a:lnTo>
                <a:lnTo>
                  <a:pt x="2418" y="1527"/>
                </a:lnTo>
                <a:lnTo>
                  <a:pt x="2318" y="1671"/>
                </a:lnTo>
                <a:lnTo>
                  <a:pt x="2231" y="1807"/>
                </a:lnTo>
                <a:lnTo>
                  <a:pt x="2151" y="1948"/>
                </a:lnTo>
                <a:lnTo>
                  <a:pt x="2079" y="2094"/>
                </a:lnTo>
                <a:lnTo>
                  <a:pt x="2013" y="2243"/>
                </a:lnTo>
                <a:lnTo>
                  <a:pt x="1953" y="2395"/>
                </a:lnTo>
                <a:lnTo>
                  <a:pt x="1899" y="2549"/>
                </a:lnTo>
                <a:lnTo>
                  <a:pt x="1852" y="2705"/>
                </a:lnTo>
                <a:lnTo>
                  <a:pt x="1810" y="2863"/>
                </a:lnTo>
                <a:lnTo>
                  <a:pt x="1772" y="3021"/>
                </a:lnTo>
                <a:lnTo>
                  <a:pt x="1741" y="3178"/>
                </a:lnTo>
                <a:lnTo>
                  <a:pt x="1714" y="3336"/>
                </a:lnTo>
                <a:lnTo>
                  <a:pt x="1690" y="3493"/>
                </a:lnTo>
                <a:lnTo>
                  <a:pt x="1672" y="3647"/>
                </a:lnTo>
                <a:lnTo>
                  <a:pt x="1657" y="3799"/>
                </a:lnTo>
                <a:lnTo>
                  <a:pt x="1645" y="3948"/>
                </a:lnTo>
                <a:lnTo>
                  <a:pt x="1636" y="4093"/>
                </a:lnTo>
                <a:lnTo>
                  <a:pt x="1630" y="4235"/>
                </a:lnTo>
                <a:lnTo>
                  <a:pt x="1626" y="4372"/>
                </a:lnTo>
                <a:lnTo>
                  <a:pt x="1625" y="4503"/>
                </a:lnTo>
                <a:lnTo>
                  <a:pt x="1626" y="4628"/>
                </a:lnTo>
                <a:lnTo>
                  <a:pt x="1629" y="4747"/>
                </a:lnTo>
                <a:lnTo>
                  <a:pt x="1633" y="4859"/>
                </a:lnTo>
                <a:lnTo>
                  <a:pt x="1638" y="4962"/>
                </a:lnTo>
                <a:lnTo>
                  <a:pt x="1644" y="5057"/>
                </a:lnTo>
                <a:lnTo>
                  <a:pt x="1650" y="5144"/>
                </a:lnTo>
                <a:lnTo>
                  <a:pt x="1656" y="5220"/>
                </a:lnTo>
                <a:lnTo>
                  <a:pt x="1662" y="5287"/>
                </a:lnTo>
                <a:lnTo>
                  <a:pt x="1668" y="5342"/>
                </a:lnTo>
                <a:lnTo>
                  <a:pt x="1677" y="5420"/>
                </a:lnTo>
                <a:lnTo>
                  <a:pt x="1680" y="5446"/>
                </a:lnTo>
                <a:lnTo>
                  <a:pt x="1718" y="6641"/>
                </a:lnTo>
                <a:lnTo>
                  <a:pt x="0" y="6731"/>
                </a:lnTo>
                <a:lnTo>
                  <a:pt x="0" y="8617"/>
                </a:lnTo>
                <a:lnTo>
                  <a:pt x="1782" y="8617"/>
                </a:lnTo>
                <a:lnTo>
                  <a:pt x="2022" y="16128"/>
                </a:lnTo>
                <a:lnTo>
                  <a:pt x="4865" y="16128"/>
                </a:lnTo>
                <a:lnTo>
                  <a:pt x="4863" y="16082"/>
                </a:lnTo>
                <a:lnTo>
                  <a:pt x="4859" y="15947"/>
                </a:lnTo>
                <a:lnTo>
                  <a:pt x="4852" y="15730"/>
                </a:lnTo>
                <a:lnTo>
                  <a:pt x="4842" y="15438"/>
                </a:lnTo>
                <a:lnTo>
                  <a:pt x="4830" y="15079"/>
                </a:lnTo>
                <a:lnTo>
                  <a:pt x="4816" y="14658"/>
                </a:lnTo>
                <a:lnTo>
                  <a:pt x="4801" y="14184"/>
                </a:lnTo>
                <a:lnTo>
                  <a:pt x="4784" y="13662"/>
                </a:lnTo>
                <a:lnTo>
                  <a:pt x="4767" y="13100"/>
                </a:lnTo>
                <a:lnTo>
                  <a:pt x="4748" y="12504"/>
                </a:lnTo>
                <a:lnTo>
                  <a:pt x="4729" y="11882"/>
                </a:lnTo>
                <a:lnTo>
                  <a:pt x="4710" y="11241"/>
                </a:lnTo>
                <a:lnTo>
                  <a:pt x="4690" y="10587"/>
                </a:lnTo>
                <a:lnTo>
                  <a:pt x="4671" y="9927"/>
                </a:lnTo>
                <a:lnTo>
                  <a:pt x="4653" y="9269"/>
                </a:lnTo>
                <a:lnTo>
                  <a:pt x="4635" y="8617"/>
                </a:lnTo>
                <a:lnTo>
                  <a:pt x="7981" y="8617"/>
                </a:lnTo>
                <a:lnTo>
                  <a:pt x="7981" y="6313"/>
                </a:lnTo>
                <a:lnTo>
                  <a:pt x="4584" y="6491"/>
                </a:lnTo>
                <a:lnTo>
                  <a:pt x="4582" y="6393"/>
                </a:lnTo>
                <a:lnTo>
                  <a:pt x="4580" y="6296"/>
                </a:lnTo>
                <a:lnTo>
                  <a:pt x="4578" y="6201"/>
                </a:lnTo>
                <a:lnTo>
                  <a:pt x="4576" y="6107"/>
                </a:lnTo>
                <a:lnTo>
                  <a:pt x="4574" y="6016"/>
                </a:lnTo>
                <a:lnTo>
                  <a:pt x="4573" y="5925"/>
                </a:lnTo>
                <a:lnTo>
                  <a:pt x="4571" y="5835"/>
                </a:lnTo>
                <a:lnTo>
                  <a:pt x="4570" y="5749"/>
                </a:lnTo>
                <a:lnTo>
                  <a:pt x="4568" y="5662"/>
                </a:lnTo>
                <a:lnTo>
                  <a:pt x="4567" y="5578"/>
                </a:lnTo>
                <a:lnTo>
                  <a:pt x="4566" y="5496"/>
                </a:lnTo>
                <a:lnTo>
                  <a:pt x="4564" y="5415"/>
                </a:lnTo>
                <a:lnTo>
                  <a:pt x="4563" y="5335"/>
                </a:lnTo>
                <a:lnTo>
                  <a:pt x="4562" y="5258"/>
                </a:lnTo>
                <a:lnTo>
                  <a:pt x="4561" y="5182"/>
                </a:lnTo>
                <a:lnTo>
                  <a:pt x="4560" y="5109"/>
                </a:lnTo>
                <a:close/>
              </a:path>
            </a:pathLst>
          </a:custGeom>
          <a:noFill/>
          <a:ln w="19050">
            <a:solidFill>
              <a:schemeClr val="accent3"/>
            </a:solidFill>
          </a:ln>
          <a:extLst/>
        </p:spPr>
        <p:txBody>
          <a:bodyPr vert="horz" wrap="square" lIns="91440" tIns="45720" rIns="91440" bIns="45720" numCol="1" anchor="t" anchorCtr="0" compatLnSpc="1">
            <a:prstTxWarp prst="textNoShape">
              <a:avLst/>
            </a:prstTxWarp>
          </a:bodyPr>
          <a:lstStyle/>
          <a:p>
            <a:endParaRPr lang="id-ID"/>
          </a:p>
        </p:txBody>
      </p:sp>
      <p:sp>
        <p:nvSpPr>
          <p:cNvPr id="123" name="TextBox 122"/>
          <p:cNvSpPr txBox="1"/>
          <p:nvPr/>
        </p:nvSpPr>
        <p:spPr>
          <a:xfrm>
            <a:off x="7959655" y="4113659"/>
            <a:ext cx="1320878" cy="276999"/>
          </a:xfrm>
          <a:prstGeom prst="rect">
            <a:avLst/>
          </a:prstGeom>
          <a:noFill/>
        </p:spPr>
        <p:txBody>
          <a:bodyPr wrap="square" rtlCol="0">
            <a:spAutoFit/>
          </a:bodyPr>
          <a:lstStyle/>
          <a:p>
            <a:r>
              <a:rPr lang="id-ID" sz="1200" dirty="0" smtClean="0">
                <a:solidFill>
                  <a:schemeClr val="bg1"/>
                </a:solidFill>
              </a:rPr>
              <a:t>MAXIMIZE Street</a:t>
            </a:r>
            <a:endParaRPr lang="id-ID" sz="1200" dirty="0">
              <a:solidFill>
                <a:schemeClr val="bg1"/>
              </a:solidFill>
            </a:endParaRPr>
          </a:p>
        </p:txBody>
      </p:sp>
      <p:sp>
        <p:nvSpPr>
          <p:cNvPr id="124" name="TextBox 123"/>
          <p:cNvSpPr txBox="1"/>
          <p:nvPr/>
        </p:nvSpPr>
        <p:spPr>
          <a:xfrm>
            <a:off x="7988914" y="4553931"/>
            <a:ext cx="1688486" cy="276999"/>
          </a:xfrm>
          <a:prstGeom prst="rect">
            <a:avLst/>
          </a:prstGeom>
          <a:noFill/>
        </p:spPr>
        <p:txBody>
          <a:bodyPr wrap="square" rtlCol="0">
            <a:spAutoFit/>
          </a:bodyPr>
          <a:lstStyle/>
          <a:p>
            <a:r>
              <a:rPr lang="id-ID" sz="1200" dirty="0" smtClean="0">
                <a:solidFill>
                  <a:schemeClr val="bg1"/>
                </a:solidFill>
              </a:rPr>
              <a:t>MAXIMIZE@email.com</a:t>
            </a:r>
            <a:endParaRPr lang="id-ID" sz="1200" dirty="0">
              <a:solidFill>
                <a:schemeClr val="bg1"/>
              </a:solidFill>
            </a:endParaRPr>
          </a:p>
        </p:txBody>
      </p:sp>
      <p:sp>
        <p:nvSpPr>
          <p:cNvPr id="125" name="TextBox 124"/>
          <p:cNvSpPr txBox="1"/>
          <p:nvPr/>
        </p:nvSpPr>
        <p:spPr>
          <a:xfrm>
            <a:off x="10302757" y="4113659"/>
            <a:ext cx="1320878" cy="276999"/>
          </a:xfrm>
          <a:prstGeom prst="rect">
            <a:avLst/>
          </a:prstGeom>
          <a:noFill/>
        </p:spPr>
        <p:txBody>
          <a:bodyPr wrap="square" rtlCol="0">
            <a:spAutoFit/>
          </a:bodyPr>
          <a:lstStyle/>
          <a:p>
            <a:r>
              <a:rPr lang="id-ID" sz="1200" dirty="0" smtClean="0">
                <a:solidFill>
                  <a:schemeClr val="bg1"/>
                </a:solidFill>
              </a:rPr>
              <a:t>MAXIMIZE.com</a:t>
            </a:r>
            <a:endParaRPr lang="id-ID" sz="1200" dirty="0">
              <a:solidFill>
                <a:schemeClr val="bg1"/>
              </a:solidFill>
            </a:endParaRPr>
          </a:p>
        </p:txBody>
      </p:sp>
      <p:sp>
        <p:nvSpPr>
          <p:cNvPr id="126" name="TextBox 125"/>
          <p:cNvSpPr txBox="1"/>
          <p:nvPr/>
        </p:nvSpPr>
        <p:spPr>
          <a:xfrm>
            <a:off x="10332016" y="4553931"/>
            <a:ext cx="1688486" cy="276999"/>
          </a:xfrm>
          <a:prstGeom prst="rect">
            <a:avLst/>
          </a:prstGeom>
          <a:noFill/>
        </p:spPr>
        <p:txBody>
          <a:bodyPr wrap="square" rtlCol="0">
            <a:spAutoFit/>
          </a:bodyPr>
          <a:lstStyle/>
          <a:p>
            <a:r>
              <a:rPr lang="id-ID" sz="1200" dirty="0" smtClean="0">
                <a:solidFill>
                  <a:schemeClr val="bg1"/>
                </a:solidFill>
              </a:rPr>
              <a:t>MAXIMIZE</a:t>
            </a:r>
            <a:endParaRPr lang="id-ID" sz="1200" dirty="0">
              <a:solidFill>
                <a:schemeClr val="bg1"/>
              </a:solidFill>
            </a:endParaRPr>
          </a:p>
        </p:txBody>
      </p:sp>
    </p:spTree>
    <p:extLst>
      <p:ext uri="{BB962C8B-B14F-4D97-AF65-F5344CB8AC3E}">
        <p14:creationId xmlns:p14="http://schemas.microsoft.com/office/powerpoint/2010/main" val="25522077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4"/>
                                        </p:tgtEl>
                                        <p:attrNameLst>
                                          <p:attrName>style.visibility</p:attrName>
                                        </p:attrNameLst>
                                      </p:cBhvr>
                                      <p:to>
                                        <p:strVal val="visible"/>
                                      </p:to>
                                    </p:set>
                                    <p:animEffect transition="in" filter="fade">
                                      <p:cBhvr>
                                        <p:cTn id="11" dur="500"/>
                                        <p:tgtEl>
                                          <p:spTgt spid="1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15"/>
                                        </p:tgtEl>
                                        <p:attrNameLst>
                                          <p:attrName>style.visibility</p:attrName>
                                        </p:attrNameLst>
                                      </p:cBhvr>
                                      <p:to>
                                        <p:strVal val="visible"/>
                                      </p:to>
                                    </p:set>
                                    <p:animEffect transition="in" filter="fade">
                                      <p:cBhvr>
                                        <p:cTn id="15" dur="500"/>
                                        <p:tgtEl>
                                          <p:spTgt spid="115"/>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16"/>
                                        </p:tgtEl>
                                        <p:attrNameLst>
                                          <p:attrName>style.visibility</p:attrName>
                                        </p:attrNameLst>
                                      </p:cBhvr>
                                      <p:to>
                                        <p:strVal val="visible"/>
                                      </p:to>
                                    </p:set>
                                    <p:animEffect transition="in" filter="fade">
                                      <p:cBhvr>
                                        <p:cTn id="19" dur="500"/>
                                        <p:tgtEl>
                                          <p:spTgt spid="11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23"/>
                                        </p:tgtEl>
                                        <p:attrNameLst>
                                          <p:attrName>style.visibility</p:attrName>
                                        </p:attrNameLst>
                                      </p:cBhvr>
                                      <p:to>
                                        <p:strVal val="visible"/>
                                      </p:to>
                                    </p:set>
                                    <p:animEffect transition="in" filter="fade">
                                      <p:cBhvr>
                                        <p:cTn id="23" dur="500"/>
                                        <p:tgtEl>
                                          <p:spTgt spid="123"/>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19"/>
                                        </p:tgtEl>
                                        <p:attrNameLst>
                                          <p:attrName>style.visibility</p:attrName>
                                        </p:attrNameLst>
                                      </p:cBhvr>
                                      <p:to>
                                        <p:strVal val="visible"/>
                                      </p:to>
                                    </p:set>
                                    <p:animEffect transition="in" filter="fade">
                                      <p:cBhvr>
                                        <p:cTn id="27" dur="500"/>
                                        <p:tgtEl>
                                          <p:spTgt spid="119"/>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124"/>
                                        </p:tgtEl>
                                        <p:attrNameLst>
                                          <p:attrName>style.visibility</p:attrName>
                                        </p:attrNameLst>
                                      </p:cBhvr>
                                      <p:to>
                                        <p:strVal val="visible"/>
                                      </p:to>
                                    </p:set>
                                    <p:animEffect transition="in" filter="fade">
                                      <p:cBhvr>
                                        <p:cTn id="31" dur="500"/>
                                        <p:tgtEl>
                                          <p:spTgt spid="124"/>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120"/>
                                        </p:tgtEl>
                                        <p:attrNameLst>
                                          <p:attrName>style.visibility</p:attrName>
                                        </p:attrNameLst>
                                      </p:cBhvr>
                                      <p:to>
                                        <p:strVal val="visible"/>
                                      </p:to>
                                    </p:set>
                                    <p:animEffect transition="in" filter="fade">
                                      <p:cBhvr>
                                        <p:cTn id="35" dur="500"/>
                                        <p:tgtEl>
                                          <p:spTgt spid="120"/>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fade">
                                      <p:cBhvr>
                                        <p:cTn id="39" dur="500"/>
                                        <p:tgtEl>
                                          <p:spTgt spid="125"/>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122"/>
                                        </p:tgtEl>
                                        <p:attrNameLst>
                                          <p:attrName>style.visibility</p:attrName>
                                        </p:attrNameLst>
                                      </p:cBhvr>
                                      <p:to>
                                        <p:strVal val="visible"/>
                                      </p:to>
                                    </p:set>
                                    <p:animEffect transition="in" filter="fade">
                                      <p:cBhvr>
                                        <p:cTn id="43" dur="500"/>
                                        <p:tgtEl>
                                          <p:spTgt spid="122"/>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126"/>
                                        </p:tgtEl>
                                        <p:attrNameLst>
                                          <p:attrName>style.visibility</p:attrName>
                                        </p:attrNameLst>
                                      </p:cBhvr>
                                      <p:to>
                                        <p:strVal val="visible"/>
                                      </p:to>
                                    </p:set>
                                    <p:animEffect transition="in" filter="fade">
                                      <p:cBhvr>
                                        <p:cTn id="47"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 grpId="0"/>
      <p:bldP spid="115" grpId="0"/>
      <p:bldP spid="119" grpId="0" animBg="1"/>
      <p:bldP spid="120" grpId="0" animBg="1"/>
      <p:bldP spid="122" grpId="0" animBg="1"/>
      <p:bldP spid="123" grpId="0"/>
      <p:bldP spid="124" grpId="0"/>
      <p:bldP spid="125" grpId="0"/>
      <p:bldP spid="126"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4" name="Group 293"/>
          <p:cNvGrpSpPr/>
          <p:nvPr/>
        </p:nvGrpSpPr>
        <p:grpSpPr>
          <a:xfrm>
            <a:off x="2544662" y="1902906"/>
            <a:ext cx="593485" cy="593485"/>
            <a:chOff x="2005013" y="1077913"/>
            <a:chExt cx="688975" cy="688975"/>
          </a:xfrm>
          <a:solidFill>
            <a:schemeClr val="bg1"/>
          </a:solidFill>
        </p:grpSpPr>
        <p:sp>
          <p:nvSpPr>
            <p:cNvPr id="54"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5" name="Group 294"/>
          <p:cNvGrpSpPr/>
          <p:nvPr/>
        </p:nvGrpSpPr>
        <p:grpSpPr>
          <a:xfrm>
            <a:off x="3287201" y="1902906"/>
            <a:ext cx="596220" cy="593485"/>
            <a:chOff x="2867025" y="1077913"/>
            <a:chExt cx="692150" cy="688975"/>
          </a:xfrm>
          <a:solidFill>
            <a:schemeClr val="bg1"/>
          </a:solidFill>
        </p:grpSpPr>
        <p:sp>
          <p:nvSpPr>
            <p:cNvPr id="58"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 name="Freeform 15"/>
          <p:cNvSpPr>
            <a:spLocks noEditPoints="1"/>
          </p:cNvSpPr>
          <p:nvPr/>
        </p:nvSpPr>
        <p:spPr bwMode="auto">
          <a:xfrm>
            <a:off x="4032477" y="1902906"/>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6" name="Group 295"/>
          <p:cNvGrpSpPr/>
          <p:nvPr/>
        </p:nvGrpSpPr>
        <p:grpSpPr>
          <a:xfrm>
            <a:off x="4775017" y="1902906"/>
            <a:ext cx="521009" cy="593485"/>
            <a:chOff x="4594225" y="1077913"/>
            <a:chExt cx="604838" cy="688975"/>
          </a:xfrm>
          <a:solidFill>
            <a:schemeClr val="bg1"/>
          </a:solidFill>
        </p:grpSpPr>
        <p:sp>
          <p:nvSpPr>
            <p:cNvPr id="65"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1" name="Freeform 26"/>
          <p:cNvSpPr>
            <a:spLocks noEditPoints="1"/>
          </p:cNvSpPr>
          <p:nvPr/>
        </p:nvSpPr>
        <p:spPr bwMode="auto">
          <a:xfrm>
            <a:off x="5445080" y="1995894"/>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7" name="Group 296"/>
          <p:cNvGrpSpPr/>
          <p:nvPr/>
        </p:nvGrpSpPr>
        <p:grpSpPr>
          <a:xfrm>
            <a:off x="6188988" y="1902906"/>
            <a:ext cx="593486" cy="593485"/>
            <a:chOff x="6235700" y="1077913"/>
            <a:chExt cx="688976" cy="688975"/>
          </a:xfrm>
          <a:solidFill>
            <a:schemeClr val="bg1"/>
          </a:solidFill>
        </p:grpSpPr>
        <p:sp>
          <p:nvSpPr>
            <p:cNvPr id="74"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9" name="Freeform 36"/>
          <p:cNvSpPr>
            <a:spLocks noEditPoints="1"/>
          </p:cNvSpPr>
          <p:nvPr/>
        </p:nvSpPr>
        <p:spPr bwMode="auto">
          <a:xfrm>
            <a:off x="6931529" y="1911111"/>
            <a:ext cx="594852" cy="577075"/>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8" name="Group 297"/>
          <p:cNvGrpSpPr/>
          <p:nvPr/>
        </p:nvGrpSpPr>
        <p:grpSpPr>
          <a:xfrm>
            <a:off x="7675436" y="1979485"/>
            <a:ext cx="594852" cy="464942"/>
            <a:chOff x="7961313" y="1166813"/>
            <a:chExt cx="690562" cy="539750"/>
          </a:xfrm>
          <a:solidFill>
            <a:schemeClr val="bg1"/>
          </a:solidFill>
        </p:grpSpPr>
        <p:sp>
          <p:nvSpPr>
            <p:cNvPr id="82"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9" name="Group 298"/>
          <p:cNvGrpSpPr/>
          <p:nvPr/>
        </p:nvGrpSpPr>
        <p:grpSpPr>
          <a:xfrm>
            <a:off x="8441223" y="1950767"/>
            <a:ext cx="594852" cy="521009"/>
            <a:chOff x="8850313" y="1133475"/>
            <a:chExt cx="690562" cy="604838"/>
          </a:xfrm>
          <a:solidFill>
            <a:schemeClr val="bg1"/>
          </a:solidFill>
        </p:grpSpPr>
        <p:sp>
          <p:nvSpPr>
            <p:cNvPr id="91"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5" name="Freeform 55"/>
          <p:cNvSpPr>
            <a:spLocks noEditPoints="1"/>
          </p:cNvSpPr>
          <p:nvPr/>
        </p:nvSpPr>
        <p:spPr bwMode="auto">
          <a:xfrm>
            <a:off x="9133167" y="1986322"/>
            <a:ext cx="593485" cy="42665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Freeform 59"/>
          <p:cNvSpPr>
            <a:spLocks noEditPoints="1"/>
          </p:cNvSpPr>
          <p:nvPr/>
        </p:nvSpPr>
        <p:spPr bwMode="auto">
          <a:xfrm>
            <a:off x="2544662" y="2873815"/>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00" name="Group 299"/>
          <p:cNvGrpSpPr/>
          <p:nvPr/>
        </p:nvGrpSpPr>
        <p:grpSpPr>
          <a:xfrm>
            <a:off x="3280364" y="2873815"/>
            <a:ext cx="594852" cy="445798"/>
            <a:chOff x="2859088" y="2205038"/>
            <a:chExt cx="690562" cy="517525"/>
          </a:xfrm>
          <a:solidFill>
            <a:schemeClr val="bg1"/>
          </a:solidFill>
        </p:grpSpPr>
        <p:sp>
          <p:nvSpPr>
            <p:cNvPr id="101"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1" name="Group 300"/>
          <p:cNvGrpSpPr/>
          <p:nvPr/>
        </p:nvGrpSpPr>
        <p:grpSpPr>
          <a:xfrm>
            <a:off x="4017434" y="2817748"/>
            <a:ext cx="594853" cy="501865"/>
            <a:chOff x="3714750" y="2139950"/>
            <a:chExt cx="690563" cy="582613"/>
          </a:xfrm>
          <a:solidFill>
            <a:schemeClr val="bg1"/>
          </a:solidFill>
        </p:grpSpPr>
        <p:sp>
          <p:nvSpPr>
            <p:cNvPr id="105"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2" name="Group 301"/>
          <p:cNvGrpSpPr/>
          <p:nvPr/>
        </p:nvGrpSpPr>
        <p:grpSpPr>
          <a:xfrm>
            <a:off x="4775017" y="2799971"/>
            <a:ext cx="594853" cy="593485"/>
            <a:chOff x="4594225" y="2119313"/>
            <a:chExt cx="690563" cy="688975"/>
          </a:xfrm>
          <a:solidFill>
            <a:schemeClr val="bg1"/>
          </a:solidFill>
        </p:grpSpPr>
        <p:sp>
          <p:nvSpPr>
            <p:cNvPr id="110"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3" name="Group 302"/>
          <p:cNvGrpSpPr/>
          <p:nvPr/>
        </p:nvGrpSpPr>
        <p:grpSpPr>
          <a:xfrm>
            <a:off x="5533967" y="2910736"/>
            <a:ext cx="593485" cy="371954"/>
            <a:chOff x="5475288" y="2247900"/>
            <a:chExt cx="688975" cy="431800"/>
          </a:xfrm>
          <a:solidFill>
            <a:schemeClr val="bg1"/>
          </a:solidFill>
        </p:grpSpPr>
        <p:sp>
          <p:nvSpPr>
            <p:cNvPr id="115"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4" name="Group 303"/>
          <p:cNvGrpSpPr/>
          <p:nvPr/>
        </p:nvGrpSpPr>
        <p:grpSpPr>
          <a:xfrm>
            <a:off x="6249157" y="2799971"/>
            <a:ext cx="445798" cy="593485"/>
            <a:chOff x="6305550" y="2119313"/>
            <a:chExt cx="517525" cy="688975"/>
          </a:xfrm>
          <a:solidFill>
            <a:schemeClr val="bg1"/>
          </a:solidFill>
        </p:grpSpPr>
        <p:sp>
          <p:nvSpPr>
            <p:cNvPr id="120"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5" name="Group 304"/>
          <p:cNvGrpSpPr/>
          <p:nvPr/>
        </p:nvGrpSpPr>
        <p:grpSpPr>
          <a:xfrm>
            <a:off x="6816660" y="2790398"/>
            <a:ext cx="594852" cy="556564"/>
            <a:chOff x="6964363" y="2108200"/>
            <a:chExt cx="690562" cy="646113"/>
          </a:xfrm>
          <a:solidFill>
            <a:schemeClr val="bg1"/>
          </a:solidFill>
        </p:grpSpPr>
        <p:sp>
          <p:nvSpPr>
            <p:cNvPr id="124"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8" name="Freeform 96"/>
          <p:cNvSpPr>
            <a:spLocks noEditPoints="1"/>
          </p:cNvSpPr>
          <p:nvPr/>
        </p:nvSpPr>
        <p:spPr bwMode="auto">
          <a:xfrm>
            <a:off x="7507236" y="2799971"/>
            <a:ext cx="594853" cy="593485"/>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06" name="Group 305"/>
          <p:cNvGrpSpPr/>
          <p:nvPr/>
        </p:nvGrpSpPr>
        <p:grpSpPr>
          <a:xfrm>
            <a:off x="8218324" y="2753477"/>
            <a:ext cx="408876" cy="593485"/>
            <a:chOff x="8591550" y="2065338"/>
            <a:chExt cx="474663" cy="688975"/>
          </a:xfrm>
          <a:solidFill>
            <a:schemeClr val="bg1"/>
          </a:solidFill>
        </p:grpSpPr>
        <p:sp>
          <p:nvSpPr>
            <p:cNvPr id="13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7" name="Group 306"/>
          <p:cNvGrpSpPr/>
          <p:nvPr/>
        </p:nvGrpSpPr>
        <p:grpSpPr>
          <a:xfrm>
            <a:off x="8744803" y="2753477"/>
            <a:ext cx="445798" cy="593485"/>
            <a:chOff x="9202738" y="2065338"/>
            <a:chExt cx="517525" cy="688975"/>
          </a:xfrm>
          <a:solidFill>
            <a:schemeClr val="bg1"/>
          </a:solidFill>
        </p:grpSpPr>
        <p:sp>
          <p:nvSpPr>
            <p:cNvPr id="135"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8" name="Group 307"/>
          <p:cNvGrpSpPr/>
          <p:nvPr/>
        </p:nvGrpSpPr>
        <p:grpSpPr>
          <a:xfrm>
            <a:off x="9308204" y="2746639"/>
            <a:ext cx="408875" cy="593485"/>
            <a:chOff x="9856788" y="2057400"/>
            <a:chExt cx="474662" cy="688975"/>
          </a:xfrm>
          <a:solidFill>
            <a:schemeClr val="bg1"/>
          </a:solidFill>
        </p:grpSpPr>
        <p:sp>
          <p:nvSpPr>
            <p:cNvPr id="13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4" name="Freeform 116"/>
          <p:cNvSpPr>
            <a:spLocks noEditPoints="1"/>
          </p:cNvSpPr>
          <p:nvPr/>
        </p:nvSpPr>
        <p:spPr bwMode="auto">
          <a:xfrm>
            <a:off x="9107184" y="3672422"/>
            <a:ext cx="594853" cy="594852"/>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47" name="Freeform 120"/>
          <p:cNvSpPr>
            <a:spLocks noEditPoints="1"/>
          </p:cNvSpPr>
          <p:nvPr/>
        </p:nvSpPr>
        <p:spPr bwMode="auto">
          <a:xfrm>
            <a:off x="8588911" y="3620457"/>
            <a:ext cx="594852" cy="59485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5" name="Group 314"/>
          <p:cNvGrpSpPr/>
          <p:nvPr/>
        </p:nvGrpSpPr>
        <p:grpSpPr>
          <a:xfrm>
            <a:off x="7921582" y="3599945"/>
            <a:ext cx="594852" cy="594853"/>
            <a:chOff x="8247063" y="3048000"/>
            <a:chExt cx="690562" cy="690563"/>
          </a:xfrm>
          <a:solidFill>
            <a:schemeClr val="bg1"/>
          </a:solidFill>
        </p:grpSpPr>
        <p:sp>
          <p:nvSpPr>
            <p:cNvPr id="15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5" name="Freeform 140"/>
          <p:cNvSpPr>
            <a:spLocks noEditPoints="1"/>
          </p:cNvSpPr>
          <p:nvPr/>
        </p:nvSpPr>
        <p:spPr bwMode="auto">
          <a:xfrm>
            <a:off x="7174940" y="3759940"/>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4" name="Group 313"/>
          <p:cNvGrpSpPr/>
          <p:nvPr/>
        </p:nvGrpSpPr>
        <p:grpSpPr>
          <a:xfrm>
            <a:off x="6484363" y="3554819"/>
            <a:ext cx="596220" cy="594852"/>
            <a:chOff x="6578600" y="2995613"/>
            <a:chExt cx="692150" cy="690562"/>
          </a:xfrm>
          <a:solidFill>
            <a:schemeClr val="bg1"/>
          </a:solidFill>
        </p:grpSpPr>
        <p:sp>
          <p:nvSpPr>
            <p:cNvPr id="168"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13" name="Group 312"/>
          <p:cNvGrpSpPr/>
          <p:nvPr/>
        </p:nvGrpSpPr>
        <p:grpSpPr>
          <a:xfrm>
            <a:off x="5810197" y="3594475"/>
            <a:ext cx="557931" cy="594853"/>
            <a:chOff x="5795963" y="3041650"/>
            <a:chExt cx="647700" cy="690563"/>
          </a:xfrm>
          <a:solidFill>
            <a:schemeClr val="bg1"/>
          </a:solidFill>
        </p:grpSpPr>
        <p:sp>
          <p:nvSpPr>
            <p:cNvPr id="17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12" name="Group 311"/>
          <p:cNvGrpSpPr/>
          <p:nvPr/>
        </p:nvGrpSpPr>
        <p:grpSpPr>
          <a:xfrm>
            <a:off x="5099109" y="3638234"/>
            <a:ext cx="594852" cy="557931"/>
            <a:chOff x="4970463" y="3092450"/>
            <a:chExt cx="690562" cy="647700"/>
          </a:xfrm>
          <a:solidFill>
            <a:schemeClr val="bg1"/>
          </a:solidFill>
        </p:grpSpPr>
        <p:sp>
          <p:nvSpPr>
            <p:cNvPr id="177"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3"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11" name="Group 310"/>
          <p:cNvGrpSpPr/>
          <p:nvPr/>
        </p:nvGrpSpPr>
        <p:grpSpPr>
          <a:xfrm>
            <a:off x="4590408" y="3599945"/>
            <a:ext cx="408875" cy="594853"/>
            <a:chOff x="4379913" y="3048000"/>
            <a:chExt cx="474662" cy="690563"/>
          </a:xfrm>
          <a:solidFill>
            <a:schemeClr val="bg1"/>
          </a:solidFill>
        </p:grpSpPr>
        <p:sp>
          <p:nvSpPr>
            <p:cNvPr id="188"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10" name="Group 309"/>
          <p:cNvGrpSpPr/>
          <p:nvPr/>
        </p:nvGrpSpPr>
        <p:grpSpPr>
          <a:xfrm>
            <a:off x="3929916" y="3676524"/>
            <a:ext cx="596220" cy="518274"/>
            <a:chOff x="3613150" y="3136900"/>
            <a:chExt cx="692150" cy="601663"/>
          </a:xfrm>
          <a:solidFill>
            <a:schemeClr val="bg1"/>
          </a:solidFill>
        </p:grpSpPr>
        <p:sp>
          <p:nvSpPr>
            <p:cNvPr id="199"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0"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9" name="Group 308"/>
          <p:cNvGrpSpPr/>
          <p:nvPr/>
        </p:nvGrpSpPr>
        <p:grpSpPr>
          <a:xfrm>
            <a:off x="3218828" y="3676524"/>
            <a:ext cx="594853" cy="518274"/>
            <a:chOff x="2787650" y="3136900"/>
            <a:chExt cx="690563" cy="601663"/>
          </a:xfrm>
          <a:solidFill>
            <a:schemeClr val="bg1"/>
          </a:solidFill>
        </p:grpSpPr>
        <p:sp>
          <p:nvSpPr>
            <p:cNvPr id="203"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4"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7" name="Freeform 189"/>
          <p:cNvSpPr>
            <a:spLocks noEditPoints="1"/>
          </p:cNvSpPr>
          <p:nvPr/>
        </p:nvSpPr>
        <p:spPr bwMode="auto">
          <a:xfrm>
            <a:off x="2581583" y="3638234"/>
            <a:ext cx="519641" cy="594853"/>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4" name="Group 323"/>
          <p:cNvGrpSpPr/>
          <p:nvPr/>
        </p:nvGrpSpPr>
        <p:grpSpPr>
          <a:xfrm>
            <a:off x="2544662" y="4551709"/>
            <a:ext cx="519641" cy="594853"/>
            <a:chOff x="2005013" y="4152900"/>
            <a:chExt cx="603250" cy="690563"/>
          </a:xfrm>
          <a:solidFill>
            <a:schemeClr val="bg1"/>
          </a:solidFill>
        </p:grpSpPr>
        <p:sp>
          <p:nvSpPr>
            <p:cNvPr id="210"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1"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2"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3" name="Group 322"/>
          <p:cNvGrpSpPr/>
          <p:nvPr/>
        </p:nvGrpSpPr>
        <p:grpSpPr>
          <a:xfrm>
            <a:off x="3221562" y="4551709"/>
            <a:ext cx="596220" cy="594853"/>
            <a:chOff x="2790825" y="4152900"/>
            <a:chExt cx="692150" cy="690563"/>
          </a:xfrm>
          <a:solidFill>
            <a:schemeClr val="bg1"/>
          </a:solidFill>
        </p:grpSpPr>
        <p:sp>
          <p:nvSpPr>
            <p:cNvPr id="216"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8"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9"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2" name="Group 321"/>
          <p:cNvGrpSpPr/>
          <p:nvPr/>
        </p:nvGrpSpPr>
        <p:grpSpPr>
          <a:xfrm>
            <a:off x="3946325" y="4551709"/>
            <a:ext cx="594853" cy="594853"/>
            <a:chOff x="3632200" y="4152900"/>
            <a:chExt cx="690563" cy="690563"/>
          </a:xfrm>
          <a:solidFill>
            <a:schemeClr val="bg1"/>
          </a:solidFill>
        </p:grpSpPr>
        <p:sp>
          <p:nvSpPr>
            <p:cNvPr id="222"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3"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4"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7" name="Freeform 213"/>
          <p:cNvSpPr>
            <a:spLocks noEditPoints="1"/>
          </p:cNvSpPr>
          <p:nvPr/>
        </p:nvSpPr>
        <p:spPr bwMode="auto">
          <a:xfrm>
            <a:off x="4612287" y="4551709"/>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30" name="Freeform 217"/>
          <p:cNvSpPr>
            <a:spLocks noEditPoints="1"/>
          </p:cNvSpPr>
          <p:nvPr/>
        </p:nvSpPr>
        <p:spPr bwMode="auto">
          <a:xfrm>
            <a:off x="5335682" y="4588631"/>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1" name="Group 320"/>
          <p:cNvGrpSpPr/>
          <p:nvPr/>
        </p:nvGrpSpPr>
        <p:grpSpPr>
          <a:xfrm>
            <a:off x="5987969" y="4490173"/>
            <a:ext cx="594852" cy="594852"/>
            <a:chOff x="6002338" y="4081463"/>
            <a:chExt cx="690562" cy="690562"/>
          </a:xfrm>
          <a:solidFill>
            <a:schemeClr val="bg1"/>
          </a:solidFill>
        </p:grpSpPr>
        <p:sp>
          <p:nvSpPr>
            <p:cNvPr id="233"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5"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6"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19" name="Group 318"/>
          <p:cNvGrpSpPr/>
          <p:nvPr/>
        </p:nvGrpSpPr>
        <p:grpSpPr>
          <a:xfrm>
            <a:off x="7333567" y="4507950"/>
            <a:ext cx="408875" cy="596220"/>
            <a:chOff x="7564438" y="4102100"/>
            <a:chExt cx="474662" cy="692150"/>
          </a:xfrm>
          <a:solidFill>
            <a:schemeClr val="bg1"/>
          </a:solidFill>
        </p:grpSpPr>
        <p:sp>
          <p:nvSpPr>
            <p:cNvPr id="247"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18" name="Group 317"/>
          <p:cNvGrpSpPr/>
          <p:nvPr/>
        </p:nvGrpSpPr>
        <p:grpSpPr>
          <a:xfrm>
            <a:off x="7742442" y="4633758"/>
            <a:ext cx="594853" cy="519642"/>
            <a:chOff x="8039100" y="4248150"/>
            <a:chExt cx="690563" cy="603251"/>
          </a:xfrm>
          <a:solidFill>
            <a:schemeClr val="bg1"/>
          </a:solidFill>
        </p:grpSpPr>
        <p:sp>
          <p:nvSpPr>
            <p:cNvPr id="251"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17" name="Group 316"/>
          <p:cNvGrpSpPr/>
          <p:nvPr/>
        </p:nvGrpSpPr>
        <p:grpSpPr>
          <a:xfrm>
            <a:off x="8437121" y="4507950"/>
            <a:ext cx="594853" cy="577075"/>
            <a:chOff x="8845550" y="4102100"/>
            <a:chExt cx="690563" cy="669925"/>
          </a:xfrm>
          <a:solidFill>
            <a:schemeClr val="bg1"/>
          </a:solidFill>
        </p:grpSpPr>
        <p:sp>
          <p:nvSpPr>
            <p:cNvPr id="256"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7"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16" name="Group 315"/>
          <p:cNvGrpSpPr/>
          <p:nvPr/>
        </p:nvGrpSpPr>
        <p:grpSpPr>
          <a:xfrm>
            <a:off x="9133167" y="4481968"/>
            <a:ext cx="593485" cy="594852"/>
            <a:chOff x="9653588" y="4071938"/>
            <a:chExt cx="688975" cy="690562"/>
          </a:xfrm>
          <a:solidFill>
            <a:schemeClr val="bg1"/>
          </a:solidFill>
        </p:grpSpPr>
        <p:sp>
          <p:nvSpPr>
            <p:cNvPr id="26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72" name="Freeform 266"/>
          <p:cNvSpPr>
            <a:spLocks noEditPoints="1"/>
          </p:cNvSpPr>
          <p:nvPr/>
        </p:nvSpPr>
        <p:spPr bwMode="auto">
          <a:xfrm>
            <a:off x="2465348" y="5316129"/>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75" name="Freeform 270"/>
          <p:cNvSpPr>
            <a:spLocks/>
          </p:cNvSpPr>
          <p:nvPr/>
        </p:nvSpPr>
        <p:spPr bwMode="auto">
          <a:xfrm>
            <a:off x="3195581" y="5343479"/>
            <a:ext cx="594852" cy="53878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5" name="Group 324"/>
          <p:cNvGrpSpPr/>
          <p:nvPr/>
        </p:nvGrpSpPr>
        <p:grpSpPr>
          <a:xfrm>
            <a:off x="3942223" y="5343479"/>
            <a:ext cx="594852" cy="594852"/>
            <a:chOff x="3627438" y="5072063"/>
            <a:chExt cx="690562" cy="690562"/>
          </a:xfrm>
          <a:solidFill>
            <a:schemeClr val="bg1"/>
          </a:solidFill>
        </p:grpSpPr>
        <p:sp>
          <p:nvSpPr>
            <p:cNvPr id="278"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9"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3"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4"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5"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9" name="Freeform 286"/>
          <p:cNvSpPr>
            <a:spLocks noEditPoints="1"/>
          </p:cNvSpPr>
          <p:nvPr/>
        </p:nvSpPr>
        <p:spPr bwMode="auto">
          <a:xfrm>
            <a:off x="4643739" y="5343479"/>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6" name="Group 325"/>
          <p:cNvGrpSpPr/>
          <p:nvPr/>
        </p:nvGrpSpPr>
        <p:grpSpPr>
          <a:xfrm>
            <a:off x="5335682" y="5370828"/>
            <a:ext cx="594853" cy="484087"/>
            <a:chOff x="5245100" y="5103813"/>
            <a:chExt cx="690563" cy="561975"/>
          </a:xfrm>
          <a:solidFill>
            <a:schemeClr val="bg1"/>
          </a:solidFill>
        </p:grpSpPr>
        <p:sp>
          <p:nvSpPr>
            <p:cNvPr id="292"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3"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0" name="Group 319"/>
          <p:cNvGrpSpPr/>
          <p:nvPr/>
        </p:nvGrpSpPr>
        <p:grpSpPr>
          <a:xfrm>
            <a:off x="6697690" y="4550342"/>
            <a:ext cx="594853" cy="596221"/>
            <a:chOff x="6826250" y="4151313"/>
            <a:chExt cx="690563" cy="692151"/>
          </a:xfrm>
          <a:solidFill>
            <a:schemeClr val="bg1"/>
          </a:solidFill>
        </p:grpSpPr>
        <p:sp>
          <p:nvSpPr>
            <p:cNvPr id="239"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2"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3"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4"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 name="Title 4"/>
          <p:cNvSpPr>
            <a:spLocks noGrp="1"/>
          </p:cNvSpPr>
          <p:nvPr>
            <p:ph type="ctrTitle"/>
          </p:nvPr>
        </p:nvSpPr>
        <p:spPr/>
        <p:txBody>
          <a:bodyPr/>
          <a:lstStyle/>
          <a:p>
            <a:r>
              <a:rPr lang="id-ID" dirty="0" smtClean="0"/>
              <a:t>Icon Pack</a:t>
            </a:r>
            <a:endParaRPr lang="id-ID" dirty="0"/>
          </a:p>
        </p:txBody>
      </p:sp>
      <p:sp>
        <p:nvSpPr>
          <p:cNvPr id="6" name="Text Placeholder 5"/>
          <p:cNvSpPr>
            <a:spLocks noGrp="1"/>
          </p:cNvSpPr>
          <p:nvPr>
            <p:ph type="body" sz="quarter" idx="32"/>
          </p:nvPr>
        </p:nvSpPr>
        <p:spPr/>
        <p:txBody>
          <a:bodyPr/>
          <a:lstStyle/>
          <a:p>
            <a:r>
              <a:rPr lang="id-ID" dirty="0"/>
              <a:t>Lorem ipsum dolor sit </a:t>
            </a:r>
            <a:r>
              <a:rPr lang="id-ID" dirty="0" smtClean="0"/>
              <a:t>amet</a:t>
            </a:r>
            <a:endParaRPr lang="id-ID" dirty="0"/>
          </a:p>
        </p:txBody>
      </p:sp>
    </p:spTree>
    <p:extLst>
      <p:ext uri="{BB962C8B-B14F-4D97-AF65-F5344CB8AC3E}">
        <p14:creationId xmlns:p14="http://schemas.microsoft.com/office/powerpoint/2010/main" val="2145956518"/>
      </p:ext>
    </p:extLst>
  </p:cSld>
  <p:clrMapOvr>
    <a:masterClrMapping/>
  </p:clrMapOvr>
  <p:transition spd="slow">
    <p:push dir="u"/>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ctrTitle"/>
          </p:nvPr>
        </p:nvSpPr>
        <p:spPr/>
        <p:txBody>
          <a:bodyPr/>
          <a:lstStyle/>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dirty="0" smtClean="0"/>
              <a:t>整理发布</a:t>
            </a:r>
            <a:endParaRPr lang="zh-CN" altLang="en-US" dirty="0"/>
          </a:p>
        </p:txBody>
      </p:sp>
      <p:sp>
        <p:nvSpPr>
          <p:cNvPr id="3" name="文本占位符 2"/>
          <p:cNvSpPr>
            <a:spLocks noGrp="1"/>
          </p:cNvSpPr>
          <p:nvPr>
            <p:ph type="body" sz="quarter" idx="32"/>
          </p:nvPr>
        </p:nvSpPr>
        <p:spPr/>
        <p:txBody>
          <a:bodyPr/>
          <a:lstStyle/>
          <a:p>
            <a:endParaRPr lang="zh-CN" altLang="en-US"/>
          </a:p>
        </p:txBody>
      </p:sp>
    </p:spTree>
    <p:extLst>
      <p:ext uri="{BB962C8B-B14F-4D97-AF65-F5344CB8AC3E}">
        <p14:creationId xmlns:p14="http://schemas.microsoft.com/office/powerpoint/2010/main" val="1341576085"/>
      </p:ext>
    </p:extLst>
  </p:cSld>
  <p:clrMapOvr>
    <a:masterClrMapping/>
  </p:clrMapOvr>
  <p:transition spd="slow">
    <p:push dir="u"/>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4"/>
          <p:cNvSpPr/>
          <p:nvPr/>
        </p:nvSpPr>
        <p:spPr>
          <a:xfrm>
            <a:off x="0" y="0"/>
            <a:ext cx="6484513" cy="6858000"/>
          </a:xfrm>
          <a:custGeom>
            <a:avLst/>
            <a:gdLst>
              <a:gd name="connsiteX0" fmla="*/ 0 w 6477000"/>
              <a:gd name="connsiteY0" fmla="*/ 0 h 6858000"/>
              <a:gd name="connsiteX1" fmla="*/ 6096000 w 6477000"/>
              <a:gd name="connsiteY1" fmla="*/ 0 h 6858000"/>
              <a:gd name="connsiteX2" fmla="*/ 6096000 w 6477000"/>
              <a:gd name="connsiteY2" fmla="*/ 3191282 h 6858000"/>
              <a:gd name="connsiteX3" fmla="*/ 6477000 w 6477000"/>
              <a:gd name="connsiteY3" fmla="*/ 3429000 h 6858000"/>
              <a:gd name="connsiteX4" fmla="*/ 6096000 w 6477000"/>
              <a:gd name="connsiteY4" fmla="*/ 3666718 h 6858000"/>
              <a:gd name="connsiteX5" fmla="*/ 6096000 w 6477000"/>
              <a:gd name="connsiteY5" fmla="*/ 6858000 h 6858000"/>
              <a:gd name="connsiteX6" fmla="*/ 0 w 6477000"/>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7000" h="6858000">
                <a:moveTo>
                  <a:pt x="0" y="0"/>
                </a:moveTo>
                <a:lnTo>
                  <a:pt x="6096000" y="0"/>
                </a:lnTo>
                <a:lnTo>
                  <a:pt x="6096000" y="3191282"/>
                </a:lnTo>
                <a:lnTo>
                  <a:pt x="6477000" y="3429000"/>
                </a:lnTo>
                <a:lnTo>
                  <a:pt x="6096000" y="3666718"/>
                </a:lnTo>
                <a:lnTo>
                  <a:pt x="6096000" y="6858000"/>
                </a:lnTo>
                <a:lnTo>
                  <a:pt x="0" y="685800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2095499" y="1537096"/>
            <a:ext cx="3817031" cy="830997"/>
          </a:xfrm>
          <a:prstGeom prst="rect">
            <a:avLst/>
          </a:prstGeom>
          <a:noFill/>
        </p:spPr>
        <p:txBody>
          <a:bodyPr wrap="square" rtlCol="0">
            <a:spAutoFit/>
          </a:bodyPr>
          <a:lstStyle/>
          <a:p>
            <a:pPr algn="r"/>
            <a:r>
              <a:rPr lang="id-ID" sz="4800" dirty="0" smtClean="0">
                <a:solidFill>
                  <a:schemeClr val="bg1"/>
                </a:solidFill>
                <a:latin typeface="Neris Thin" panose="00000300000000000000" pitchFamily="50" charset="0"/>
              </a:rPr>
              <a:t>Company</a:t>
            </a:r>
            <a:endParaRPr lang="id-ID" sz="4800" dirty="0">
              <a:solidFill>
                <a:schemeClr val="bg1"/>
              </a:solidFill>
              <a:latin typeface="Neris Thin" panose="00000300000000000000" pitchFamily="50" charset="0"/>
            </a:endParaRPr>
          </a:p>
        </p:txBody>
      </p:sp>
      <p:sp>
        <p:nvSpPr>
          <p:cNvPr id="7" name="TextBox 6"/>
          <p:cNvSpPr txBox="1"/>
          <p:nvPr/>
        </p:nvSpPr>
        <p:spPr>
          <a:xfrm>
            <a:off x="2095499" y="1929160"/>
            <a:ext cx="3817031" cy="1015663"/>
          </a:xfrm>
          <a:prstGeom prst="rect">
            <a:avLst/>
          </a:prstGeom>
          <a:noFill/>
        </p:spPr>
        <p:txBody>
          <a:bodyPr wrap="square" rtlCol="0">
            <a:spAutoFit/>
          </a:bodyPr>
          <a:lstStyle/>
          <a:p>
            <a:pPr algn="r"/>
            <a:r>
              <a:rPr lang="id-ID" sz="6000" dirty="0" smtClean="0">
                <a:solidFill>
                  <a:schemeClr val="bg1"/>
                </a:solidFill>
                <a:latin typeface="Neris Black" panose="00000A00000000000000" pitchFamily="50" charset="0"/>
              </a:rPr>
              <a:t>Features</a:t>
            </a:r>
            <a:endParaRPr lang="id-ID" sz="6000" dirty="0">
              <a:solidFill>
                <a:schemeClr val="bg1"/>
              </a:solidFill>
              <a:latin typeface="Neris Black" panose="00000A00000000000000" pitchFamily="50" charset="0"/>
            </a:endParaRPr>
          </a:p>
        </p:txBody>
      </p:sp>
      <p:sp>
        <p:nvSpPr>
          <p:cNvPr id="8" name="TextBox 7"/>
          <p:cNvSpPr txBox="1"/>
          <p:nvPr/>
        </p:nvSpPr>
        <p:spPr>
          <a:xfrm>
            <a:off x="1333500" y="3019493"/>
            <a:ext cx="4579030" cy="1411784"/>
          </a:xfrm>
          <a:prstGeom prst="roundRect">
            <a:avLst>
              <a:gd name="adj" fmla="val 3958"/>
            </a:avLst>
          </a:prstGeom>
          <a:solidFill>
            <a:schemeClr val="accent3">
              <a:lumMod val="75000"/>
              <a:alpha val="60000"/>
            </a:schemeClr>
          </a:solidFill>
          <a:ln>
            <a:noFill/>
          </a:ln>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suscipit lobortis nisl ut </a:t>
            </a:r>
            <a:r>
              <a:rPr lang="id-ID" sz="1200" dirty="0" smtClean="0">
                <a:solidFill>
                  <a:schemeClr val="bg1"/>
                </a:solidFill>
              </a:rPr>
              <a:t>aliquip.</a:t>
            </a:r>
          </a:p>
          <a:p>
            <a:pPr algn="r"/>
            <a:endParaRPr lang="id-ID" sz="1200" dirty="0">
              <a:solidFill>
                <a:schemeClr val="bg1"/>
              </a:solidFill>
            </a:endParaRPr>
          </a:p>
          <a:p>
            <a:pPr algn="r"/>
            <a:r>
              <a:rPr lang="id-ID" sz="1200" dirty="0" smtClean="0">
                <a:solidFill>
                  <a:schemeClr val="bg1"/>
                </a:solidFill>
              </a:rPr>
              <a:t>Lorem ipsum dolor sit amet, consectetuer adipiscing elit, sed diam nonummy nibh euismod tincidunt</a:t>
            </a:r>
            <a:endParaRPr lang="id-ID" sz="1200" dirty="0">
              <a:solidFill>
                <a:schemeClr val="bg1"/>
              </a:solidFill>
            </a:endParaRPr>
          </a:p>
        </p:txBody>
      </p:sp>
      <p:sp>
        <p:nvSpPr>
          <p:cNvPr id="18" name="TextBox 17"/>
          <p:cNvSpPr txBox="1"/>
          <p:nvPr/>
        </p:nvSpPr>
        <p:spPr>
          <a:xfrm>
            <a:off x="3221511" y="5475516"/>
            <a:ext cx="901872" cy="276999"/>
          </a:xfrm>
          <a:prstGeom prst="rect">
            <a:avLst/>
          </a:prstGeom>
          <a:noFill/>
        </p:spPr>
        <p:txBody>
          <a:bodyPr wrap="square" rtlCol="0">
            <a:spAutoFit/>
          </a:bodyPr>
          <a:lstStyle/>
          <a:p>
            <a:pPr algn="ctr"/>
            <a:r>
              <a:rPr lang="id-ID" sz="1200" dirty="0" smtClean="0">
                <a:solidFill>
                  <a:schemeClr val="bg1"/>
                </a:solidFill>
              </a:rPr>
              <a:t>Creative</a:t>
            </a:r>
            <a:endParaRPr lang="id-ID" sz="1200" dirty="0">
              <a:solidFill>
                <a:schemeClr val="bg1"/>
              </a:solidFill>
            </a:endParaRPr>
          </a:p>
        </p:txBody>
      </p:sp>
      <p:sp>
        <p:nvSpPr>
          <p:cNvPr id="19" name="TextBox 18"/>
          <p:cNvSpPr txBox="1"/>
          <p:nvPr/>
        </p:nvSpPr>
        <p:spPr>
          <a:xfrm>
            <a:off x="4027236" y="5479579"/>
            <a:ext cx="1018000" cy="276999"/>
          </a:xfrm>
          <a:prstGeom prst="rect">
            <a:avLst/>
          </a:prstGeom>
          <a:noFill/>
        </p:spPr>
        <p:txBody>
          <a:bodyPr wrap="square" rtlCol="0">
            <a:spAutoFit/>
          </a:bodyPr>
          <a:lstStyle/>
          <a:p>
            <a:pPr algn="ctr"/>
            <a:r>
              <a:rPr lang="id-ID" sz="1200" dirty="0" smtClean="0">
                <a:solidFill>
                  <a:schemeClr val="bg1"/>
                </a:solidFill>
              </a:rPr>
              <a:t>Flying High</a:t>
            </a:r>
            <a:endParaRPr lang="id-ID" sz="1200" dirty="0">
              <a:solidFill>
                <a:schemeClr val="bg1"/>
              </a:solidFill>
            </a:endParaRPr>
          </a:p>
        </p:txBody>
      </p:sp>
      <p:sp>
        <p:nvSpPr>
          <p:cNvPr id="20" name="TextBox 19"/>
          <p:cNvSpPr txBox="1"/>
          <p:nvPr/>
        </p:nvSpPr>
        <p:spPr>
          <a:xfrm>
            <a:off x="5016136" y="5478313"/>
            <a:ext cx="1018000" cy="276999"/>
          </a:xfrm>
          <a:prstGeom prst="rect">
            <a:avLst/>
          </a:prstGeom>
          <a:noFill/>
        </p:spPr>
        <p:txBody>
          <a:bodyPr wrap="square" rtlCol="0">
            <a:spAutoFit/>
          </a:bodyPr>
          <a:lstStyle/>
          <a:p>
            <a:pPr algn="ctr"/>
            <a:r>
              <a:rPr lang="id-ID" sz="1200" dirty="0" smtClean="0">
                <a:solidFill>
                  <a:schemeClr val="bg1"/>
                </a:solidFill>
              </a:rPr>
              <a:t>Strong</a:t>
            </a:r>
            <a:endParaRPr lang="id-ID" sz="1200" dirty="0">
              <a:solidFill>
                <a:schemeClr val="bg1"/>
              </a:solidFill>
            </a:endParaRPr>
          </a:p>
        </p:txBody>
      </p:sp>
      <p:grpSp>
        <p:nvGrpSpPr>
          <p:cNvPr id="24" name="Group 23"/>
          <p:cNvGrpSpPr/>
          <p:nvPr/>
        </p:nvGrpSpPr>
        <p:grpSpPr>
          <a:xfrm>
            <a:off x="3435115" y="4764652"/>
            <a:ext cx="474663" cy="688975"/>
            <a:chOff x="8591550" y="2065338"/>
            <a:chExt cx="474663" cy="688975"/>
          </a:xfrm>
          <a:solidFill>
            <a:schemeClr val="bg1"/>
          </a:solidFill>
        </p:grpSpPr>
        <p:sp>
          <p:nvSpPr>
            <p:cNvPr id="25"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7" name="Freeform 213"/>
          <p:cNvSpPr>
            <a:spLocks noEditPoints="1"/>
          </p:cNvSpPr>
          <p:nvPr/>
        </p:nvSpPr>
        <p:spPr bwMode="auto">
          <a:xfrm>
            <a:off x="4190955" y="4763064"/>
            <a:ext cx="690562" cy="69056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66"/>
          <p:cNvSpPr>
            <a:spLocks noEditPoints="1"/>
          </p:cNvSpPr>
          <p:nvPr/>
        </p:nvSpPr>
        <p:spPr bwMode="auto">
          <a:xfrm>
            <a:off x="5179855" y="4786541"/>
            <a:ext cx="690562" cy="68897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3" name="Group 32"/>
          <p:cNvGrpSpPr/>
          <p:nvPr/>
        </p:nvGrpSpPr>
        <p:grpSpPr>
          <a:xfrm rot="18942308">
            <a:off x="10063159" y="4880595"/>
            <a:ext cx="1465583" cy="1762414"/>
            <a:chOff x="10683240" y="5391149"/>
            <a:chExt cx="1053465" cy="1266826"/>
          </a:xfrm>
        </p:grpSpPr>
        <p:sp>
          <p:nvSpPr>
            <p:cNvPr id="34" name="Hexagon 33"/>
            <p:cNvSpPr/>
            <p:nvPr userDrawn="1"/>
          </p:nvSpPr>
          <p:spPr>
            <a:xfrm rot="16200000">
              <a:off x="10622280" y="5814060"/>
              <a:ext cx="723900" cy="601980"/>
            </a:xfrm>
            <a:prstGeom prst="hexagon">
              <a:avLst/>
            </a:prstGeom>
            <a:solidFill>
              <a:schemeClr val="accent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Hexagon 34"/>
            <p:cNvSpPr/>
            <p:nvPr userDrawn="1"/>
          </p:nvSpPr>
          <p:spPr>
            <a:xfrm rot="16200000">
              <a:off x="10923270" y="5452109"/>
              <a:ext cx="723900" cy="601980"/>
            </a:xfrm>
            <a:prstGeom prst="hexagon">
              <a:avLst/>
            </a:prstGeom>
            <a:solidFill>
              <a:schemeClr val="accent1">
                <a:lumMod val="60000"/>
                <a:lumOff val="4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Hexagon 35"/>
            <p:cNvSpPr/>
            <p:nvPr userDrawn="1"/>
          </p:nvSpPr>
          <p:spPr>
            <a:xfrm rot="16200000">
              <a:off x="11073765" y="5995035"/>
              <a:ext cx="723900" cy="601980"/>
            </a:xfrm>
            <a:prstGeom prst="hexagon">
              <a:avLst/>
            </a:prstGeom>
            <a:solidFill>
              <a:schemeClr val="accent1">
                <a:lumMod val="40000"/>
                <a:lumOff val="6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9663655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47" presetClass="entr" presetSubtype="0"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anim calcmode="lin" valueType="num">
                                      <p:cBhvr>
                                        <p:cTn id="13" dur="500" fill="hold"/>
                                        <p:tgtEl>
                                          <p:spTgt spid="6"/>
                                        </p:tgtEl>
                                        <p:attrNameLst>
                                          <p:attrName>ppt_x</p:attrName>
                                        </p:attrNameLst>
                                      </p:cBhvr>
                                      <p:tavLst>
                                        <p:tav tm="0">
                                          <p:val>
                                            <p:strVal val="#ppt_x"/>
                                          </p:val>
                                        </p:tav>
                                        <p:tav tm="100000">
                                          <p:val>
                                            <p:strVal val="#ppt_x"/>
                                          </p:val>
                                        </p:tav>
                                      </p:tavLst>
                                    </p:anim>
                                    <p:anim calcmode="lin" valueType="num">
                                      <p:cBhvr>
                                        <p:cTn id="14" dur="500" fill="hold"/>
                                        <p:tgtEl>
                                          <p:spTgt spid="6"/>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2" presetClass="entr" presetSubtype="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anim calcmode="lin" valueType="num">
                                      <p:cBhvr>
                                        <p:cTn id="19" dur="500" fill="hold"/>
                                        <p:tgtEl>
                                          <p:spTgt spid="7"/>
                                        </p:tgtEl>
                                        <p:attrNameLst>
                                          <p:attrName>ppt_x</p:attrName>
                                        </p:attrNameLst>
                                      </p:cBhvr>
                                      <p:tavLst>
                                        <p:tav tm="0">
                                          <p:val>
                                            <p:strVal val="#ppt_x"/>
                                          </p:val>
                                        </p:tav>
                                        <p:tav tm="100000">
                                          <p:val>
                                            <p:strVal val="#ppt_x"/>
                                          </p:val>
                                        </p:tav>
                                      </p:tavLst>
                                    </p:anim>
                                    <p:anim calcmode="lin" valueType="num">
                                      <p:cBhvr>
                                        <p:cTn id="20" dur="500" fill="hold"/>
                                        <p:tgtEl>
                                          <p:spTgt spid="7"/>
                                        </p:tgtEl>
                                        <p:attrNameLst>
                                          <p:attrName>ppt_y</p:attrName>
                                        </p:attrNameLst>
                                      </p:cBhvr>
                                      <p:tavLst>
                                        <p:tav tm="0">
                                          <p:val>
                                            <p:strVal val="#ppt_y+.1"/>
                                          </p:val>
                                        </p:tav>
                                        <p:tav tm="100000">
                                          <p:val>
                                            <p:strVal val="#ppt_y"/>
                                          </p:val>
                                        </p:tav>
                                      </p:tavLst>
                                    </p:anim>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500"/>
                                        <p:tgtEl>
                                          <p:spTgt spid="8"/>
                                        </p:tgtEl>
                                      </p:cBhvr>
                                    </p:animEffect>
                                  </p:childTnLst>
                                </p:cTn>
                              </p:par>
                            </p:childTnLst>
                          </p:cTn>
                        </p:par>
                        <p:par>
                          <p:cTn id="25" fill="hold">
                            <p:stCondLst>
                              <p:cond delay="2000"/>
                            </p:stCondLst>
                            <p:childTnLst>
                              <p:par>
                                <p:cTn id="26" presetID="10" presetClass="entr" presetSubtype="0" fill="hold"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500"/>
                                        <p:tgtEl>
                                          <p:spTgt spid="33"/>
                                        </p:tgtEl>
                                      </p:cBhvr>
                                    </p:animEffect>
                                  </p:childTnLst>
                                </p:cTn>
                              </p:par>
                            </p:childTnLst>
                          </p:cTn>
                        </p:par>
                        <p:par>
                          <p:cTn id="29" fill="hold">
                            <p:stCondLst>
                              <p:cond delay="2500"/>
                            </p:stCondLst>
                            <p:childTnLst>
                              <p:par>
                                <p:cTn id="30" presetID="53" presetClass="entr" presetSubtype="16" fill="hold" nodeType="afterEffect">
                                  <p:stCondLst>
                                    <p:cond delay="0"/>
                                  </p:stCondLst>
                                  <p:childTnLst>
                                    <p:set>
                                      <p:cBhvr>
                                        <p:cTn id="31" dur="1" fill="hold">
                                          <p:stCondLst>
                                            <p:cond delay="0"/>
                                          </p:stCondLst>
                                        </p:cTn>
                                        <p:tgtEl>
                                          <p:spTgt spid="24"/>
                                        </p:tgtEl>
                                        <p:attrNameLst>
                                          <p:attrName>style.visibility</p:attrName>
                                        </p:attrNameLst>
                                      </p:cBhvr>
                                      <p:to>
                                        <p:strVal val="visible"/>
                                      </p:to>
                                    </p:set>
                                    <p:anim calcmode="lin" valueType="num">
                                      <p:cBhvr>
                                        <p:cTn id="32" dur="500" fill="hold"/>
                                        <p:tgtEl>
                                          <p:spTgt spid="24"/>
                                        </p:tgtEl>
                                        <p:attrNameLst>
                                          <p:attrName>ppt_w</p:attrName>
                                        </p:attrNameLst>
                                      </p:cBhvr>
                                      <p:tavLst>
                                        <p:tav tm="0">
                                          <p:val>
                                            <p:fltVal val="0"/>
                                          </p:val>
                                        </p:tav>
                                        <p:tav tm="100000">
                                          <p:val>
                                            <p:strVal val="#ppt_w"/>
                                          </p:val>
                                        </p:tav>
                                      </p:tavLst>
                                    </p:anim>
                                    <p:anim calcmode="lin" valueType="num">
                                      <p:cBhvr>
                                        <p:cTn id="33" dur="500" fill="hold"/>
                                        <p:tgtEl>
                                          <p:spTgt spid="24"/>
                                        </p:tgtEl>
                                        <p:attrNameLst>
                                          <p:attrName>ppt_h</p:attrName>
                                        </p:attrNameLst>
                                      </p:cBhvr>
                                      <p:tavLst>
                                        <p:tav tm="0">
                                          <p:val>
                                            <p:fltVal val="0"/>
                                          </p:val>
                                        </p:tav>
                                        <p:tav tm="100000">
                                          <p:val>
                                            <p:strVal val="#ppt_h"/>
                                          </p:val>
                                        </p:tav>
                                      </p:tavLst>
                                    </p:anim>
                                    <p:animEffect transition="in" filter="fade">
                                      <p:cBhvr>
                                        <p:cTn id="34" dur="500"/>
                                        <p:tgtEl>
                                          <p:spTgt spid="24"/>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 calcmode="lin" valueType="num">
                                      <p:cBhvr>
                                        <p:cTn id="43" dur="500" fill="hold"/>
                                        <p:tgtEl>
                                          <p:spTgt spid="27"/>
                                        </p:tgtEl>
                                        <p:attrNameLst>
                                          <p:attrName>ppt_w</p:attrName>
                                        </p:attrNameLst>
                                      </p:cBhvr>
                                      <p:tavLst>
                                        <p:tav tm="0">
                                          <p:val>
                                            <p:fltVal val="0"/>
                                          </p:val>
                                        </p:tav>
                                        <p:tav tm="100000">
                                          <p:val>
                                            <p:strVal val="#ppt_w"/>
                                          </p:val>
                                        </p:tav>
                                      </p:tavLst>
                                    </p:anim>
                                    <p:anim calcmode="lin" valueType="num">
                                      <p:cBhvr>
                                        <p:cTn id="44" dur="500" fill="hold"/>
                                        <p:tgtEl>
                                          <p:spTgt spid="27"/>
                                        </p:tgtEl>
                                        <p:attrNameLst>
                                          <p:attrName>ppt_h</p:attrName>
                                        </p:attrNameLst>
                                      </p:cBhvr>
                                      <p:tavLst>
                                        <p:tav tm="0">
                                          <p:val>
                                            <p:fltVal val="0"/>
                                          </p:val>
                                        </p:tav>
                                        <p:tav tm="100000">
                                          <p:val>
                                            <p:strVal val="#ppt_h"/>
                                          </p:val>
                                        </p:tav>
                                      </p:tavLst>
                                    </p:anim>
                                    <p:animEffect transition="in" filter="fade">
                                      <p:cBhvr>
                                        <p:cTn id="45" dur="500"/>
                                        <p:tgtEl>
                                          <p:spTgt spid="27"/>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9"/>
                                        </p:tgtEl>
                                        <p:attrNameLst>
                                          <p:attrName>style.visibility</p:attrName>
                                        </p:attrNameLst>
                                      </p:cBhvr>
                                      <p:to>
                                        <p:strVal val="visible"/>
                                      </p:to>
                                    </p:set>
                                    <p:anim calcmode="lin" valueType="num">
                                      <p:cBhvr>
                                        <p:cTn id="48" dur="500" fill="hold"/>
                                        <p:tgtEl>
                                          <p:spTgt spid="19"/>
                                        </p:tgtEl>
                                        <p:attrNameLst>
                                          <p:attrName>ppt_w</p:attrName>
                                        </p:attrNameLst>
                                      </p:cBhvr>
                                      <p:tavLst>
                                        <p:tav tm="0">
                                          <p:val>
                                            <p:fltVal val="0"/>
                                          </p:val>
                                        </p:tav>
                                        <p:tav tm="100000">
                                          <p:val>
                                            <p:strVal val="#ppt_w"/>
                                          </p:val>
                                        </p:tav>
                                      </p:tavLst>
                                    </p:anim>
                                    <p:anim calcmode="lin" valueType="num">
                                      <p:cBhvr>
                                        <p:cTn id="49" dur="500" fill="hold"/>
                                        <p:tgtEl>
                                          <p:spTgt spid="19"/>
                                        </p:tgtEl>
                                        <p:attrNameLst>
                                          <p:attrName>ppt_h</p:attrName>
                                        </p:attrNameLst>
                                      </p:cBhvr>
                                      <p:tavLst>
                                        <p:tav tm="0">
                                          <p:val>
                                            <p:fltVal val="0"/>
                                          </p:val>
                                        </p:tav>
                                        <p:tav tm="100000">
                                          <p:val>
                                            <p:strVal val="#ppt_h"/>
                                          </p:val>
                                        </p:tav>
                                      </p:tavLst>
                                    </p:anim>
                                    <p:animEffect transition="in" filter="fade">
                                      <p:cBhvr>
                                        <p:cTn id="50" dur="500"/>
                                        <p:tgtEl>
                                          <p:spTgt spid="19"/>
                                        </p:tgtEl>
                                      </p:cBhvr>
                                    </p:animEffect>
                                  </p:childTnLst>
                                </p:cTn>
                              </p:par>
                            </p:childTnLst>
                          </p:cTn>
                        </p:par>
                        <p:par>
                          <p:cTn id="51" fill="hold">
                            <p:stCondLst>
                              <p:cond delay="3500"/>
                            </p:stCondLst>
                            <p:childTnLst>
                              <p:par>
                                <p:cTn id="52" presetID="53" presetClass="entr" presetSubtype="16" fill="hold" grpId="0" nodeType="afterEffect">
                                  <p:stCondLst>
                                    <p:cond delay="0"/>
                                  </p:stCondLst>
                                  <p:childTnLst>
                                    <p:set>
                                      <p:cBhvr>
                                        <p:cTn id="53" dur="1" fill="hold">
                                          <p:stCondLst>
                                            <p:cond delay="0"/>
                                          </p:stCondLst>
                                        </p:cTn>
                                        <p:tgtEl>
                                          <p:spTgt spid="28"/>
                                        </p:tgtEl>
                                        <p:attrNameLst>
                                          <p:attrName>style.visibility</p:attrName>
                                        </p:attrNameLst>
                                      </p:cBhvr>
                                      <p:to>
                                        <p:strVal val="visible"/>
                                      </p:to>
                                    </p:set>
                                    <p:anim calcmode="lin" valueType="num">
                                      <p:cBhvr>
                                        <p:cTn id="54" dur="500" fill="hold"/>
                                        <p:tgtEl>
                                          <p:spTgt spid="28"/>
                                        </p:tgtEl>
                                        <p:attrNameLst>
                                          <p:attrName>ppt_w</p:attrName>
                                        </p:attrNameLst>
                                      </p:cBhvr>
                                      <p:tavLst>
                                        <p:tav tm="0">
                                          <p:val>
                                            <p:fltVal val="0"/>
                                          </p:val>
                                        </p:tav>
                                        <p:tav tm="100000">
                                          <p:val>
                                            <p:strVal val="#ppt_w"/>
                                          </p:val>
                                        </p:tav>
                                      </p:tavLst>
                                    </p:anim>
                                    <p:anim calcmode="lin" valueType="num">
                                      <p:cBhvr>
                                        <p:cTn id="55" dur="500" fill="hold"/>
                                        <p:tgtEl>
                                          <p:spTgt spid="28"/>
                                        </p:tgtEl>
                                        <p:attrNameLst>
                                          <p:attrName>ppt_h</p:attrName>
                                        </p:attrNameLst>
                                      </p:cBhvr>
                                      <p:tavLst>
                                        <p:tav tm="0">
                                          <p:val>
                                            <p:fltVal val="0"/>
                                          </p:val>
                                        </p:tav>
                                        <p:tav tm="100000">
                                          <p:val>
                                            <p:strVal val="#ppt_h"/>
                                          </p:val>
                                        </p:tav>
                                      </p:tavLst>
                                    </p:anim>
                                    <p:animEffect transition="in" filter="fade">
                                      <p:cBhvr>
                                        <p:cTn id="56" dur="500"/>
                                        <p:tgtEl>
                                          <p:spTgt spid="2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500" fill="hold"/>
                                        <p:tgtEl>
                                          <p:spTgt spid="20"/>
                                        </p:tgtEl>
                                        <p:attrNameLst>
                                          <p:attrName>ppt_w</p:attrName>
                                        </p:attrNameLst>
                                      </p:cBhvr>
                                      <p:tavLst>
                                        <p:tav tm="0">
                                          <p:val>
                                            <p:fltVal val="0"/>
                                          </p:val>
                                        </p:tav>
                                        <p:tav tm="100000">
                                          <p:val>
                                            <p:strVal val="#ppt_w"/>
                                          </p:val>
                                        </p:tav>
                                      </p:tavLst>
                                    </p:anim>
                                    <p:anim calcmode="lin" valueType="num">
                                      <p:cBhvr>
                                        <p:cTn id="60" dur="500" fill="hold"/>
                                        <p:tgtEl>
                                          <p:spTgt spid="20"/>
                                        </p:tgtEl>
                                        <p:attrNameLst>
                                          <p:attrName>ppt_h</p:attrName>
                                        </p:attrNameLst>
                                      </p:cBhvr>
                                      <p:tavLst>
                                        <p:tav tm="0">
                                          <p:val>
                                            <p:fltVal val="0"/>
                                          </p:val>
                                        </p:tav>
                                        <p:tav tm="100000">
                                          <p:val>
                                            <p:strVal val="#ppt_h"/>
                                          </p:val>
                                        </p:tav>
                                      </p:tavLst>
                                    </p:anim>
                                    <p:animEffect transition="in" filter="fade">
                                      <p:cBhvr>
                                        <p:cTn id="6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p:bldP spid="8" grpId="0" animBg="1"/>
      <p:bldP spid="18" grpId="0"/>
      <p:bldP spid="19" grpId="0"/>
      <p:bldP spid="20" grpId="0"/>
      <p:bldP spid="27" grpId="0" animBg="1"/>
      <p:bldP spid="2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p:txBody>
          <a:bodyPr/>
          <a:lstStyle/>
          <a:p>
            <a:r>
              <a:rPr lang="id-ID" dirty="0" smtClean="0"/>
              <a:t>Service List</a:t>
            </a:r>
            <a:endParaRPr lang="id-ID" dirty="0"/>
          </a:p>
        </p:txBody>
      </p:sp>
      <p:sp>
        <p:nvSpPr>
          <p:cNvPr id="4" name="Text Placeholder 3"/>
          <p:cNvSpPr>
            <a:spLocks noGrp="1"/>
          </p:cNvSpPr>
          <p:nvPr>
            <p:ph type="body" sz="quarter" idx="32"/>
          </p:nvPr>
        </p:nvSpPr>
        <p:spPr/>
        <p:txBody>
          <a:bodyPr/>
          <a:lstStyle/>
          <a:p>
            <a:r>
              <a:rPr lang="id-ID" dirty="0"/>
              <a:t>Lorem ipsum dolor sit </a:t>
            </a:r>
            <a:r>
              <a:rPr lang="id-ID" dirty="0" smtClean="0"/>
              <a:t>amet</a:t>
            </a:r>
            <a:endParaRPr lang="id-ID" dirty="0"/>
          </a:p>
        </p:txBody>
      </p:sp>
      <p:sp>
        <p:nvSpPr>
          <p:cNvPr id="5" name="Oval 4"/>
          <p:cNvSpPr/>
          <p:nvPr/>
        </p:nvSpPr>
        <p:spPr>
          <a:xfrm>
            <a:off x="484730" y="1791912"/>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1627730" y="1941017"/>
            <a:ext cx="2273300" cy="338554"/>
          </a:xfrm>
          <a:prstGeom prst="rect">
            <a:avLst/>
          </a:prstGeom>
          <a:noFill/>
        </p:spPr>
        <p:txBody>
          <a:bodyPr wrap="square" rtlCol="0">
            <a:spAutoFit/>
          </a:bodyPr>
          <a:lstStyle/>
          <a:p>
            <a:r>
              <a:rPr lang="id-ID" sz="1600" b="1" dirty="0" smtClean="0">
                <a:solidFill>
                  <a:schemeClr val="bg1"/>
                </a:solidFill>
                <a:latin typeface="Neris Thin" panose="00000300000000000000" pitchFamily="50" charset="0"/>
              </a:rPr>
              <a:t>Seo</a:t>
            </a:r>
            <a:endParaRPr lang="id-ID" sz="1600" b="1" dirty="0">
              <a:solidFill>
                <a:schemeClr val="bg1"/>
              </a:solidFill>
              <a:latin typeface="Neris Thin" panose="00000300000000000000" pitchFamily="50" charset="0"/>
            </a:endParaRPr>
          </a:p>
        </p:txBody>
      </p:sp>
      <p:sp>
        <p:nvSpPr>
          <p:cNvPr id="7" name="TextBox 6"/>
          <p:cNvSpPr txBox="1"/>
          <p:nvPr/>
        </p:nvSpPr>
        <p:spPr>
          <a:xfrm>
            <a:off x="1627730" y="2222710"/>
            <a:ext cx="2549525" cy="461665"/>
          </a:xfrm>
          <a:prstGeom prst="rect">
            <a:avLst/>
          </a:prstGeom>
          <a:noFill/>
        </p:spPr>
        <p:txBody>
          <a:bodyPr wrap="square" rtlCol="0">
            <a:spAutoFit/>
          </a:bodyPr>
          <a:lstStyle/>
          <a:p>
            <a:r>
              <a:rPr lang="id-ID" sz="1200" dirty="0">
                <a:solidFill>
                  <a:schemeClr val="bg1"/>
                </a:solidFill>
              </a:rPr>
              <a:t>Lorem ipsum dolor sit amet, consectetuer adipiscing </a:t>
            </a:r>
            <a:r>
              <a:rPr lang="id-ID" sz="1200" dirty="0" smtClean="0">
                <a:solidFill>
                  <a:schemeClr val="bg1"/>
                </a:solidFill>
              </a:rPr>
              <a:t>elit</a:t>
            </a:r>
            <a:r>
              <a:rPr lang="id-ID" sz="1200" dirty="0">
                <a:solidFill>
                  <a:schemeClr val="bg1"/>
                </a:solidFill>
              </a:rPr>
              <a:t>.</a:t>
            </a:r>
          </a:p>
        </p:txBody>
      </p:sp>
      <p:sp>
        <p:nvSpPr>
          <p:cNvPr id="8" name="Oval 7"/>
          <p:cNvSpPr/>
          <p:nvPr/>
        </p:nvSpPr>
        <p:spPr>
          <a:xfrm>
            <a:off x="484730" y="3169505"/>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p:nvSpPr>
        <p:spPr>
          <a:xfrm>
            <a:off x="1627730" y="3318610"/>
            <a:ext cx="2273300" cy="338554"/>
          </a:xfrm>
          <a:prstGeom prst="rect">
            <a:avLst/>
          </a:prstGeom>
          <a:noFill/>
        </p:spPr>
        <p:txBody>
          <a:bodyPr wrap="square" rtlCol="0">
            <a:spAutoFit/>
          </a:bodyPr>
          <a:lstStyle/>
          <a:p>
            <a:r>
              <a:rPr lang="id-ID" sz="1600" b="1" dirty="0" smtClean="0">
                <a:solidFill>
                  <a:schemeClr val="bg1"/>
                </a:solidFill>
                <a:latin typeface="Neris Thin" panose="00000300000000000000" pitchFamily="50" charset="0"/>
              </a:rPr>
              <a:t>Photoworks</a:t>
            </a:r>
            <a:endParaRPr lang="id-ID" sz="1600" b="1" dirty="0">
              <a:solidFill>
                <a:schemeClr val="bg1"/>
              </a:solidFill>
              <a:latin typeface="Neris Thin" panose="00000300000000000000" pitchFamily="50" charset="0"/>
            </a:endParaRPr>
          </a:p>
        </p:txBody>
      </p:sp>
      <p:sp>
        <p:nvSpPr>
          <p:cNvPr id="10" name="TextBox 9"/>
          <p:cNvSpPr txBox="1"/>
          <p:nvPr/>
        </p:nvSpPr>
        <p:spPr>
          <a:xfrm>
            <a:off x="1627730" y="3600303"/>
            <a:ext cx="2549525" cy="461665"/>
          </a:xfrm>
          <a:prstGeom prst="rect">
            <a:avLst/>
          </a:prstGeom>
          <a:noFill/>
        </p:spPr>
        <p:txBody>
          <a:bodyPr wrap="square" rtlCol="0">
            <a:spAutoFit/>
          </a:bodyPr>
          <a:lstStyle/>
          <a:p>
            <a:r>
              <a:rPr lang="id-ID" sz="1200" dirty="0">
                <a:solidFill>
                  <a:schemeClr val="bg1"/>
                </a:solidFill>
              </a:rPr>
              <a:t>Lorem ipsum dolor sit amet, consectetuer adipiscing </a:t>
            </a:r>
            <a:r>
              <a:rPr lang="id-ID" sz="1200" dirty="0" smtClean="0">
                <a:solidFill>
                  <a:schemeClr val="bg1"/>
                </a:solidFill>
              </a:rPr>
              <a:t>elit</a:t>
            </a:r>
            <a:r>
              <a:rPr lang="id-ID" sz="1200" dirty="0">
                <a:solidFill>
                  <a:schemeClr val="bg1"/>
                </a:solidFill>
              </a:rPr>
              <a:t>.</a:t>
            </a:r>
          </a:p>
        </p:txBody>
      </p:sp>
      <p:sp>
        <p:nvSpPr>
          <p:cNvPr id="11" name="Oval 10"/>
          <p:cNvSpPr/>
          <p:nvPr/>
        </p:nvSpPr>
        <p:spPr>
          <a:xfrm>
            <a:off x="8206330" y="1787386"/>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TextBox 11"/>
          <p:cNvSpPr txBox="1"/>
          <p:nvPr/>
        </p:nvSpPr>
        <p:spPr>
          <a:xfrm>
            <a:off x="9349330" y="1936491"/>
            <a:ext cx="2273300" cy="338554"/>
          </a:xfrm>
          <a:prstGeom prst="rect">
            <a:avLst/>
          </a:prstGeom>
          <a:noFill/>
        </p:spPr>
        <p:txBody>
          <a:bodyPr wrap="square" rtlCol="0">
            <a:spAutoFit/>
          </a:bodyPr>
          <a:lstStyle/>
          <a:p>
            <a:r>
              <a:rPr lang="id-ID" sz="1600" b="1" dirty="0" smtClean="0">
                <a:solidFill>
                  <a:schemeClr val="bg1"/>
                </a:solidFill>
                <a:latin typeface="Neris Thin" panose="00000300000000000000" pitchFamily="50" charset="0"/>
              </a:rPr>
              <a:t>Visualization</a:t>
            </a:r>
            <a:endParaRPr lang="id-ID" sz="1600" b="1" dirty="0">
              <a:solidFill>
                <a:schemeClr val="bg1"/>
              </a:solidFill>
              <a:latin typeface="Neris Thin" panose="00000300000000000000" pitchFamily="50" charset="0"/>
            </a:endParaRPr>
          </a:p>
        </p:txBody>
      </p:sp>
      <p:sp>
        <p:nvSpPr>
          <p:cNvPr id="13" name="TextBox 12"/>
          <p:cNvSpPr txBox="1"/>
          <p:nvPr/>
        </p:nvSpPr>
        <p:spPr>
          <a:xfrm>
            <a:off x="9349330" y="2218184"/>
            <a:ext cx="2549525" cy="461665"/>
          </a:xfrm>
          <a:prstGeom prst="rect">
            <a:avLst/>
          </a:prstGeom>
          <a:noFill/>
        </p:spPr>
        <p:txBody>
          <a:bodyPr wrap="square" rtlCol="0">
            <a:spAutoFit/>
          </a:bodyPr>
          <a:lstStyle/>
          <a:p>
            <a:r>
              <a:rPr lang="id-ID" sz="1200" dirty="0">
                <a:solidFill>
                  <a:schemeClr val="bg1"/>
                </a:solidFill>
              </a:rPr>
              <a:t>Lorem ipsum dolor sit amet, consectetuer adipiscing </a:t>
            </a:r>
            <a:r>
              <a:rPr lang="id-ID" sz="1200" dirty="0" smtClean="0">
                <a:solidFill>
                  <a:schemeClr val="bg1"/>
                </a:solidFill>
              </a:rPr>
              <a:t>elit</a:t>
            </a:r>
            <a:r>
              <a:rPr lang="id-ID" sz="1200" dirty="0">
                <a:solidFill>
                  <a:schemeClr val="bg1"/>
                </a:solidFill>
              </a:rPr>
              <a:t>.</a:t>
            </a:r>
          </a:p>
        </p:txBody>
      </p:sp>
      <p:sp>
        <p:nvSpPr>
          <p:cNvPr id="14" name="Oval 13"/>
          <p:cNvSpPr/>
          <p:nvPr/>
        </p:nvSpPr>
        <p:spPr>
          <a:xfrm>
            <a:off x="4278855" y="1792135"/>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TextBox 14"/>
          <p:cNvSpPr txBox="1"/>
          <p:nvPr/>
        </p:nvSpPr>
        <p:spPr>
          <a:xfrm>
            <a:off x="5421855" y="1938754"/>
            <a:ext cx="2273300" cy="338554"/>
          </a:xfrm>
          <a:prstGeom prst="rect">
            <a:avLst/>
          </a:prstGeom>
          <a:noFill/>
        </p:spPr>
        <p:txBody>
          <a:bodyPr wrap="square" rtlCol="0">
            <a:spAutoFit/>
          </a:bodyPr>
          <a:lstStyle/>
          <a:p>
            <a:r>
              <a:rPr lang="id-ID" sz="1600" b="1" dirty="0" smtClean="0">
                <a:solidFill>
                  <a:schemeClr val="bg1"/>
                </a:solidFill>
                <a:latin typeface="Neris Thin" panose="00000300000000000000" pitchFamily="50" charset="0"/>
              </a:rPr>
              <a:t>Equalizer</a:t>
            </a:r>
            <a:endParaRPr lang="id-ID" sz="1600" b="1" dirty="0">
              <a:solidFill>
                <a:schemeClr val="bg1"/>
              </a:solidFill>
              <a:latin typeface="Neris Thin" panose="00000300000000000000" pitchFamily="50" charset="0"/>
            </a:endParaRPr>
          </a:p>
        </p:txBody>
      </p:sp>
      <p:sp>
        <p:nvSpPr>
          <p:cNvPr id="16" name="TextBox 15"/>
          <p:cNvSpPr txBox="1"/>
          <p:nvPr/>
        </p:nvSpPr>
        <p:spPr>
          <a:xfrm>
            <a:off x="5421855" y="2220447"/>
            <a:ext cx="2549525" cy="461665"/>
          </a:xfrm>
          <a:prstGeom prst="rect">
            <a:avLst/>
          </a:prstGeom>
          <a:noFill/>
        </p:spPr>
        <p:txBody>
          <a:bodyPr wrap="square" rtlCol="0">
            <a:spAutoFit/>
          </a:bodyPr>
          <a:lstStyle/>
          <a:p>
            <a:r>
              <a:rPr lang="id-ID" sz="1200" dirty="0">
                <a:solidFill>
                  <a:schemeClr val="bg1"/>
                </a:solidFill>
              </a:rPr>
              <a:t>Lorem ipsum dolor sit amet, consectetuer adipiscing </a:t>
            </a:r>
            <a:r>
              <a:rPr lang="id-ID" sz="1200" dirty="0" smtClean="0">
                <a:solidFill>
                  <a:schemeClr val="bg1"/>
                </a:solidFill>
              </a:rPr>
              <a:t>elit</a:t>
            </a:r>
            <a:r>
              <a:rPr lang="id-ID" sz="1200" dirty="0">
                <a:solidFill>
                  <a:schemeClr val="bg1"/>
                </a:solidFill>
              </a:rPr>
              <a:t>.</a:t>
            </a:r>
          </a:p>
        </p:txBody>
      </p:sp>
      <p:sp>
        <p:nvSpPr>
          <p:cNvPr id="17" name="Oval 16"/>
          <p:cNvSpPr/>
          <p:nvPr/>
        </p:nvSpPr>
        <p:spPr>
          <a:xfrm>
            <a:off x="4278855" y="3167242"/>
            <a:ext cx="1041400" cy="10414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TextBox 17"/>
          <p:cNvSpPr txBox="1"/>
          <p:nvPr/>
        </p:nvSpPr>
        <p:spPr>
          <a:xfrm>
            <a:off x="5421855" y="3316347"/>
            <a:ext cx="2273300" cy="338554"/>
          </a:xfrm>
          <a:prstGeom prst="rect">
            <a:avLst/>
          </a:prstGeom>
          <a:noFill/>
        </p:spPr>
        <p:txBody>
          <a:bodyPr wrap="square" rtlCol="0">
            <a:spAutoFit/>
          </a:bodyPr>
          <a:lstStyle/>
          <a:p>
            <a:r>
              <a:rPr lang="id-ID" sz="1600" b="1" dirty="0" smtClean="0">
                <a:solidFill>
                  <a:schemeClr val="bg1"/>
                </a:solidFill>
                <a:latin typeface="Neris Thin" panose="00000300000000000000" pitchFamily="50" charset="0"/>
              </a:rPr>
              <a:t>Internet</a:t>
            </a:r>
            <a:endParaRPr lang="id-ID" sz="1600" b="1" dirty="0">
              <a:solidFill>
                <a:schemeClr val="bg1"/>
              </a:solidFill>
              <a:latin typeface="Neris Thin" panose="00000300000000000000" pitchFamily="50" charset="0"/>
            </a:endParaRPr>
          </a:p>
        </p:txBody>
      </p:sp>
      <p:sp>
        <p:nvSpPr>
          <p:cNvPr id="19" name="TextBox 18"/>
          <p:cNvSpPr txBox="1"/>
          <p:nvPr/>
        </p:nvSpPr>
        <p:spPr>
          <a:xfrm>
            <a:off x="5421855" y="3598040"/>
            <a:ext cx="2549525" cy="461665"/>
          </a:xfrm>
          <a:prstGeom prst="rect">
            <a:avLst/>
          </a:prstGeom>
          <a:noFill/>
        </p:spPr>
        <p:txBody>
          <a:bodyPr wrap="square" rtlCol="0">
            <a:spAutoFit/>
          </a:bodyPr>
          <a:lstStyle/>
          <a:p>
            <a:r>
              <a:rPr lang="id-ID" sz="1200" dirty="0">
                <a:solidFill>
                  <a:schemeClr val="bg1"/>
                </a:solidFill>
              </a:rPr>
              <a:t>Lorem ipsum dolor sit amet, consectetuer adipiscing </a:t>
            </a:r>
            <a:r>
              <a:rPr lang="id-ID" sz="1200" dirty="0" smtClean="0">
                <a:solidFill>
                  <a:schemeClr val="bg1"/>
                </a:solidFill>
              </a:rPr>
              <a:t>elit</a:t>
            </a:r>
            <a:r>
              <a:rPr lang="id-ID" sz="1200" dirty="0">
                <a:solidFill>
                  <a:schemeClr val="bg1"/>
                </a:solidFill>
              </a:rPr>
              <a:t>.</a:t>
            </a:r>
          </a:p>
        </p:txBody>
      </p:sp>
      <p:sp>
        <p:nvSpPr>
          <p:cNvPr id="20" name="Oval 19"/>
          <p:cNvSpPr/>
          <p:nvPr/>
        </p:nvSpPr>
        <p:spPr>
          <a:xfrm>
            <a:off x="8206330" y="3167242"/>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TextBox 20"/>
          <p:cNvSpPr txBox="1"/>
          <p:nvPr/>
        </p:nvSpPr>
        <p:spPr>
          <a:xfrm>
            <a:off x="9349330" y="3316347"/>
            <a:ext cx="2273300" cy="338554"/>
          </a:xfrm>
          <a:prstGeom prst="rect">
            <a:avLst/>
          </a:prstGeom>
          <a:noFill/>
        </p:spPr>
        <p:txBody>
          <a:bodyPr wrap="square" rtlCol="0">
            <a:spAutoFit/>
          </a:bodyPr>
          <a:lstStyle/>
          <a:p>
            <a:r>
              <a:rPr lang="id-ID" sz="1600" b="1" dirty="0" smtClean="0">
                <a:solidFill>
                  <a:schemeClr val="bg1"/>
                </a:solidFill>
                <a:latin typeface="Neris Thin" panose="00000300000000000000" pitchFamily="50" charset="0"/>
              </a:rPr>
              <a:t>Science</a:t>
            </a:r>
            <a:endParaRPr lang="id-ID" sz="1600" b="1" dirty="0">
              <a:solidFill>
                <a:schemeClr val="bg1"/>
              </a:solidFill>
              <a:latin typeface="Neris Thin" panose="00000300000000000000" pitchFamily="50" charset="0"/>
            </a:endParaRPr>
          </a:p>
        </p:txBody>
      </p:sp>
      <p:sp>
        <p:nvSpPr>
          <p:cNvPr id="22" name="TextBox 21"/>
          <p:cNvSpPr txBox="1"/>
          <p:nvPr/>
        </p:nvSpPr>
        <p:spPr>
          <a:xfrm>
            <a:off x="9349330" y="3598040"/>
            <a:ext cx="2549525" cy="461665"/>
          </a:xfrm>
          <a:prstGeom prst="rect">
            <a:avLst/>
          </a:prstGeom>
          <a:noFill/>
        </p:spPr>
        <p:txBody>
          <a:bodyPr wrap="square" rtlCol="0">
            <a:spAutoFit/>
          </a:bodyPr>
          <a:lstStyle/>
          <a:p>
            <a:r>
              <a:rPr lang="id-ID" sz="1200" dirty="0">
                <a:solidFill>
                  <a:schemeClr val="bg1"/>
                </a:solidFill>
              </a:rPr>
              <a:t>Lorem ipsum dolor sit amet, consectetuer adipiscing </a:t>
            </a:r>
            <a:r>
              <a:rPr lang="id-ID" sz="1200" dirty="0" smtClean="0">
                <a:solidFill>
                  <a:schemeClr val="bg1"/>
                </a:solidFill>
              </a:rPr>
              <a:t>elit</a:t>
            </a:r>
            <a:r>
              <a:rPr lang="id-ID" sz="1200" dirty="0">
                <a:solidFill>
                  <a:schemeClr val="bg1"/>
                </a:solidFill>
              </a:rPr>
              <a:t>.</a:t>
            </a:r>
          </a:p>
        </p:txBody>
      </p:sp>
      <p:sp>
        <p:nvSpPr>
          <p:cNvPr id="29" name="Oval 28"/>
          <p:cNvSpPr/>
          <p:nvPr/>
        </p:nvSpPr>
        <p:spPr>
          <a:xfrm>
            <a:off x="484730" y="4535190"/>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xtBox 29"/>
          <p:cNvSpPr txBox="1"/>
          <p:nvPr/>
        </p:nvSpPr>
        <p:spPr>
          <a:xfrm>
            <a:off x="1627730" y="4684295"/>
            <a:ext cx="2273300" cy="338554"/>
          </a:xfrm>
          <a:prstGeom prst="rect">
            <a:avLst/>
          </a:prstGeom>
          <a:noFill/>
        </p:spPr>
        <p:txBody>
          <a:bodyPr wrap="square" rtlCol="0">
            <a:spAutoFit/>
          </a:bodyPr>
          <a:lstStyle/>
          <a:p>
            <a:r>
              <a:rPr lang="id-ID" sz="1600" b="1" dirty="0" smtClean="0">
                <a:solidFill>
                  <a:schemeClr val="bg1"/>
                </a:solidFill>
                <a:latin typeface="Neris Thin" panose="00000300000000000000" pitchFamily="50" charset="0"/>
              </a:rPr>
              <a:t>Database</a:t>
            </a:r>
            <a:endParaRPr lang="id-ID" sz="1600" b="1" dirty="0">
              <a:solidFill>
                <a:schemeClr val="bg1"/>
              </a:solidFill>
              <a:latin typeface="Neris Thin" panose="00000300000000000000" pitchFamily="50" charset="0"/>
            </a:endParaRPr>
          </a:p>
        </p:txBody>
      </p:sp>
      <p:sp>
        <p:nvSpPr>
          <p:cNvPr id="31" name="TextBox 30"/>
          <p:cNvSpPr txBox="1"/>
          <p:nvPr/>
        </p:nvSpPr>
        <p:spPr>
          <a:xfrm>
            <a:off x="1627730" y="4965988"/>
            <a:ext cx="2549525" cy="461665"/>
          </a:xfrm>
          <a:prstGeom prst="rect">
            <a:avLst/>
          </a:prstGeom>
          <a:noFill/>
        </p:spPr>
        <p:txBody>
          <a:bodyPr wrap="square" rtlCol="0">
            <a:spAutoFit/>
          </a:bodyPr>
          <a:lstStyle/>
          <a:p>
            <a:r>
              <a:rPr lang="id-ID" sz="1200" dirty="0">
                <a:solidFill>
                  <a:schemeClr val="bg1"/>
                </a:solidFill>
              </a:rPr>
              <a:t>Lorem ipsum dolor sit amet, consectetuer adipiscing </a:t>
            </a:r>
            <a:r>
              <a:rPr lang="id-ID" sz="1200" dirty="0" smtClean="0">
                <a:solidFill>
                  <a:schemeClr val="bg1"/>
                </a:solidFill>
              </a:rPr>
              <a:t>elit</a:t>
            </a:r>
            <a:r>
              <a:rPr lang="id-ID" sz="1200" dirty="0">
                <a:solidFill>
                  <a:schemeClr val="bg1"/>
                </a:solidFill>
              </a:rPr>
              <a:t>.</a:t>
            </a:r>
          </a:p>
        </p:txBody>
      </p:sp>
      <p:sp>
        <p:nvSpPr>
          <p:cNvPr id="32" name="Oval 31"/>
          <p:cNvSpPr/>
          <p:nvPr/>
        </p:nvSpPr>
        <p:spPr>
          <a:xfrm>
            <a:off x="4278855" y="4532927"/>
            <a:ext cx="1041400" cy="10414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TextBox 32"/>
          <p:cNvSpPr txBox="1"/>
          <p:nvPr/>
        </p:nvSpPr>
        <p:spPr>
          <a:xfrm>
            <a:off x="5421855" y="4682032"/>
            <a:ext cx="2273300" cy="338554"/>
          </a:xfrm>
          <a:prstGeom prst="rect">
            <a:avLst/>
          </a:prstGeom>
          <a:noFill/>
        </p:spPr>
        <p:txBody>
          <a:bodyPr wrap="square" rtlCol="0">
            <a:spAutoFit/>
          </a:bodyPr>
          <a:lstStyle/>
          <a:p>
            <a:r>
              <a:rPr lang="id-ID" sz="1600" b="1" dirty="0" smtClean="0">
                <a:solidFill>
                  <a:schemeClr val="bg1"/>
                </a:solidFill>
                <a:latin typeface="Neris Thin" panose="00000300000000000000" pitchFamily="50" charset="0"/>
              </a:rPr>
              <a:t>Traveling</a:t>
            </a:r>
            <a:endParaRPr lang="id-ID" sz="1600" b="1" dirty="0">
              <a:solidFill>
                <a:schemeClr val="bg1"/>
              </a:solidFill>
              <a:latin typeface="Neris Thin" panose="00000300000000000000" pitchFamily="50" charset="0"/>
            </a:endParaRPr>
          </a:p>
        </p:txBody>
      </p:sp>
      <p:sp>
        <p:nvSpPr>
          <p:cNvPr id="34" name="TextBox 33"/>
          <p:cNvSpPr txBox="1"/>
          <p:nvPr/>
        </p:nvSpPr>
        <p:spPr>
          <a:xfrm>
            <a:off x="5421855" y="4963725"/>
            <a:ext cx="2549525" cy="461665"/>
          </a:xfrm>
          <a:prstGeom prst="rect">
            <a:avLst/>
          </a:prstGeom>
          <a:noFill/>
        </p:spPr>
        <p:txBody>
          <a:bodyPr wrap="square" rtlCol="0">
            <a:spAutoFit/>
          </a:bodyPr>
          <a:lstStyle/>
          <a:p>
            <a:r>
              <a:rPr lang="id-ID" sz="1200" dirty="0">
                <a:solidFill>
                  <a:schemeClr val="bg1"/>
                </a:solidFill>
              </a:rPr>
              <a:t>Lorem ipsum dolor sit amet, consectetuer adipiscing </a:t>
            </a:r>
            <a:r>
              <a:rPr lang="id-ID" sz="1200" dirty="0" smtClean="0">
                <a:solidFill>
                  <a:schemeClr val="bg1"/>
                </a:solidFill>
              </a:rPr>
              <a:t>elit</a:t>
            </a:r>
            <a:r>
              <a:rPr lang="id-ID" sz="1200" dirty="0">
                <a:solidFill>
                  <a:schemeClr val="bg1"/>
                </a:solidFill>
              </a:rPr>
              <a:t>.</a:t>
            </a:r>
          </a:p>
        </p:txBody>
      </p:sp>
      <p:sp>
        <p:nvSpPr>
          <p:cNvPr id="35" name="Oval 34"/>
          <p:cNvSpPr/>
          <p:nvPr/>
        </p:nvSpPr>
        <p:spPr>
          <a:xfrm>
            <a:off x="8206330" y="4532927"/>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TextBox 35"/>
          <p:cNvSpPr txBox="1"/>
          <p:nvPr/>
        </p:nvSpPr>
        <p:spPr>
          <a:xfrm>
            <a:off x="9349330" y="4682032"/>
            <a:ext cx="2273300" cy="338554"/>
          </a:xfrm>
          <a:prstGeom prst="rect">
            <a:avLst/>
          </a:prstGeom>
          <a:noFill/>
        </p:spPr>
        <p:txBody>
          <a:bodyPr wrap="square" rtlCol="0">
            <a:spAutoFit/>
          </a:bodyPr>
          <a:lstStyle/>
          <a:p>
            <a:r>
              <a:rPr lang="id-ID" sz="1600" b="1" dirty="0" smtClean="0">
                <a:solidFill>
                  <a:schemeClr val="bg1"/>
                </a:solidFill>
                <a:latin typeface="Neris Thin" panose="00000300000000000000" pitchFamily="50" charset="0"/>
              </a:rPr>
              <a:t>Utility</a:t>
            </a:r>
            <a:endParaRPr lang="id-ID" sz="1600" b="1" dirty="0">
              <a:solidFill>
                <a:schemeClr val="bg1"/>
              </a:solidFill>
              <a:latin typeface="Neris Thin" panose="00000300000000000000" pitchFamily="50" charset="0"/>
            </a:endParaRPr>
          </a:p>
        </p:txBody>
      </p:sp>
      <p:sp>
        <p:nvSpPr>
          <p:cNvPr id="37" name="TextBox 36"/>
          <p:cNvSpPr txBox="1"/>
          <p:nvPr/>
        </p:nvSpPr>
        <p:spPr>
          <a:xfrm>
            <a:off x="9349330" y="4963725"/>
            <a:ext cx="2549525" cy="461665"/>
          </a:xfrm>
          <a:prstGeom prst="rect">
            <a:avLst/>
          </a:prstGeom>
          <a:noFill/>
        </p:spPr>
        <p:txBody>
          <a:bodyPr wrap="square" rtlCol="0">
            <a:spAutoFit/>
          </a:bodyPr>
          <a:lstStyle/>
          <a:p>
            <a:r>
              <a:rPr lang="id-ID" sz="1200" dirty="0">
                <a:solidFill>
                  <a:schemeClr val="bg1"/>
                </a:solidFill>
              </a:rPr>
              <a:t>Lorem ipsum dolor sit amet, consectetuer adipiscing </a:t>
            </a:r>
            <a:r>
              <a:rPr lang="id-ID" sz="1200" dirty="0" smtClean="0">
                <a:solidFill>
                  <a:schemeClr val="bg1"/>
                </a:solidFill>
              </a:rPr>
              <a:t>elit</a:t>
            </a:r>
            <a:r>
              <a:rPr lang="id-ID" sz="1200" dirty="0">
                <a:solidFill>
                  <a:schemeClr val="bg1"/>
                </a:solidFill>
              </a:rPr>
              <a:t>.</a:t>
            </a:r>
          </a:p>
        </p:txBody>
      </p:sp>
      <p:grpSp>
        <p:nvGrpSpPr>
          <p:cNvPr id="41" name="Group 40"/>
          <p:cNvGrpSpPr/>
          <p:nvPr/>
        </p:nvGrpSpPr>
        <p:grpSpPr>
          <a:xfrm>
            <a:off x="774700" y="2103884"/>
            <a:ext cx="454025" cy="454025"/>
            <a:chOff x="2005013" y="1077913"/>
            <a:chExt cx="688975" cy="688975"/>
          </a:xfrm>
          <a:solidFill>
            <a:schemeClr val="bg1"/>
          </a:solidFill>
        </p:grpSpPr>
        <p:sp>
          <p:nvSpPr>
            <p:cNvPr id="4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4" name="Group 43"/>
          <p:cNvGrpSpPr/>
          <p:nvPr/>
        </p:nvGrpSpPr>
        <p:grpSpPr>
          <a:xfrm>
            <a:off x="769101" y="3484866"/>
            <a:ext cx="476042" cy="401626"/>
            <a:chOff x="3714750" y="2139950"/>
            <a:chExt cx="690563" cy="582613"/>
          </a:xfrm>
          <a:solidFill>
            <a:schemeClr val="bg1"/>
          </a:solidFill>
        </p:grpSpPr>
        <p:sp>
          <p:nvSpPr>
            <p:cNvPr id="45"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 name="Group 47"/>
          <p:cNvGrpSpPr/>
          <p:nvPr/>
        </p:nvGrpSpPr>
        <p:grpSpPr>
          <a:xfrm>
            <a:off x="8482555" y="2103884"/>
            <a:ext cx="497932" cy="465882"/>
            <a:chOff x="6964363" y="2108200"/>
            <a:chExt cx="690562" cy="646113"/>
          </a:xfrm>
          <a:solidFill>
            <a:schemeClr val="bg1"/>
          </a:solidFill>
        </p:grpSpPr>
        <p:sp>
          <p:nvSpPr>
            <p:cNvPr id="49"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1" name="Group 50"/>
          <p:cNvGrpSpPr/>
          <p:nvPr/>
        </p:nvGrpSpPr>
        <p:grpSpPr>
          <a:xfrm>
            <a:off x="808180" y="4832828"/>
            <a:ext cx="407987" cy="467038"/>
            <a:chOff x="2005013" y="4152900"/>
            <a:chExt cx="603250" cy="690563"/>
          </a:xfrm>
          <a:solidFill>
            <a:schemeClr val="bg1"/>
          </a:solidFill>
        </p:grpSpPr>
        <p:sp>
          <p:nvSpPr>
            <p:cNvPr id="52"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 name="Group 55"/>
          <p:cNvGrpSpPr/>
          <p:nvPr/>
        </p:nvGrpSpPr>
        <p:grpSpPr>
          <a:xfrm>
            <a:off x="4582012" y="2084214"/>
            <a:ext cx="435085" cy="443217"/>
            <a:chOff x="3632200" y="4152900"/>
            <a:chExt cx="690563" cy="690563"/>
          </a:xfrm>
          <a:solidFill>
            <a:schemeClr val="bg1"/>
          </a:solidFill>
        </p:grpSpPr>
        <p:sp>
          <p:nvSpPr>
            <p:cNvPr id="57"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9"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0" name="Freeform 286"/>
          <p:cNvSpPr>
            <a:spLocks noEditPoints="1"/>
          </p:cNvSpPr>
          <p:nvPr/>
        </p:nvSpPr>
        <p:spPr bwMode="auto">
          <a:xfrm>
            <a:off x="4582012" y="3469144"/>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61" name="Group 60"/>
          <p:cNvGrpSpPr/>
          <p:nvPr/>
        </p:nvGrpSpPr>
        <p:grpSpPr>
          <a:xfrm>
            <a:off x="4573355" y="4878240"/>
            <a:ext cx="500295" cy="407136"/>
            <a:chOff x="5245100" y="5103813"/>
            <a:chExt cx="690563" cy="561975"/>
          </a:xfrm>
          <a:solidFill>
            <a:schemeClr val="bg1"/>
          </a:solidFill>
        </p:grpSpPr>
        <p:sp>
          <p:nvSpPr>
            <p:cNvPr id="62"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3"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64" name="Group 63"/>
          <p:cNvGrpSpPr/>
          <p:nvPr/>
        </p:nvGrpSpPr>
        <p:grpSpPr>
          <a:xfrm>
            <a:off x="8502511" y="4837371"/>
            <a:ext cx="449038" cy="448005"/>
            <a:chOff x="4594225" y="2119313"/>
            <a:chExt cx="690563" cy="688975"/>
          </a:xfrm>
          <a:solidFill>
            <a:schemeClr val="bg1"/>
          </a:solidFill>
        </p:grpSpPr>
        <p:sp>
          <p:nvSpPr>
            <p:cNvPr id="6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72" name="Group 71"/>
          <p:cNvGrpSpPr/>
          <p:nvPr/>
        </p:nvGrpSpPr>
        <p:grpSpPr>
          <a:xfrm>
            <a:off x="8466137" y="3458007"/>
            <a:ext cx="514350" cy="515533"/>
            <a:chOff x="6826250" y="4151313"/>
            <a:chExt cx="690563" cy="692151"/>
          </a:xfrm>
          <a:solidFill>
            <a:schemeClr val="bg1"/>
          </a:solidFill>
        </p:grpSpPr>
        <p:sp>
          <p:nvSpPr>
            <p:cNvPr id="73"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188745839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nodeType="withEffect">
                                  <p:stCondLst>
                                    <p:cond delay="0"/>
                                  </p:stCondLst>
                                  <p:childTnLst>
                                    <p:set>
                                      <p:cBhvr>
                                        <p:cTn id="11" dur="1" fill="hold">
                                          <p:stCondLst>
                                            <p:cond delay="0"/>
                                          </p:stCondLst>
                                        </p:cTn>
                                        <p:tgtEl>
                                          <p:spTgt spid="41"/>
                                        </p:tgtEl>
                                        <p:attrNameLst>
                                          <p:attrName>style.visibility</p:attrName>
                                        </p:attrNameLst>
                                      </p:cBhvr>
                                      <p:to>
                                        <p:strVal val="visible"/>
                                      </p:to>
                                    </p:set>
                                    <p:anim calcmode="lin" valueType="num">
                                      <p:cBhvr>
                                        <p:cTn id="12" dur="500" fill="hold"/>
                                        <p:tgtEl>
                                          <p:spTgt spid="41"/>
                                        </p:tgtEl>
                                        <p:attrNameLst>
                                          <p:attrName>ppt_w</p:attrName>
                                        </p:attrNameLst>
                                      </p:cBhvr>
                                      <p:tavLst>
                                        <p:tav tm="0">
                                          <p:val>
                                            <p:fltVal val="0"/>
                                          </p:val>
                                        </p:tav>
                                        <p:tav tm="100000">
                                          <p:val>
                                            <p:strVal val="#ppt_w"/>
                                          </p:val>
                                        </p:tav>
                                      </p:tavLst>
                                    </p:anim>
                                    <p:anim calcmode="lin" valueType="num">
                                      <p:cBhvr>
                                        <p:cTn id="13" dur="500" fill="hold"/>
                                        <p:tgtEl>
                                          <p:spTgt spid="41"/>
                                        </p:tgtEl>
                                        <p:attrNameLst>
                                          <p:attrName>ppt_h</p:attrName>
                                        </p:attrNameLst>
                                      </p:cBhvr>
                                      <p:tavLst>
                                        <p:tav tm="0">
                                          <p:val>
                                            <p:fltVal val="0"/>
                                          </p:val>
                                        </p:tav>
                                        <p:tav tm="100000">
                                          <p:val>
                                            <p:strVal val="#ppt_h"/>
                                          </p:val>
                                        </p:tav>
                                      </p:tavLst>
                                    </p:anim>
                                    <p:animEffect transition="in" filter="fade">
                                      <p:cBhvr>
                                        <p:cTn id="14" dur="500"/>
                                        <p:tgtEl>
                                          <p:spTgt spid="4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fltVal val="0"/>
                                          </p:val>
                                        </p:tav>
                                        <p:tav tm="100000">
                                          <p:val>
                                            <p:strVal val="#ppt_w"/>
                                          </p:val>
                                        </p:tav>
                                      </p:tavLst>
                                    </p:anim>
                                    <p:anim calcmode="lin" valueType="num">
                                      <p:cBhvr>
                                        <p:cTn id="23" dur="500" fill="hold"/>
                                        <p:tgtEl>
                                          <p:spTgt spid="7"/>
                                        </p:tgtEl>
                                        <p:attrNameLst>
                                          <p:attrName>ppt_h</p:attrName>
                                        </p:attrNameLst>
                                      </p:cBhvr>
                                      <p:tavLst>
                                        <p:tav tm="0">
                                          <p:val>
                                            <p:fltVal val="0"/>
                                          </p:val>
                                        </p:tav>
                                        <p:tav tm="100000">
                                          <p:val>
                                            <p:strVal val="#ppt_h"/>
                                          </p:val>
                                        </p:tav>
                                      </p:tavLst>
                                    </p:anim>
                                    <p:animEffect transition="in" filter="fade">
                                      <p:cBhvr>
                                        <p:cTn id="24" dur="500"/>
                                        <p:tgtEl>
                                          <p:spTgt spid="7"/>
                                        </p:tgtEl>
                                      </p:cBhvr>
                                    </p:animEffect>
                                  </p:childTnLst>
                                </p:cTn>
                              </p:par>
                            </p:childTnLst>
                          </p:cTn>
                        </p:par>
                        <p:par>
                          <p:cTn id="25" fill="hold">
                            <p:stCondLst>
                              <p:cond delay="500"/>
                            </p:stCondLst>
                            <p:childTnLst>
                              <p:par>
                                <p:cTn id="26" presetID="53" presetClass="entr" presetSubtype="16"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par>
                                <p:cTn id="31" presetID="53" presetClass="entr" presetSubtype="16" fill="hold" nodeType="withEffect">
                                  <p:stCondLst>
                                    <p:cond delay="0"/>
                                  </p:stCondLst>
                                  <p:childTnLst>
                                    <p:set>
                                      <p:cBhvr>
                                        <p:cTn id="32" dur="1" fill="hold">
                                          <p:stCondLst>
                                            <p:cond delay="0"/>
                                          </p:stCondLst>
                                        </p:cTn>
                                        <p:tgtEl>
                                          <p:spTgt spid="44"/>
                                        </p:tgtEl>
                                        <p:attrNameLst>
                                          <p:attrName>style.visibility</p:attrName>
                                        </p:attrNameLst>
                                      </p:cBhvr>
                                      <p:to>
                                        <p:strVal val="visible"/>
                                      </p:to>
                                    </p:set>
                                    <p:anim calcmode="lin" valueType="num">
                                      <p:cBhvr>
                                        <p:cTn id="33" dur="500" fill="hold"/>
                                        <p:tgtEl>
                                          <p:spTgt spid="44"/>
                                        </p:tgtEl>
                                        <p:attrNameLst>
                                          <p:attrName>ppt_w</p:attrName>
                                        </p:attrNameLst>
                                      </p:cBhvr>
                                      <p:tavLst>
                                        <p:tav tm="0">
                                          <p:val>
                                            <p:fltVal val="0"/>
                                          </p:val>
                                        </p:tav>
                                        <p:tav tm="100000">
                                          <p:val>
                                            <p:strVal val="#ppt_w"/>
                                          </p:val>
                                        </p:tav>
                                      </p:tavLst>
                                    </p:anim>
                                    <p:anim calcmode="lin" valueType="num">
                                      <p:cBhvr>
                                        <p:cTn id="34" dur="500" fill="hold"/>
                                        <p:tgtEl>
                                          <p:spTgt spid="44"/>
                                        </p:tgtEl>
                                        <p:attrNameLst>
                                          <p:attrName>ppt_h</p:attrName>
                                        </p:attrNameLst>
                                      </p:cBhvr>
                                      <p:tavLst>
                                        <p:tav tm="0">
                                          <p:val>
                                            <p:fltVal val="0"/>
                                          </p:val>
                                        </p:tav>
                                        <p:tav tm="100000">
                                          <p:val>
                                            <p:strVal val="#ppt_h"/>
                                          </p:val>
                                        </p:tav>
                                      </p:tavLst>
                                    </p:anim>
                                    <p:animEffect transition="in" filter="fade">
                                      <p:cBhvr>
                                        <p:cTn id="35" dur="500"/>
                                        <p:tgtEl>
                                          <p:spTgt spid="44"/>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500" fill="hold"/>
                                        <p:tgtEl>
                                          <p:spTgt spid="9"/>
                                        </p:tgtEl>
                                        <p:attrNameLst>
                                          <p:attrName>ppt_w</p:attrName>
                                        </p:attrNameLst>
                                      </p:cBhvr>
                                      <p:tavLst>
                                        <p:tav tm="0">
                                          <p:val>
                                            <p:fltVal val="0"/>
                                          </p:val>
                                        </p:tav>
                                        <p:tav tm="100000">
                                          <p:val>
                                            <p:strVal val="#ppt_w"/>
                                          </p:val>
                                        </p:tav>
                                      </p:tavLst>
                                    </p:anim>
                                    <p:anim calcmode="lin" valueType="num">
                                      <p:cBhvr>
                                        <p:cTn id="39" dur="500" fill="hold"/>
                                        <p:tgtEl>
                                          <p:spTgt spid="9"/>
                                        </p:tgtEl>
                                        <p:attrNameLst>
                                          <p:attrName>ppt_h</p:attrName>
                                        </p:attrNameLst>
                                      </p:cBhvr>
                                      <p:tavLst>
                                        <p:tav tm="0">
                                          <p:val>
                                            <p:fltVal val="0"/>
                                          </p:val>
                                        </p:tav>
                                        <p:tav tm="100000">
                                          <p:val>
                                            <p:strVal val="#ppt_h"/>
                                          </p:val>
                                        </p:tav>
                                      </p:tavLst>
                                    </p:anim>
                                    <p:animEffect transition="in" filter="fade">
                                      <p:cBhvr>
                                        <p:cTn id="40" dur="500"/>
                                        <p:tgtEl>
                                          <p:spTgt spid="9"/>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childTnLst>
                                </p:cTn>
                              </p:par>
                            </p:childTnLst>
                          </p:cTn>
                        </p:par>
                        <p:par>
                          <p:cTn id="46" fill="hold">
                            <p:stCondLst>
                              <p:cond delay="1000"/>
                            </p:stCondLst>
                            <p:childTnLst>
                              <p:par>
                                <p:cTn id="47" presetID="53" presetClass="entr" presetSubtype="16"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500" fill="hold"/>
                                        <p:tgtEl>
                                          <p:spTgt spid="29"/>
                                        </p:tgtEl>
                                        <p:attrNameLst>
                                          <p:attrName>ppt_w</p:attrName>
                                        </p:attrNameLst>
                                      </p:cBhvr>
                                      <p:tavLst>
                                        <p:tav tm="0">
                                          <p:val>
                                            <p:fltVal val="0"/>
                                          </p:val>
                                        </p:tav>
                                        <p:tav tm="100000">
                                          <p:val>
                                            <p:strVal val="#ppt_w"/>
                                          </p:val>
                                        </p:tav>
                                      </p:tavLst>
                                    </p:anim>
                                    <p:anim calcmode="lin" valueType="num">
                                      <p:cBhvr>
                                        <p:cTn id="50" dur="500" fill="hold"/>
                                        <p:tgtEl>
                                          <p:spTgt spid="29"/>
                                        </p:tgtEl>
                                        <p:attrNameLst>
                                          <p:attrName>ppt_h</p:attrName>
                                        </p:attrNameLst>
                                      </p:cBhvr>
                                      <p:tavLst>
                                        <p:tav tm="0">
                                          <p:val>
                                            <p:fltVal val="0"/>
                                          </p:val>
                                        </p:tav>
                                        <p:tav tm="100000">
                                          <p:val>
                                            <p:strVal val="#ppt_h"/>
                                          </p:val>
                                        </p:tav>
                                      </p:tavLst>
                                    </p:anim>
                                    <p:animEffect transition="in" filter="fade">
                                      <p:cBhvr>
                                        <p:cTn id="51" dur="500"/>
                                        <p:tgtEl>
                                          <p:spTgt spid="29"/>
                                        </p:tgtEl>
                                      </p:cBhvr>
                                    </p:animEffect>
                                  </p:childTnLst>
                                </p:cTn>
                              </p:par>
                              <p:par>
                                <p:cTn id="52" presetID="53" presetClass="entr" presetSubtype="16"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 calcmode="lin" valueType="num">
                                      <p:cBhvr>
                                        <p:cTn id="54" dur="500" fill="hold"/>
                                        <p:tgtEl>
                                          <p:spTgt spid="51"/>
                                        </p:tgtEl>
                                        <p:attrNameLst>
                                          <p:attrName>ppt_w</p:attrName>
                                        </p:attrNameLst>
                                      </p:cBhvr>
                                      <p:tavLst>
                                        <p:tav tm="0">
                                          <p:val>
                                            <p:fltVal val="0"/>
                                          </p:val>
                                        </p:tav>
                                        <p:tav tm="100000">
                                          <p:val>
                                            <p:strVal val="#ppt_w"/>
                                          </p:val>
                                        </p:tav>
                                      </p:tavLst>
                                    </p:anim>
                                    <p:anim calcmode="lin" valueType="num">
                                      <p:cBhvr>
                                        <p:cTn id="55" dur="500" fill="hold"/>
                                        <p:tgtEl>
                                          <p:spTgt spid="51"/>
                                        </p:tgtEl>
                                        <p:attrNameLst>
                                          <p:attrName>ppt_h</p:attrName>
                                        </p:attrNameLst>
                                      </p:cBhvr>
                                      <p:tavLst>
                                        <p:tav tm="0">
                                          <p:val>
                                            <p:fltVal val="0"/>
                                          </p:val>
                                        </p:tav>
                                        <p:tav tm="100000">
                                          <p:val>
                                            <p:strVal val="#ppt_h"/>
                                          </p:val>
                                        </p:tav>
                                      </p:tavLst>
                                    </p:anim>
                                    <p:animEffect transition="in" filter="fade">
                                      <p:cBhvr>
                                        <p:cTn id="56" dur="500"/>
                                        <p:tgtEl>
                                          <p:spTgt spid="51"/>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childTnLst>
                          </p:cTn>
                        </p:par>
                        <p:par>
                          <p:cTn id="67" fill="hold">
                            <p:stCondLst>
                              <p:cond delay="1500"/>
                            </p:stCondLst>
                            <p:childTnLst>
                              <p:par>
                                <p:cTn id="68" presetID="53" presetClass="entr" presetSubtype="16" fill="hold" grpId="0" nodeType="afterEffect">
                                  <p:stCondLst>
                                    <p:cond delay="0"/>
                                  </p:stCondLst>
                                  <p:childTnLst>
                                    <p:set>
                                      <p:cBhvr>
                                        <p:cTn id="69" dur="1" fill="hold">
                                          <p:stCondLst>
                                            <p:cond delay="0"/>
                                          </p:stCondLst>
                                        </p:cTn>
                                        <p:tgtEl>
                                          <p:spTgt spid="14"/>
                                        </p:tgtEl>
                                        <p:attrNameLst>
                                          <p:attrName>style.visibility</p:attrName>
                                        </p:attrNameLst>
                                      </p:cBhvr>
                                      <p:to>
                                        <p:strVal val="visible"/>
                                      </p:to>
                                    </p:set>
                                    <p:anim calcmode="lin" valueType="num">
                                      <p:cBhvr>
                                        <p:cTn id="70" dur="500" fill="hold"/>
                                        <p:tgtEl>
                                          <p:spTgt spid="14"/>
                                        </p:tgtEl>
                                        <p:attrNameLst>
                                          <p:attrName>ppt_w</p:attrName>
                                        </p:attrNameLst>
                                      </p:cBhvr>
                                      <p:tavLst>
                                        <p:tav tm="0">
                                          <p:val>
                                            <p:fltVal val="0"/>
                                          </p:val>
                                        </p:tav>
                                        <p:tav tm="100000">
                                          <p:val>
                                            <p:strVal val="#ppt_w"/>
                                          </p:val>
                                        </p:tav>
                                      </p:tavLst>
                                    </p:anim>
                                    <p:anim calcmode="lin" valueType="num">
                                      <p:cBhvr>
                                        <p:cTn id="71" dur="500" fill="hold"/>
                                        <p:tgtEl>
                                          <p:spTgt spid="14"/>
                                        </p:tgtEl>
                                        <p:attrNameLst>
                                          <p:attrName>ppt_h</p:attrName>
                                        </p:attrNameLst>
                                      </p:cBhvr>
                                      <p:tavLst>
                                        <p:tav tm="0">
                                          <p:val>
                                            <p:fltVal val="0"/>
                                          </p:val>
                                        </p:tav>
                                        <p:tav tm="100000">
                                          <p:val>
                                            <p:strVal val="#ppt_h"/>
                                          </p:val>
                                        </p:tav>
                                      </p:tavLst>
                                    </p:anim>
                                    <p:animEffect transition="in" filter="fade">
                                      <p:cBhvr>
                                        <p:cTn id="72" dur="500"/>
                                        <p:tgtEl>
                                          <p:spTgt spid="14"/>
                                        </p:tgtEl>
                                      </p:cBhvr>
                                    </p:animEffect>
                                  </p:childTnLst>
                                </p:cTn>
                              </p:par>
                              <p:par>
                                <p:cTn id="73" presetID="53" presetClass="entr" presetSubtype="16" fill="hold" nodeType="withEffect">
                                  <p:stCondLst>
                                    <p:cond delay="0"/>
                                  </p:stCondLst>
                                  <p:childTnLst>
                                    <p:set>
                                      <p:cBhvr>
                                        <p:cTn id="74" dur="1" fill="hold">
                                          <p:stCondLst>
                                            <p:cond delay="0"/>
                                          </p:stCondLst>
                                        </p:cTn>
                                        <p:tgtEl>
                                          <p:spTgt spid="56"/>
                                        </p:tgtEl>
                                        <p:attrNameLst>
                                          <p:attrName>style.visibility</p:attrName>
                                        </p:attrNameLst>
                                      </p:cBhvr>
                                      <p:to>
                                        <p:strVal val="visible"/>
                                      </p:to>
                                    </p:set>
                                    <p:anim calcmode="lin" valueType="num">
                                      <p:cBhvr>
                                        <p:cTn id="75" dur="500" fill="hold"/>
                                        <p:tgtEl>
                                          <p:spTgt spid="56"/>
                                        </p:tgtEl>
                                        <p:attrNameLst>
                                          <p:attrName>ppt_w</p:attrName>
                                        </p:attrNameLst>
                                      </p:cBhvr>
                                      <p:tavLst>
                                        <p:tav tm="0">
                                          <p:val>
                                            <p:fltVal val="0"/>
                                          </p:val>
                                        </p:tav>
                                        <p:tav tm="100000">
                                          <p:val>
                                            <p:strVal val="#ppt_w"/>
                                          </p:val>
                                        </p:tav>
                                      </p:tavLst>
                                    </p:anim>
                                    <p:anim calcmode="lin" valueType="num">
                                      <p:cBhvr>
                                        <p:cTn id="76" dur="500" fill="hold"/>
                                        <p:tgtEl>
                                          <p:spTgt spid="56"/>
                                        </p:tgtEl>
                                        <p:attrNameLst>
                                          <p:attrName>ppt_h</p:attrName>
                                        </p:attrNameLst>
                                      </p:cBhvr>
                                      <p:tavLst>
                                        <p:tav tm="0">
                                          <p:val>
                                            <p:fltVal val="0"/>
                                          </p:val>
                                        </p:tav>
                                        <p:tav tm="100000">
                                          <p:val>
                                            <p:strVal val="#ppt_h"/>
                                          </p:val>
                                        </p:tav>
                                      </p:tavLst>
                                    </p:anim>
                                    <p:animEffect transition="in" filter="fade">
                                      <p:cBhvr>
                                        <p:cTn id="77" dur="500"/>
                                        <p:tgtEl>
                                          <p:spTgt spid="56"/>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16"/>
                                        </p:tgtEl>
                                        <p:attrNameLst>
                                          <p:attrName>style.visibility</p:attrName>
                                        </p:attrNameLst>
                                      </p:cBhvr>
                                      <p:to>
                                        <p:strVal val="visible"/>
                                      </p:to>
                                    </p:set>
                                    <p:anim calcmode="lin" valueType="num">
                                      <p:cBhvr>
                                        <p:cTn id="85" dur="500" fill="hold"/>
                                        <p:tgtEl>
                                          <p:spTgt spid="16"/>
                                        </p:tgtEl>
                                        <p:attrNameLst>
                                          <p:attrName>ppt_w</p:attrName>
                                        </p:attrNameLst>
                                      </p:cBhvr>
                                      <p:tavLst>
                                        <p:tav tm="0">
                                          <p:val>
                                            <p:fltVal val="0"/>
                                          </p:val>
                                        </p:tav>
                                        <p:tav tm="100000">
                                          <p:val>
                                            <p:strVal val="#ppt_w"/>
                                          </p:val>
                                        </p:tav>
                                      </p:tavLst>
                                    </p:anim>
                                    <p:anim calcmode="lin" valueType="num">
                                      <p:cBhvr>
                                        <p:cTn id="86" dur="500" fill="hold"/>
                                        <p:tgtEl>
                                          <p:spTgt spid="16"/>
                                        </p:tgtEl>
                                        <p:attrNameLst>
                                          <p:attrName>ppt_h</p:attrName>
                                        </p:attrNameLst>
                                      </p:cBhvr>
                                      <p:tavLst>
                                        <p:tav tm="0">
                                          <p:val>
                                            <p:fltVal val="0"/>
                                          </p:val>
                                        </p:tav>
                                        <p:tav tm="100000">
                                          <p:val>
                                            <p:strVal val="#ppt_h"/>
                                          </p:val>
                                        </p:tav>
                                      </p:tavLst>
                                    </p:anim>
                                    <p:animEffect transition="in" filter="fade">
                                      <p:cBhvr>
                                        <p:cTn id="87" dur="500"/>
                                        <p:tgtEl>
                                          <p:spTgt spid="16"/>
                                        </p:tgtEl>
                                      </p:cBhvr>
                                    </p:animEffect>
                                  </p:childTnLst>
                                </p:cTn>
                              </p:par>
                            </p:childTnLst>
                          </p:cTn>
                        </p:par>
                        <p:par>
                          <p:cTn id="88" fill="hold">
                            <p:stCondLst>
                              <p:cond delay="2000"/>
                            </p:stCondLst>
                            <p:childTnLst>
                              <p:par>
                                <p:cTn id="89" presetID="53" presetClass="entr" presetSubtype="16" fill="hold" grpId="0" nodeType="afterEffect">
                                  <p:stCondLst>
                                    <p:cond delay="0"/>
                                  </p:stCondLst>
                                  <p:childTnLst>
                                    <p:set>
                                      <p:cBhvr>
                                        <p:cTn id="90" dur="1" fill="hold">
                                          <p:stCondLst>
                                            <p:cond delay="0"/>
                                          </p:stCondLst>
                                        </p:cTn>
                                        <p:tgtEl>
                                          <p:spTgt spid="17"/>
                                        </p:tgtEl>
                                        <p:attrNameLst>
                                          <p:attrName>style.visibility</p:attrName>
                                        </p:attrNameLst>
                                      </p:cBhvr>
                                      <p:to>
                                        <p:strVal val="visible"/>
                                      </p:to>
                                    </p:set>
                                    <p:anim calcmode="lin" valueType="num">
                                      <p:cBhvr>
                                        <p:cTn id="91" dur="500" fill="hold"/>
                                        <p:tgtEl>
                                          <p:spTgt spid="17"/>
                                        </p:tgtEl>
                                        <p:attrNameLst>
                                          <p:attrName>ppt_w</p:attrName>
                                        </p:attrNameLst>
                                      </p:cBhvr>
                                      <p:tavLst>
                                        <p:tav tm="0">
                                          <p:val>
                                            <p:fltVal val="0"/>
                                          </p:val>
                                        </p:tav>
                                        <p:tav tm="100000">
                                          <p:val>
                                            <p:strVal val="#ppt_w"/>
                                          </p:val>
                                        </p:tav>
                                      </p:tavLst>
                                    </p:anim>
                                    <p:anim calcmode="lin" valueType="num">
                                      <p:cBhvr>
                                        <p:cTn id="92" dur="500" fill="hold"/>
                                        <p:tgtEl>
                                          <p:spTgt spid="17"/>
                                        </p:tgtEl>
                                        <p:attrNameLst>
                                          <p:attrName>ppt_h</p:attrName>
                                        </p:attrNameLst>
                                      </p:cBhvr>
                                      <p:tavLst>
                                        <p:tav tm="0">
                                          <p:val>
                                            <p:fltVal val="0"/>
                                          </p:val>
                                        </p:tav>
                                        <p:tav tm="100000">
                                          <p:val>
                                            <p:strVal val="#ppt_h"/>
                                          </p:val>
                                        </p:tav>
                                      </p:tavLst>
                                    </p:anim>
                                    <p:animEffect transition="in" filter="fade">
                                      <p:cBhvr>
                                        <p:cTn id="93" dur="500"/>
                                        <p:tgtEl>
                                          <p:spTgt spid="17"/>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60"/>
                                        </p:tgtEl>
                                        <p:attrNameLst>
                                          <p:attrName>style.visibility</p:attrName>
                                        </p:attrNameLst>
                                      </p:cBhvr>
                                      <p:to>
                                        <p:strVal val="visible"/>
                                      </p:to>
                                    </p:set>
                                    <p:anim calcmode="lin" valueType="num">
                                      <p:cBhvr>
                                        <p:cTn id="96" dur="500" fill="hold"/>
                                        <p:tgtEl>
                                          <p:spTgt spid="60"/>
                                        </p:tgtEl>
                                        <p:attrNameLst>
                                          <p:attrName>ppt_w</p:attrName>
                                        </p:attrNameLst>
                                      </p:cBhvr>
                                      <p:tavLst>
                                        <p:tav tm="0">
                                          <p:val>
                                            <p:fltVal val="0"/>
                                          </p:val>
                                        </p:tav>
                                        <p:tav tm="100000">
                                          <p:val>
                                            <p:strVal val="#ppt_w"/>
                                          </p:val>
                                        </p:tav>
                                      </p:tavLst>
                                    </p:anim>
                                    <p:anim calcmode="lin" valueType="num">
                                      <p:cBhvr>
                                        <p:cTn id="97" dur="500" fill="hold"/>
                                        <p:tgtEl>
                                          <p:spTgt spid="60"/>
                                        </p:tgtEl>
                                        <p:attrNameLst>
                                          <p:attrName>ppt_h</p:attrName>
                                        </p:attrNameLst>
                                      </p:cBhvr>
                                      <p:tavLst>
                                        <p:tav tm="0">
                                          <p:val>
                                            <p:fltVal val="0"/>
                                          </p:val>
                                        </p:tav>
                                        <p:tav tm="100000">
                                          <p:val>
                                            <p:strVal val="#ppt_h"/>
                                          </p:val>
                                        </p:tav>
                                      </p:tavLst>
                                    </p:anim>
                                    <p:animEffect transition="in" filter="fade">
                                      <p:cBhvr>
                                        <p:cTn id="98" dur="500"/>
                                        <p:tgtEl>
                                          <p:spTgt spid="60"/>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18"/>
                                        </p:tgtEl>
                                        <p:attrNameLst>
                                          <p:attrName>style.visibility</p:attrName>
                                        </p:attrNameLst>
                                      </p:cBhvr>
                                      <p:to>
                                        <p:strVal val="visible"/>
                                      </p:to>
                                    </p:set>
                                    <p:anim calcmode="lin" valueType="num">
                                      <p:cBhvr>
                                        <p:cTn id="101" dur="500" fill="hold"/>
                                        <p:tgtEl>
                                          <p:spTgt spid="18"/>
                                        </p:tgtEl>
                                        <p:attrNameLst>
                                          <p:attrName>ppt_w</p:attrName>
                                        </p:attrNameLst>
                                      </p:cBhvr>
                                      <p:tavLst>
                                        <p:tav tm="0">
                                          <p:val>
                                            <p:fltVal val="0"/>
                                          </p:val>
                                        </p:tav>
                                        <p:tav tm="100000">
                                          <p:val>
                                            <p:strVal val="#ppt_w"/>
                                          </p:val>
                                        </p:tav>
                                      </p:tavLst>
                                    </p:anim>
                                    <p:anim calcmode="lin" valueType="num">
                                      <p:cBhvr>
                                        <p:cTn id="102" dur="500" fill="hold"/>
                                        <p:tgtEl>
                                          <p:spTgt spid="18"/>
                                        </p:tgtEl>
                                        <p:attrNameLst>
                                          <p:attrName>ppt_h</p:attrName>
                                        </p:attrNameLst>
                                      </p:cBhvr>
                                      <p:tavLst>
                                        <p:tav tm="0">
                                          <p:val>
                                            <p:fltVal val="0"/>
                                          </p:val>
                                        </p:tav>
                                        <p:tav tm="100000">
                                          <p:val>
                                            <p:strVal val="#ppt_h"/>
                                          </p:val>
                                        </p:tav>
                                      </p:tavLst>
                                    </p:anim>
                                    <p:animEffect transition="in" filter="fade">
                                      <p:cBhvr>
                                        <p:cTn id="103" dur="500"/>
                                        <p:tgtEl>
                                          <p:spTgt spid="18"/>
                                        </p:tgtEl>
                                      </p:cBhvr>
                                    </p:animEffect>
                                  </p:childTnLst>
                                </p:cTn>
                              </p:par>
                              <p:par>
                                <p:cTn id="104" presetID="53" presetClass="entr" presetSubtype="16" fill="hold" grpId="0" nodeType="withEffect">
                                  <p:stCondLst>
                                    <p:cond delay="0"/>
                                  </p:stCondLst>
                                  <p:childTnLst>
                                    <p:set>
                                      <p:cBhvr>
                                        <p:cTn id="105" dur="1" fill="hold">
                                          <p:stCondLst>
                                            <p:cond delay="0"/>
                                          </p:stCondLst>
                                        </p:cTn>
                                        <p:tgtEl>
                                          <p:spTgt spid="19"/>
                                        </p:tgtEl>
                                        <p:attrNameLst>
                                          <p:attrName>style.visibility</p:attrName>
                                        </p:attrNameLst>
                                      </p:cBhvr>
                                      <p:to>
                                        <p:strVal val="visible"/>
                                      </p:to>
                                    </p:set>
                                    <p:anim calcmode="lin" valueType="num">
                                      <p:cBhvr>
                                        <p:cTn id="106" dur="500" fill="hold"/>
                                        <p:tgtEl>
                                          <p:spTgt spid="19"/>
                                        </p:tgtEl>
                                        <p:attrNameLst>
                                          <p:attrName>ppt_w</p:attrName>
                                        </p:attrNameLst>
                                      </p:cBhvr>
                                      <p:tavLst>
                                        <p:tav tm="0">
                                          <p:val>
                                            <p:fltVal val="0"/>
                                          </p:val>
                                        </p:tav>
                                        <p:tav tm="100000">
                                          <p:val>
                                            <p:strVal val="#ppt_w"/>
                                          </p:val>
                                        </p:tav>
                                      </p:tavLst>
                                    </p:anim>
                                    <p:anim calcmode="lin" valueType="num">
                                      <p:cBhvr>
                                        <p:cTn id="107" dur="500" fill="hold"/>
                                        <p:tgtEl>
                                          <p:spTgt spid="19"/>
                                        </p:tgtEl>
                                        <p:attrNameLst>
                                          <p:attrName>ppt_h</p:attrName>
                                        </p:attrNameLst>
                                      </p:cBhvr>
                                      <p:tavLst>
                                        <p:tav tm="0">
                                          <p:val>
                                            <p:fltVal val="0"/>
                                          </p:val>
                                        </p:tav>
                                        <p:tav tm="100000">
                                          <p:val>
                                            <p:strVal val="#ppt_h"/>
                                          </p:val>
                                        </p:tav>
                                      </p:tavLst>
                                    </p:anim>
                                    <p:animEffect transition="in" filter="fade">
                                      <p:cBhvr>
                                        <p:cTn id="108" dur="500"/>
                                        <p:tgtEl>
                                          <p:spTgt spid="19"/>
                                        </p:tgtEl>
                                      </p:cBhvr>
                                    </p:animEffect>
                                  </p:childTnLst>
                                </p:cTn>
                              </p:par>
                            </p:childTnLst>
                          </p:cTn>
                        </p:par>
                        <p:par>
                          <p:cTn id="109" fill="hold">
                            <p:stCondLst>
                              <p:cond delay="2500"/>
                            </p:stCondLst>
                            <p:childTnLst>
                              <p:par>
                                <p:cTn id="110" presetID="53" presetClass="entr" presetSubtype="16"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 calcmode="lin" valueType="num">
                                      <p:cBhvr>
                                        <p:cTn id="112" dur="500" fill="hold"/>
                                        <p:tgtEl>
                                          <p:spTgt spid="32"/>
                                        </p:tgtEl>
                                        <p:attrNameLst>
                                          <p:attrName>ppt_w</p:attrName>
                                        </p:attrNameLst>
                                      </p:cBhvr>
                                      <p:tavLst>
                                        <p:tav tm="0">
                                          <p:val>
                                            <p:fltVal val="0"/>
                                          </p:val>
                                        </p:tav>
                                        <p:tav tm="100000">
                                          <p:val>
                                            <p:strVal val="#ppt_w"/>
                                          </p:val>
                                        </p:tav>
                                      </p:tavLst>
                                    </p:anim>
                                    <p:anim calcmode="lin" valueType="num">
                                      <p:cBhvr>
                                        <p:cTn id="113" dur="500" fill="hold"/>
                                        <p:tgtEl>
                                          <p:spTgt spid="32"/>
                                        </p:tgtEl>
                                        <p:attrNameLst>
                                          <p:attrName>ppt_h</p:attrName>
                                        </p:attrNameLst>
                                      </p:cBhvr>
                                      <p:tavLst>
                                        <p:tav tm="0">
                                          <p:val>
                                            <p:fltVal val="0"/>
                                          </p:val>
                                        </p:tav>
                                        <p:tav tm="100000">
                                          <p:val>
                                            <p:strVal val="#ppt_h"/>
                                          </p:val>
                                        </p:tav>
                                      </p:tavLst>
                                    </p:anim>
                                    <p:animEffect transition="in" filter="fade">
                                      <p:cBhvr>
                                        <p:cTn id="114" dur="500"/>
                                        <p:tgtEl>
                                          <p:spTgt spid="32"/>
                                        </p:tgtEl>
                                      </p:cBhvr>
                                    </p:animEffect>
                                  </p:childTnLst>
                                </p:cTn>
                              </p:par>
                              <p:par>
                                <p:cTn id="115" presetID="53" presetClass="entr" presetSubtype="16" fill="hold" nodeType="withEffect">
                                  <p:stCondLst>
                                    <p:cond delay="0"/>
                                  </p:stCondLst>
                                  <p:childTnLst>
                                    <p:set>
                                      <p:cBhvr>
                                        <p:cTn id="116" dur="1" fill="hold">
                                          <p:stCondLst>
                                            <p:cond delay="0"/>
                                          </p:stCondLst>
                                        </p:cTn>
                                        <p:tgtEl>
                                          <p:spTgt spid="61"/>
                                        </p:tgtEl>
                                        <p:attrNameLst>
                                          <p:attrName>style.visibility</p:attrName>
                                        </p:attrNameLst>
                                      </p:cBhvr>
                                      <p:to>
                                        <p:strVal val="visible"/>
                                      </p:to>
                                    </p:set>
                                    <p:anim calcmode="lin" valueType="num">
                                      <p:cBhvr>
                                        <p:cTn id="117" dur="500" fill="hold"/>
                                        <p:tgtEl>
                                          <p:spTgt spid="61"/>
                                        </p:tgtEl>
                                        <p:attrNameLst>
                                          <p:attrName>ppt_w</p:attrName>
                                        </p:attrNameLst>
                                      </p:cBhvr>
                                      <p:tavLst>
                                        <p:tav tm="0">
                                          <p:val>
                                            <p:fltVal val="0"/>
                                          </p:val>
                                        </p:tav>
                                        <p:tav tm="100000">
                                          <p:val>
                                            <p:strVal val="#ppt_w"/>
                                          </p:val>
                                        </p:tav>
                                      </p:tavLst>
                                    </p:anim>
                                    <p:anim calcmode="lin" valueType="num">
                                      <p:cBhvr>
                                        <p:cTn id="118" dur="500" fill="hold"/>
                                        <p:tgtEl>
                                          <p:spTgt spid="61"/>
                                        </p:tgtEl>
                                        <p:attrNameLst>
                                          <p:attrName>ppt_h</p:attrName>
                                        </p:attrNameLst>
                                      </p:cBhvr>
                                      <p:tavLst>
                                        <p:tav tm="0">
                                          <p:val>
                                            <p:fltVal val="0"/>
                                          </p:val>
                                        </p:tav>
                                        <p:tav tm="100000">
                                          <p:val>
                                            <p:strVal val="#ppt_h"/>
                                          </p:val>
                                        </p:tav>
                                      </p:tavLst>
                                    </p:anim>
                                    <p:animEffect transition="in" filter="fade">
                                      <p:cBhvr>
                                        <p:cTn id="119" dur="500"/>
                                        <p:tgtEl>
                                          <p:spTgt spid="6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p:cTn id="122" dur="500" fill="hold"/>
                                        <p:tgtEl>
                                          <p:spTgt spid="33"/>
                                        </p:tgtEl>
                                        <p:attrNameLst>
                                          <p:attrName>ppt_w</p:attrName>
                                        </p:attrNameLst>
                                      </p:cBhvr>
                                      <p:tavLst>
                                        <p:tav tm="0">
                                          <p:val>
                                            <p:fltVal val="0"/>
                                          </p:val>
                                        </p:tav>
                                        <p:tav tm="100000">
                                          <p:val>
                                            <p:strVal val="#ppt_w"/>
                                          </p:val>
                                        </p:tav>
                                      </p:tavLst>
                                    </p:anim>
                                    <p:anim calcmode="lin" valueType="num">
                                      <p:cBhvr>
                                        <p:cTn id="123" dur="500" fill="hold"/>
                                        <p:tgtEl>
                                          <p:spTgt spid="33"/>
                                        </p:tgtEl>
                                        <p:attrNameLst>
                                          <p:attrName>ppt_h</p:attrName>
                                        </p:attrNameLst>
                                      </p:cBhvr>
                                      <p:tavLst>
                                        <p:tav tm="0">
                                          <p:val>
                                            <p:fltVal val="0"/>
                                          </p:val>
                                        </p:tav>
                                        <p:tav tm="100000">
                                          <p:val>
                                            <p:strVal val="#ppt_h"/>
                                          </p:val>
                                        </p:tav>
                                      </p:tavLst>
                                    </p:anim>
                                    <p:animEffect transition="in" filter="fade">
                                      <p:cBhvr>
                                        <p:cTn id="124" dur="500"/>
                                        <p:tgtEl>
                                          <p:spTgt spid="33"/>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34"/>
                                        </p:tgtEl>
                                        <p:attrNameLst>
                                          <p:attrName>style.visibility</p:attrName>
                                        </p:attrNameLst>
                                      </p:cBhvr>
                                      <p:to>
                                        <p:strVal val="visible"/>
                                      </p:to>
                                    </p:set>
                                    <p:anim calcmode="lin" valueType="num">
                                      <p:cBhvr>
                                        <p:cTn id="127" dur="500" fill="hold"/>
                                        <p:tgtEl>
                                          <p:spTgt spid="34"/>
                                        </p:tgtEl>
                                        <p:attrNameLst>
                                          <p:attrName>ppt_w</p:attrName>
                                        </p:attrNameLst>
                                      </p:cBhvr>
                                      <p:tavLst>
                                        <p:tav tm="0">
                                          <p:val>
                                            <p:fltVal val="0"/>
                                          </p:val>
                                        </p:tav>
                                        <p:tav tm="100000">
                                          <p:val>
                                            <p:strVal val="#ppt_w"/>
                                          </p:val>
                                        </p:tav>
                                      </p:tavLst>
                                    </p:anim>
                                    <p:anim calcmode="lin" valueType="num">
                                      <p:cBhvr>
                                        <p:cTn id="128" dur="500" fill="hold"/>
                                        <p:tgtEl>
                                          <p:spTgt spid="34"/>
                                        </p:tgtEl>
                                        <p:attrNameLst>
                                          <p:attrName>ppt_h</p:attrName>
                                        </p:attrNameLst>
                                      </p:cBhvr>
                                      <p:tavLst>
                                        <p:tav tm="0">
                                          <p:val>
                                            <p:fltVal val="0"/>
                                          </p:val>
                                        </p:tav>
                                        <p:tav tm="100000">
                                          <p:val>
                                            <p:strVal val="#ppt_h"/>
                                          </p:val>
                                        </p:tav>
                                      </p:tavLst>
                                    </p:anim>
                                    <p:animEffect transition="in" filter="fade">
                                      <p:cBhvr>
                                        <p:cTn id="129" dur="500"/>
                                        <p:tgtEl>
                                          <p:spTgt spid="34"/>
                                        </p:tgtEl>
                                      </p:cBhvr>
                                    </p:animEffect>
                                  </p:childTnLst>
                                </p:cTn>
                              </p:par>
                            </p:childTnLst>
                          </p:cTn>
                        </p:par>
                        <p:par>
                          <p:cTn id="130" fill="hold">
                            <p:stCondLst>
                              <p:cond delay="3000"/>
                            </p:stCondLst>
                            <p:childTnLst>
                              <p:par>
                                <p:cTn id="131" presetID="53" presetClass="entr" presetSubtype="16" fill="hold" grpId="0" nodeType="afterEffect">
                                  <p:stCondLst>
                                    <p:cond delay="0"/>
                                  </p:stCondLst>
                                  <p:childTnLst>
                                    <p:set>
                                      <p:cBhvr>
                                        <p:cTn id="132" dur="1" fill="hold">
                                          <p:stCondLst>
                                            <p:cond delay="0"/>
                                          </p:stCondLst>
                                        </p:cTn>
                                        <p:tgtEl>
                                          <p:spTgt spid="11"/>
                                        </p:tgtEl>
                                        <p:attrNameLst>
                                          <p:attrName>style.visibility</p:attrName>
                                        </p:attrNameLst>
                                      </p:cBhvr>
                                      <p:to>
                                        <p:strVal val="visible"/>
                                      </p:to>
                                    </p:set>
                                    <p:anim calcmode="lin" valueType="num">
                                      <p:cBhvr>
                                        <p:cTn id="133" dur="500" fill="hold"/>
                                        <p:tgtEl>
                                          <p:spTgt spid="11"/>
                                        </p:tgtEl>
                                        <p:attrNameLst>
                                          <p:attrName>ppt_w</p:attrName>
                                        </p:attrNameLst>
                                      </p:cBhvr>
                                      <p:tavLst>
                                        <p:tav tm="0">
                                          <p:val>
                                            <p:fltVal val="0"/>
                                          </p:val>
                                        </p:tav>
                                        <p:tav tm="100000">
                                          <p:val>
                                            <p:strVal val="#ppt_w"/>
                                          </p:val>
                                        </p:tav>
                                      </p:tavLst>
                                    </p:anim>
                                    <p:anim calcmode="lin" valueType="num">
                                      <p:cBhvr>
                                        <p:cTn id="134" dur="500" fill="hold"/>
                                        <p:tgtEl>
                                          <p:spTgt spid="11"/>
                                        </p:tgtEl>
                                        <p:attrNameLst>
                                          <p:attrName>ppt_h</p:attrName>
                                        </p:attrNameLst>
                                      </p:cBhvr>
                                      <p:tavLst>
                                        <p:tav tm="0">
                                          <p:val>
                                            <p:fltVal val="0"/>
                                          </p:val>
                                        </p:tav>
                                        <p:tav tm="100000">
                                          <p:val>
                                            <p:strVal val="#ppt_h"/>
                                          </p:val>
                                        </p:tav>
                                      </p:tavLst>
                                    </p:anim>
                                    <p:animEffect transition="in" filter="fade">
                                      <p:cBhvr>
                                        <p:cTn id="135" dur="500"/>
                                        <p:tgtEl>
                                          <p:spTgt spid="11"/>
                                        </p:tgtEl>
                                      </p:cBhvr>
                                    </p:animEffect>
                                  </p:childTnLst>
                                </p:cTn>
                              </p:par>
                              <p:par>
                                <p:cTn id="136" presetID="53" presetClass="entr" presetSubtype="16" fill="hold" nodeType="withEffect">
                                  <p:stCondLst>
                                    <p:cond delay="0"/>
                                  </p:stCondLst>
                                  <p:childTnLst>
                                    <p:set>
                                      <p:cBhvr>
                                        <p:cTn id="137" dur="1" fill="hold">
                                          <p:stCondLst>
                                            <p:cond delay="0"/>
                                          </p:stCondLst>
                                        </p:cTn>
                                        <p:tgtEl>
                                          <p:spTgt spid="48"/>
                                        </p:tgtEl>
                                        <p:attrNameLst>
                                          <p:attrName>style.visibility</p:attrName>
                                        </p:attrNameLst>
                                      </p:cBhvr>
                                      <p:to>
                                        <p:strVal val="visible"/>
                                      </p:to>
                                    </p:set>
                                    <p:anim calcmode="lin" valueType="num">
                                      <p:cBhvr>
                                        <p:cTn id="138" dur="500" fill="hold"/>
                                        <p:tgtEl>
                                          <p:spTgt spid="48"/>
                                        </p:tgtEl>
                                        <p:attrNameLst>
                                          <p:attrName>ppt_w</p:attrName>
                                        </p:attrNameLst>
                                      </p:cBhvr>
                                      <p:tavLst>
                                        <p:tav tm="0">
                                          <p:val>
                                            <p:fltVal val="0"/>
                                          </p:val>
                                        </p:tav>
                                        <p:tav tm="100000">
                                          <p:val>
                                            <p:strVal val="#ppt_w"/>
                                          </p:val>
                                        </p:tav>
                                      </p:tavLst>
                                    </p:anim>
                                    <p:anim calcmode="lin" valueType="num">
                                      <p:cBhvr>
                                        <p:cTn id="139" dur="500" fill="hold"/>
                                        <p:tgtEl>
                                          <p:spTgt spid="48"/>
                                        </p:tgtEl>
                                        <p:attrNameLst>
                                          <p:attrName>ppt_h</p:attrName>
                                        </p:attrNameLst>
                                      </p:cBhvr>
                                      <p:tavLst>
                                        <p:tav tm="0">
                                          <p:val>
                                            <p:fltVal val="0"/>
                                          </p:val>
                                        </p:tav>
                                        <p:tav tm="100000">
                                          <p:val>
                                            <p:strVal val="#ppt_h"/>
                                          </p:val>
                                        </p:tav>
                                      </p:tavLst>
                                    </p:anim>
                                    <p:animEffect transition="in" filter="fade">
                                      <p:cBhvr>
                                        <p:cTn id="140" dur="500"/>
                                        <p:tgtEl>
                                          <p:spTgt spid="48"/>
                                        </p:tgtEl>
                                      </p:cBhvr>
                                    </p:animEffect>
                                  </p:childTnLst>
                                </p:cTn>
                              </p:par>
                              <p:par>
                                <p:cTn id="141" presetID="53" presetClass="entr" presetSubtype="16" fill="hold" grpId="0" nodeType="withEffect">
                                  <p:stCondLst>
                                    <p:cond delay="0"/>
                                  </p:stCondLst>
                                  <p:childTnLst>
                                    <p:set>
                                      <p:cBhvr>
                                        <p:cTn id="142" dur="1" fill="hold">
                                          <p:stCondLst>
                                            <p:cond delay="0"/>
                                          </p:stCondLst>
                                        </p:cTn>
                                        <p:tgtEl>
                                          <p:spTgt spid="12"/>
                                        </p:tgtEl>
                                        <p:attrNameLst>
                                          <p:attrName>style.visibility</p:attrName>
                                        </p:attrNameLst>
                                      </p:cBhvr>
                                      <p:to>
                                        <p:strVal val="visible"/>
                                      </p:to>
                                    </p:set>
                                    <p:anim calcmode="lin" valueType="num">
                                      <p:cBhvr>
                                        <p:cTn id="143" dur="500" fill="hold"/>
                                        <p:tgtEl>
                                          <p:spTgt spid="12"/>
                                        </p:tgtEl>
                                        <p:attrNameLst>
                                          <p:attrName>ppt_w</p:attrName>
                                        </p:attrNameLst>
                                      </p:cBhvr>
                                      <p:tavLst>
                                        <p:tav tm="0">
                                          <p:val>
                                            <p:fltVal val="0"/>
                                          </p:val>
                                        </p:tav>
                                        <p:tav tm="100000">
                                          <p:val>
                                            <p:strVal val="#ppt_w"/>
                                          </p:val>
                                        </p:tav>
                                      </p:tavLst>
                                    </p:anim>
                                    <p:anim calcmode="lin" valueType="num">
                                      <p:cBhvr>
                                        <p:cTn id="144" dur="500" fill="hold"/>
                                        <p:tgtEl>
                                          <p:spTgt spid="12"/>
                                        </p:tgtEl>
                                        <p:attrNameLst>
                                          <p:attrName>ppt_h</p:attrName>
                                        </p:attrNameLst>
                                      </p:cBhvr>
                                      <p:tavLst>
                                        <p:tav tm="0">
                                          <p:val>
                                            <p:fltVal val="0"/>
                                          </p:val>
                                        </p:tav>
                                        <p:tav tm="100000">
                                          <p:val>
                                            <p:strVal val="#ppt_h"/>
                                          </p:val>
                                        </p:tav>
                                      </p:tavLst>
                                    </p:anim>
                                    <p:animEffect transition="in" filter="fade">
                                      <p:cBhvr>
                                        <p:cTn id="145" dur="500"/>
                                        <p:tgtEl>
                                          <p:spTgt spid="12"/>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13"/>
                                        </p:tgtEl>
                                        <p:attrNameLst>
                                          <p:attrName>style.visibility</p:attrName>
                                        </p:attrNameLst>
                                      </p:cBhvr>
                                      <p:to>
                                        <p:strVal val="visible"/>
                                      </p:to>
                                    </p:set>
                                    <p:anim calcmode="lin" valueType="num">
                                      <p:cBhvr>
                                        <p:cTn id="148" dur="500" fill="hold"/>
                                        <p:tgtEl>
                                          <p:spTgt spid="13"/>
                                        </p:tgtEl>
                                        <p:attrNameLst>
                                          <p:attrName>ppt_w</p:attrName>
                                        </p:attrNameLst>
                                      </p:cBhvr>
                                      <p:tavLst>
                                        <p:tav tm="0">
                                          <p:val>
                                            <p:fltVal val="0"/>
                                          </p:val>
                                        </p:tav>
                                        <p:tav tm="100000">
                                          <p:val>
                                            <p:strVal val="#ppt_w"/>
                                          </p:val>
                                        </p:tav>
                                      </p:tavLst>
                                    </p:anim>
                                    <p:anim calcmode="lin" valueType="num">
                                      <p:cBhvr>
                                        <p:cTn id="149" dur="500" fill="hold"/>
                                        <p:tgtEl>
                                          <p:spTgt spid="13"/>
                                        </p:tgtEl>
                                        <p:attrNameLst>
                                          <p:attrName>ppt_h</p:attrName>
                                        </p:attrNameLst>
                                      </p:cBhvr>
                                      <p:tavLst>
                                        <p:tav tm="0">
                                          <p:val>
                                            <p:fltVal val="0"/>
                                          </p:val>
                                        </p:tav>
                                        <p:tav tm="100000">
                                          <p:val>
                                            <p:strVal val="#ppt_h"/>
                                          </p:val>
                                        </p:tav>
                                      </p:tavLst>
                                    </p:anim>
                                    <p:animEffect transition="in" filter="fade">
                                      <p:cBhvr>
                                        <p:cTn id="150" dur="500"/>
                                        <p:tgtEl>
                                          <p:spTgt spid="13"/>
                                        </p:tgtEl>
                                      </p:cBhvr>
                                    </p:animEffect>
                                  </p:childTnLst>
                                </p:cTn>
                              </p:par>
                            </p:childTnLst>
                          </p:cTn>
                        </p:par>
                        <p:par>
                          <p:cTn id="151" fill="hold">
                            <p:stCondLst>
                              <p:cond delay="3500"/>
                            </p:stCondLst>
                            <p:childTnLst>
                              <p:par>
                                <p:cTn id="152" presetID="53" presetClass="entr" presetSubtype="16" fill="hold" grpId="0" nodeType="afterEffect">
                                  <p:stCondLst>
                                    <p:cond delay="0"/>
                                  </p:stCondLst>
                                  <p:childTnLst>
                                    <p:set>
                                      <p:cBhvr>
                                        <p:cTn id="153" dur="1" fill="hold">
                                          <p:stCondLst>
                                            <p:cond delay="0"/>
                                          </p:stCondLst>
                                        </p:cTn>
                                        <p:tgtEl>
                                          <p:spTgt spid="20"/>
                                        </p:tgtEl>
                                        <p:attrNameLst>
                                          <p:attrName>style.visibility</p:attrName>
                                        </p:attrNameLst>
                                      </p:cBhvr>
                                      <p:to>
                                        <p:strVal val="visible"/>
                                      </p:to>
                                    </p:set>
                                    <p:anim calcmode="lin" valueType="num">
                                      <p:cBhvr>
                                        <p:cTn id="154" dur="500" fill="hold"/>
                                        <p:tgtEl>
                                          <p:spTgt spid="20"/>
                                        </p:tgtEl>
                                        <p:attrNameLst>
                                          <p:attrName>ppt_w</p:attrName>
                                        </p:attrNameLst>
                                      </p:cBhvr>
                                      <p:tavLst>
                                        <p:tav tm="0">
                                          <p:val>
                                            <p:fltVal val="0"/>
                                          </p:val>
                                        </p:tav>
                                        <p:tav tm="100000">
                                          <p:val>
                                            <p:strVal val="#ppt_w"/>
                                          </p:val>
                                        </p:tav>
                                      </p:tavLst>
                                    </p:anim>
                                    <p:anim calcmode="lin" valueType="num">
                                      <p:cBhvr>
                                        <p:cTn id="155" dur="500" fill="hold"/>
                                        <p:tgtEl>
                                          <p:spTgt spid="20"/>
                                        </p:tgtEl>
                                        <p:attrNameLst>
                                          <p:attrName>ppt_h</p:attrName>
                                        </p:attrNameLst>
                                      </p:cBhvr>
                                      <p:tavLst>
                                        <p:tav tm="0">
                                          <p:val>
                                            <p:fltVal val="0"/>
                                          </p:val>
                                        </p:tav>
                                        <p:tav tm="100000">
                                          <p:val>
                                            <p:strVal val="#ppt_h"/>
                                          </p:val>
                                        </p:tav>
                                      </p:tavLst>
                                    </p:anim>
                                    <p:animEffect transition="in" filter="fade">
                                      <p:cBhvr>
                                        <p:cTn id="156" dur="500"/>
                                        <p:tgtEl>
                                          <p:spTgt spid="20"/>
                                        </p:tgtEl>
                                      </p:cBhvr>
                                    </p:animEffect>
                                  </p:childTnLst>
                                </p:cTn>
                              </p:par>
                              <p:par>
                                <p:cTn id="157" presetID="53" presetClass="entr" presetSubtype="16" fill="hold" nodeType="withEffect">
                                  <p:stCondLst>
                                    <p:cond delay="0"/>
                                  </p:stCondLst>
                                  <p:childTnLst>
                                    <p:set>
                                      <p:cBhvr>
                                        <p:cTn id="158" dur="1" fill="hold">
                                          <p:stCondLst>
                                            <p:cond delay="0"/>
                                          </p:stCondLst>
                                        </p:cTn>
                                        <p:tgtEl>
                                          <p:spTgt spid="72"/>
                                        </p:tgtEl>
                                        <p:attrNameLst>
                                          <p:attrName>style.visibility</p:attrName>
                                        </p:attrNameLst>
                                      </p:cBhvr>
                                      <p:to>
                                        <p:strVal val="visible"/>
                                      </p:to>
                                    </p:set>
                                    <p:anim calcmode="lin" valueType="num">
                                      <p:cBhvr>
                                        <p:cTn id="159" dur="500" fill="hold"/>
                                        <p:tgtEl>
                                          <p:spTgt spid="72"/>
                                        </p:tgtEl>
                                        <p:attrNameLst>
                                          <p:attrName>ppt_w</p:attrName>
                                        </p:attrNameLst>
                                      </p:cBhvr>
                                      <p:tavLst>
                                        <p:tav tm="0">
                                          <p:val>
                                            <p:fltVal val="0"/>
                                          </p:val>
                                        </p:tav>
                                        <p:tav tm="100000">
                                          <p:val>
                                            <p:strVal val="#ppt_w"/>
                                          </p:val>
                                        </p:tav>
                                      </p:tavLst>
                                    </p:anim>
                                    <p:anim calcmode="lin" valueType="num">
                                      <p:cBhvr>
                                        <p:cTn id="160" dur="500" fill="hold"/>
                                        <p:tgtEl>
                                          <p:spTgt spid="72"/>
                                        </p:tgtEl>
                                        <p:attrNameLst>
                                          <p:attrName>ppt_h</p:attrName>
                                        </p:attrNameLst>
                                      </p:cBhvr>
                                      <p:tavLst>
                                        <p:tav tm="0">
                                          <p:val>
                                            <p:fltVal val="0"/>
                                          </p:val>
                                        </p:tav>
                                        <p:tav tm="100000">
                                          <p:val>
                                            <p:strVal val="#ppt_h"/>
                                          </p:val>
                                        </p:tav>
                                      </p:tavLst>
                                    </p:anim>
                                    <p:animEffect transition="in" filter="fade">
                                      <p:cBhvr>
                                        <p:cTn id="161" dur="500"/>
                                        <p:tgtEl>
                                          <p:spTgt spid="72"/>
                                        </p:tgtEl>
                                      </p:cBhvr>
                                    </p:animEffect>
                                  </p:childTnLst>
                                </p:cTn>
                              </p:par>
                              <p:par>
                                <p:cTn id="162" presetID="53" presetClass="entr" presetSubtype="16" fill="hold" grpId="0" nodeType="withEffect">
                                  <p:stCondLst>
                                    <p:cond delay="0"/>
                                  </p:stCondLst>
                                  <p:childTnLst>
                                    <p:set>
                                      <p:cBhvr>
                                        <p:cTn id="163" dur="1" fill="hold">
                                          <p:stCondLst>
                                            <p:cond delay="0"/>
                                          </p:stCondLst>
                                        </p:cTn>
                                        <p:tgtEl>
                                          <p:spTgt spid="21"/>
                                        </p:tgtEl>
                                        <p:attrNameLst>
                                          <p:attrName>style.visibility</p:attrName>
                                        </p:attrNameLst>
                                      </p:cBhvr>
                                      <p:to>
                                        <p:strVal val="visible"/>
                                      </p:to>
                                    </p:set>
                                    <p:anim calcmode="lin" valueType="num">
                                      <p:cBhvr>
                                        <p:cTn id="164" dur="500" fill="hold"/>
                                        <p:tgtEl>
                                          <p:spTgt spid="21"/>
                                        </p:tgtEl>
                                        <p:attrNameLst>
                                          <p:attrName>ppt_w</p:attrName>
                                        </p:attrNameLst>
                                      </p:cBhvr>
                                      <p:tavLst>
                                        <p:tav tm="0">
                                          <p:val>
                                            <p:fltVal val="0"/>
                                          </p:val>
                                        </p:tav>
                                        <p:tav tm="100000">
                                          <p:val>
                                            <p:strVal val="#ppt_w"/>
                                          </p:val>
                                        </p:tav>
                                      </p:tavLst>
                                    </p:anim>
                                    <p:anim calcmode="lin" valueType="num">
                                      <p:cBhvr>
                                        <p:cTn id="165" dur="500" fill="hold"/>
                                        <p:tgtEl>
                                          <p:spTgt spid="21"/>
                                        </p:tgtEl>
                                        <p:attrNameLst>
                                          <p:attrName>ppt_h</p:attrName>
                                        </p:attrNameLst>
                                      </p:cBhvr>
                                      <p:tavLst>
                                        <p:tav tm="0">
                                          <p:val>
                                            <p:fltVal val="0"/>
                                          </p:val>
                                        </p:tav>
                                        <p:tav tm="100000">
                                          <p:val>
                                            <p:strVal val="#ppt_h"/>
                                          </p:val>
                                        </p:tav>
                                      </p:tavLst>
                                    </p:anim>
                                    <p:animEffect transition="in" filter="fade">
                                      <p:cBhvr>
                                        <p:cTn id="166" dur="500"/>
                                        <p:tgtEl>
                                          <p:spTgt spid="21"/>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22"/>
                                        </p:tgtEl>
                                        <p:attrNameLst>
                                          <p:attrName>style.visibility</p:attrName>
                                        </p:attrNameLst>
                                      </p:cBhvr>
                                      <p:to>
                                        <p:strVal val="visible"/>
                                      </p:to>
                                    </p:set>
                                    <p:anim calcmode="lin" valueType="num">
                                      <p:cBhvr>
                                        <p:cTn id="169" dur="500" fill="hold"/>
                                        <p:tgtEl>
                                          <p:spTgt spid="22"/>
                                        </p:tgtEl>
                                        <p:attrNameLst>
                                          <p:attrName>ppt_w</p:attrName>
                                        </p:attrNameLst>
                                      </p:cBhvr>
                                      <p:tavLst>
                                        <p:tav tm="0">
                                          <p:val>
                                            <p:fltVal val="0"/>
                                          </p:val>
                                        </p:tav>
                                        <p:tav tm="100000">
                                          <p:val>
                                            <p:strVal val="#ppt_w"/>
                                          </p:val>
                                        </p:tav>
                                      </p:tavLst>
                                    </p:anim>
                                    <p:anim calcmode="lin" valueType="num">
                                      <p:cBhvr>
                                        <p:cTn id="170" dur="500" fill="hold"/>
                                        <p:tgtEl>
                                          <p:spTgt spid="22"/>
                                        </p:tgtEl>
                                        <p:attrNameLst>
                                          <p:attrName>ppt_h</p:attrName>
                                        </p:attrNameLst>
                                      </p:cBhvr>
                                      <p:tavLst>
                                        <p:tav tm="0">
                                          <p:val>
                                            <p:fltVal val="0"/>
                                          </p:val>
                                        </p:tav>
                                        <p:tav tm="100000">
                                          <p:val>
                                            <p:strVal val="#ppt_h"/>
                                          </p:val>
                                        </p:tav>
                                      </p:tavLst>
                                    </p:anim>
                                    <p:animEffect transition="in" filter="fade">
                                      <p:cBhvr>
                                        <p:cTn id="171" dur="500"/>
                                        <p:tgtEl>
                                          <p:spTgt spid="22"/>
                                        </p:tgtEl>
                                      </p:cBhvr>
                                    </p:animEffect>
                                  </p:childTnLst>
                                </p:cTn>
                              </p:par>
                            </p:childTnLst>
                          </p:cTn>
                        </p:par>
                        <p:par>
                          <p:cTn id="172" fill="hold">
                            <p:stCondLst>
                              <p:cond delay="4000"/>
                            </p:stCondLst>
                            <p:childTnLst>
                              <p:par>
                                <p:cTn id="173" presetID="53" presetClass="entr" presetSubtype="16" fill="hold" grpId="0" nodeType="afterEffect">
                                  <p:stCondLst>
                                    <p:cond delay="0"/>
                                  </p:stCondLst>
                                  <p:childTnLst>
                                    <p:set>
                                      <p:cBhvr>
                                        <p:cTn id="174" dur="1" fill="hold">
                                          <p:stCondLst>
                                            <p:cond delay="0"/>
                                          </p:stCondLst>
                                        </p:cTn>
                                        <p:tgtEl>
                                          <p:spTgt spid="35"/>
                                        </p:tgtEl>
                                        <p:attrNameLst>
                                          <p:attrName>style.visibility</p:attrName>
                                        </p:attrNameLst>
                                      </p:cBhvr>
                                      <p:to>
                                        <p:strVal val="visible"/>
                                      </p:to>
                                    </p:set>
                                    <p:anim calcmode="lin" valueType="num">
                                      <p:cBhvr>
                                        <p:cTn id="175" dur="500" fill="hold"/>
                                        <p:tgtEl>
                                          <p:spTgt spid="35"/>
                                        </p:tgtEl>
                                        <p:attrNameLst>
                                          <p:attrName>ppt_w</p:attrName>
                                        </p:attrNameLst>
                                      </p:cBhvr>
                                      <p:tavLst>
                                        <p:tav tm="0">
                                          <p:val>
                                            <p:fltVal val="0"/>
                                          </p:val>
                                        </p:tav>
                                        <p:tav tm="100000">
                                          <p:val>
                                            <p:strVal val="#ppt_w"/>
                                          </p:val>
                                        </p:tav>
                                      </p:tavLst>
                                    </p:anim>
                                    <p:anim calcmode="lin" valueType="num">
                                      <p:cBhvr>
                                        <p:cTn id="176" dur="500" fill="hold"/>
                                        <p:tgtEl>
                                          <p:spTgt spid="35"/>
                                        </p:tgtEl>
                                        <p:attrNameLst>
                                          <p:attrName>ppt_h</p:attrName>
                                        </p:attrNameLst>
                                      </p:cBhvr>
                                      <p:tavLst>
                                        <p:tav tm="0">
                                          <p:val>
                                            <p:fltVal val="0"/>
                                          </p:val>
                                        </p:tav>
                                        <p:tav tm="100000">
                                          <p:val>
                                            <p:strVal val="#ppt_h"/>
                                          </p:val>
                                        </p:tav>
                                      </p:tavLst>
                                    </p:anim>
                                    <p:animEffect transition="in" filter="fade">
                                      <p:cBhvr>
                                        <p:cTn id="177" dur="500"/>
                                        <p:tgtEl>
                                          <p:spTgt spid="35"/>
                                        </p:tgtEl>
                                      </p:cBhvr>
                                    </p:animEffect>
                                  </p:childTnLst>
                                </p:cTn>
                              </p:par>
                              <p:par>
                                <p:cTn id="178" presetID="53" presetClass="entr" presetSubtype="16" fill="hold" nodeType="withEffect">
                                  <p:stCondLst>
                                    <p:cond delay="0"/>
                                  </p:stCondLst>
                                  <p:childTnLst>
                                    <p:set>
                                      <p:cBhvr>
                                        <p:cTn id="179" dur="1" fill="hold">
                                          <p:stCondLst>
                                            <p:cond delay="0"/>
                                          </p:stCondLst>
                                        </p:cTn>
                                        <p:tgtEl>
                                          <p:spTgt spid="64"/>
                                        </p:tgtEl>
                                        <p:attrNameLst>
                                          <p:attrName>style.visibility</p:attrName>
                                        </p:attrNameLst>
                                      </p:cBhvr>
                                      <p:to>
                                        <p:strVal val="visible"/>
                                      </p:to>
                                    </p:set>
                                    <p:anim calcmode="lin" valueType="num">
                                      <p:cBhvr>
                                        <p:cTn id="180" dur="500" fill="hold"/>
                                        <p:tgtEl>
                                          <p:spTgt spid="64"/>
                                        </p:tgtEl>
                                        <p:attrNameLst>
                                          <p:attrName>ppt_w</p:attrName>
                                        </p:attrNameLst>
                                      </p:cBhvr>
                                      <p:tavLst>
                                        <p:tav tm="0">
                                          <p:val>
                                            <p:fltVal val="0"/>
                                          </p:val>
                                        </p:tav>
                                        <p:tav tm="100000">
                                          <p:val>
                                            <p:strVal val="#ppt_w"/>
                                          </p:val>
                                        </p:tav>
                                      </p:tavLst>
                                    </p:anim>
                                    <p:anim calcmode="lin" valueType="num">
                                      <p:cBhvr>
                                        <p:cTn id="181" dur="500" fill="hold"/>
                                        <p:tgtEl>
                                          <p:spTgt spid="64"/>
                                        </p:tgtEl>
                                        <p:attrNameLst>
                                          <p:attrName>ppt_h</p:attrName>
                                        </p:attrNameLst>
                                      </p:cBhvr>
                                      <p:tavLst>
                                        <p:tav tm="0">
                                          <p:val>
                                            <p:fltVal val="0"/>
                                          </p:val>
                                        </p:tav>
                                        <p:tav tm="100000">
                                          <p:val>
                                            <p:strVal val="#ppt_h"/>
                                          </p:val>
                                        </p:tav>
                                      </p:tavLst>
                                    </p:anim>
                                    <p:animEffect transition="in" filter="fade">
                                      <p:cBhvr>
                                        <p:cTn id="182" dur="500"/>
                                        <p:tgtEl>
                                          <p:spTgt spid="64"/>
                                        </p:tgtEl>
                                      </p:cBhvr>
                                    </p:animEffect>
                                  </p:childTnLst>
                                </p:cTn>
                              </p:par>
                              <p:par>
                                <p:cTn id="183" presetID="53" presetClass="entr" presetSubtype="16" fill="hold" grpId="0" nodeType="withEffect">
                                  <p:stCondLst>
                                    <p:cond delay="0"/>
                                  </p:stCondLst>
                                  <p:childTnLst>
                                    <p:set>
                                      <p:cBhvr>
                                        <p:cTn id="184" dur="1" fill="hold">
                                          <p:stCondLst>
                                            <p:cond delay="0"/>
                                          </p:stCondLst>
                                        </p:cTn>
                                        <p:tgtEl>
                                          <p:spTgt spid="36"/>
                                        </p:tgtEl>
                                        <p:attrNameLst>
                                          <p:attrName>style.visibility</p:attrName>
                                        </p:attrNameLst>
                                      </p:cBhvr>
                                      <p:to>
                                        <p:strVal val="visible"/>
                                      </p:to>
                                    </p:set>
                                    <p:anim calcmode="lin" valueType="num">
                                      <p:cBhvr>
                                        <p:cTn id="185" dur="500" fill="hold"/>
                                        <p:tgtEl>
                                          <p:spTgt spid="36"/>
                                        </p:tgtEl>
                                        <p:attrNameLst>
                                          <p:attrName>ppt_w</p:attrName>
                                        </p:attrNameLst>
                                      </p:cBhvr>
                                      <p:tavLst>
                                        <p:tav tm="0">
                                          <p:val>
                                            <p:fltVal val="0"/>
                                          </p:val>
                                        </p:tav>
                                        <p:tav tm="100000">
                                          <p:val>
                                            <p:strVal val="#ppt_w"/>
                                          </p:val>
                                        </p:tav>
                                      </p:tavLst>
                                    </p:anim>
                                    <p:anim calcmode="lin" valueType="num">
                                      <p:cBhvr>
                                        <p:cTn id="186" dur="500" fill="hold"/>
                                        <p:tgtEl>
                                          <p:spTgt spid="36"/>
                                        </p:tgtEl>
                                        <p:attrNameLst>
                                          <p:attrName>ppt_h</p:attrName>
                                        </p:attrNameLst>
                                      </p:cBhvr>
                                      <p:tavLst>
                                        <p:tav tm="0">
                                          <p:val>
                                            <p:fltVal val="0"/>
                                          </p:val>
                                        </p:tav>
                                        <p:tav tm="100000">
                                          <p:val>
                                            <p:strVal val="#ppt_h"/>
                                          </p:val>
                                        </p:tav>
                                      </p:tavLst>
                                    </p:anim>
                                    <p:animEffect transition="in" filter="fade">
                                      <p:cBhvr>
                                        <p:cTn id="187" dur="500"/>
                                        <p:tgtEl>
                                          <p:spTgt spid="36"/>
                                        </p:tgtEl>
                                      </p:cBhvr>
                                    </p:animEffect>
                                  </p:childTnLst>
                                </p:cTn>
                              </p:par>
                              <p:par>
                                <p:cTn id="188" presetID="53" presetClass="entr" presetSubtype="16" fill="hold" grpId="0" nodeType="withEffect">
                                  <p:stCondLst>
                                    <p:cond delay="0"/>
                                  </p:stCondLst>
                                  <p:childTnLst>
                                    <p:set>
                                      <p:cBhvr>
                                        <p:cTn id="189" dur="1" fill="hold">
                                          <p:stCondLst>
                                            <p:cond delay="0"/>
                                          </p:stCondLst>
                                        </p:cTn>
                                        <p:tgtEl>
                                          <p:spTgt spid="37"/>
                                        </p:tgtEl>
                                        <p:attrNameLst>
                                          <p:attrName>style.visibility</p:attrName>
                                        </p:attrNameLst>
                                      </p:cBhvr>
                                      <p:to>
                                        <p:strVal val="visible"/>
                                      </p:to>
                                    </p:set>
                                    <p:anim calcmode="lin" valueType="num">
                                      <p:cBhvr>
                                        <p:cTn id="190" dur="500" fill="hold"/>
                                        <p:tgtEl>
                                          <p:spTgt spid="37"/>
                                        </p:tgtEl>
                                        <p:attrNameLst>
                                          <p:attrName>ppt_w</p:attrName>
                                        </p:attrNameLst>
                                      </p:cBhvr>
                                      <p:tavLst>
                                        <p:tav tm="0">
                                          <p:val>
                                            <p:fltVal val="0"/>
                                          </p:val>
                                        </p:tav>
                                        <p:tav tm="100000">
                                          <p:val>
                                            <p:strVal val="#ppt_w"/>
                                          </p:val>
                                        </p:tav>
                                      </p:tavLst>
                                    </p:anim>
                                    <p:anim calcmode="lin" valueType="num">
                                      <p:cBhvr>
                                        <p:cTn id="191" dur="500" fill="hold"/>
                                        <p:tgtEl>
                                          <p:spTgt spid="37"/>
                                        </p:tgtEl>
                                        <p:attrNameLst>
                                          <p:attrName>ppt_h</p:attrName>
                                        </p:attrNameLst>
                                      </p:cBhvr>
                                      <p:tavLst>
                                        <p:tav tm="0">
                                          <p:val>
                                            <p:fltVal val="0"/>
                                          </p:val>
                                        </p:tav>
                                        <p:tav tm="100000">
                                          <p:val>
                                            <p:strVal val="#ppt_h"/>
                                          </p:val>
                                        </p:tav>
                                      </p:tavLst>
                                    </p:anim>
                                    <p:animEffect transition="in" filter="fade">
                                      <p:cBhvr>
                                        <p:cTn id="192"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p:bldP spid="8" grpId="0" animBg="1"/>
      <p:bldP spid="9" grpId="0"/>
      <p:bldP spid="10" grpId="0"/>
      <p:bldP spid="11" grpId="0" animBg="1"/>
      <p:bldP spid="12" grpId="0"/>
      <p:bldP spid="13" grpId="0"/>
      <p:bldP spid="14" grpId="0" animBg="1"/>
      <p:bldP spid="15" grpId="0"/>
      <p:bldP spid="16" grpId="0"/>
      <p:bldP spid="17" grpId="0" animBg="1"/>
      <p:bldP spid="18" grpId="0"/>
      <p:bldP spid="19" grpId="0"/>
      <p:bldP spid="20" grpId="0" animBg="1"/>
      <p:bldP spid="21" grpId="0"/>
      <p:bldP spid="22" grpId="0"/>
      <p:bldP spid="29" grpId="0" animBg="1"/>
      <p:bldP spid="30" grpId="0"/>
      <p:bldP spid="31" grpId="0"/>
      <p:bldP spid="32" grpId="0" animBg="1"/>
      <p:bldP spid="33" grpId="0"/>
      <p:bldP spid="34" grpId="0"/>
      <p:bldP spid="35" grpId="0" animBg="1"/>
      <p:bldP spid="36" grpId="0"/>
      <p:bldP spid="37" grpId="0"/>
      <p:bldP spid="6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id-ID" dirty="0" smtClean="0"/>
              <a:t>Iconic Services</a:t>
            </a:r>
            <a:endParaRPr lang="id-ID" dirty="0"/>
          </a:p>
        </p:txBody>
      </p:sp>
      <p:sp>
        <p:nvSpPr>
          <p:cNvPr id="3" name="Text Placeholder 2"/>
          <p:cNvSpPr>
            <a:spLocks noGrp="1"/>
          </p:cNvSpPr>
          <p:nvPr>
            <p:ph type="body" sz="quarter" idx="32"/>
          </p:nvPr>
        </p:nvSpPr>
        <p:spPr/>
        <p:txBody>
          <a:bodyPr/>
          <a:lstStyle/>
          <a:p>
            <a:r>
              <a:rPr lang="id-ID" dirty="0"/>
              <a:t>Lorem ipsum dolor sit </a:t>
            </a:r>
            <a:r>
              <a:rPr lang="id-ID" dirty="0" smtClean="0"/>
              <a:t>amet</a:t>
            </a:r>
            <a:endParaRPr lang="id-ID" dirty="0"/>
          </a:p>
        </p:txBody>
      </p:sp>
      <p:grpSp>
        <p:nvGrpSpPr>
          <p:cNvPr id="4" name="Group 3"/>
          <p:cNvGrpSpPr/>
          <p:nvPr/>
        </p:nvGrpSpPr>
        <p:grpSpPr>
          <a:xfrm>
            <a:off x="1521053" y="1991493"/>
            <a:ext cx="1052517" cy="965494"/>
            <a:chOff x="1521053" y="1991493"/>
            <a:chExt cx="1052517" cy="965494"/>
          </a:xfrm>
        </p:grpSpPr>
        <p:sp>
          <p:nvSpPr>
            <p:cNvPr id="5" name="Rectangle 4"/>
            <p:cNvSpPr/>
            <p:nvPr/>
          </p:nvSpPr>
          <p:spPr>
            <a:xfrm>
              <a:off x="1521053" y="2078552"/>
              <a:ext cx="1052517" cy="8784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1521053" y="1991493"/>
              <a:ext cx="1052517" cy="10069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7" name="TextBox 6"/>
          <p:cNvSpPr txBox="1"/>
          <p:nvPr/>
        </p:nvSpPr>
        <p:spPr>
          <a:xfrm>
            <a:off x="2675133" y="2075534"/>
            <a:ext cx="1578124" cy="338554"/>
          </a:xfrm>
          <a:prstGeom prst="rect">
            <a:avLst/>
          </a:prstGeom>
          <a:noFill/>
        </p:spPr>
        <p:txBody>
          <a:bodyPr wrap="none" rtlCol="0">
            <a:spAutoFit/>
          </a:bodyPr>
          <a:lstStyle/>
          <a:p>
            <a:r>
              <a:rPr lang="id-ID" sz="1600" dirty="0" smtClean="0">
                <a:solidFill>
                  <a:schemeClr val="bg1"/>
                </a:solidFill>
                <a:latin typeface="Neris Thin" panose="00000300000000000000" pitchFamily="50" charset="0"/>
              </a:rPr>
              <a:t>Iconic Services 1</a:t>
            </a:r>
            <a:endParaRPr lang="en-US" sz="1600" dirty="0">
              <a:solidFill>
                <a:schemeClr val="bg1"/>
              </a:solidFill>
              <a:latin typeface="Neris Thin" panose="00000300000000000000" pitchFamily="50" charset="0"/>
            </a:endParaRPr>
          </a:p>
        </p:txBody>
      </p:sp>
      <p:sp>
        <p:nvSpPr>
          <p:cNvPr id="8" name="TextBox 7"/>
          <p:cNvSpPr txBox="1"/>
          <p:nvPr/>
        </p:nvSpPr>
        <p:spPr>
          <a:xfrm>
            <a:off x="2661880" y="2369978"/>
            <a:ext cx="296713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r>
              <a:rPr lang="id-ID" sz="1200" dirty="0" smtClean="0">
                <a:solidFill>
                  <a:schemeClr val="bg1"/>
                </a:solidFill>
              </a:rPr>
              <a:t>nonumm.</a:t>
            </a:r>
            <a:endParaRPr lang="id-ID" sz="1200" dirty="0">
              <a:solidFill>
                <a:schemeClr val="bg1"/>
              </a:solidFill>
            </a:endParaRPr>
          </a:p>
        </p:txBody>
      </p:sp>
      <p:grpSp>
        <p:nvGrpSpPr>
          <p:cNvPr id="9" name="Group 8"/>
          <p:cNvGrpSpPr/>
          <p:nvPr/>
        </p:nvGrpSpPr>
        <p:grpSpPr>
          <a:xfrm>
            <a:off x="1521053" y="3287607"/>
            <a:ext cx="1052517" cy="965494"/>
            <a:chOff x="1521053" y="3287607"/>
            <a:chExt cx="1052517" cy="965494"/>
          </a:xfrm>
        </p:grpSpPr>
        <p:sp>
          <p:nvSpPr>
            <p:cNvPr id="10" name="Rectangle 9"/>
            <p:cNvSpPr/>
            <p:nvPr/>
          </p:nvSpPr>
          <p:spPr>
            <a:xfrm>
              <a:off x="1521053" y="3374666"/>
              <a:ext cx="1052517" cy="87843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ectangle 10"/>
            <p:cNvSpPr/>
            <p:nvPr/>
          </p:nvSpPr>
          <p:spPr>
            <a:xfrm>
              <a:off x="1521053" y="3287607"/>
              <a:ext cx="1052517" cy="100692"/>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 name="TextBox 11"/>
          <p:cNvSpPr txBox="1"/>
          <p:nvPr/>
        </p:nvSpPr>
        <p:spPr>
          <a:xfrm>
            <a:off x="2675133" y="3371648"/>
            <a:ext cx="1632626" cy="338554"/>
          </a:xfrm>
          <a:prstGeom prst="rect">
            <a:avLst/>
          </a:prstGeom>
          <a:noFill/>
        </p:spPr>
        <p:txBody>
          <a:bodyPr wrap="none" rtlCol="0">
            <a:spAutoFit/>
          </a:bodyPr>
          <a:lstStyle/>
          <a:p>
            <a:r>
              <a:rPr lang="id-ID" sz="1600" dirty="0" smtClean="0">
                <a:solidFill>
                  <a:schemeClr val="bg1"/>
                </a:solidFill>
                <a:latin typeface="Neris Thin" panose="00000300000000000000" pitchFamily="50" charset="0"/>
              </a:rPr>
              <a:t>Iconic Services 2</a:t>
            </a:r>
            <a:endParaRPr lang="en-US" sz="1600" dirty="0">
              <a:solidFill>
                <a:schemeClr val="bg1"/>
              </a:solidFill>
              <a:latin typeface="Neris Thin" panose="00000300000000000000" pitchFamily="50" charset="0"/>
            </a:endParaRPr>
          </a:p>
        </p:txBody>
      </p:sp>
      <p:sp>
        <p:nvSpPr>
          <p:cNvPr id="13" name="TextBox 12"/>
          <p:cNvSpPr txBox="1"/>
          <p:nvPr/>
        </p:nvSpPr>
        <p:spPr>
          <a:xfrm>
            <a:off x="2661880" y="3666092"/>
            <a:ext cx="296713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r>
              <a:rPr lang="id-ID" sz="1200" dirty="0" smtClean="0">
                <a:solidFill>
                  <a:schemeClr val="bg1"/>
                </a:solidFill>
              </a:rPr>
              <a:t>nonumm.</a:t>
            </a:r>
            <a:endParaRPr lang="id-ID" sz="1200" dirty="0">
              <a:solidFill>
                <a:schemeClr val="bg1"/>
              </a:solidFill>
            </a:endParaRPr>
          </a:p>
        </p:txBody>
      </p:sp>
      <p:grpSp>
        <p:nvGrpSpPr>
          <p:cNvPr id="14" name="Group 13"/>
          <p:cNvGrpSpPr/>
          <p:nvPr/>
        </p:nvGrpSpPr>
        <p:grpSpPr>
          <a:xfrm>
            <a:off x="1521053" y="4593924"/>
            <a:ext cx="1052517" cy="965494"/>
            <a:chOff x="1521053" y="4593924"/>
            <a:chExt cx="1052517" cy="965494"/>
          </a:xfrm>
        </p:grpSpPr>
        <p:sp>
          <p:nvSpPr>
            <p:cNvPr id="15" name="Rectangle 14"/>
            <p:cNvSpPr/>
            <p:nvPr/>
          </p:nvSpPr>
          <p:spPr>
            <a:xfrm>
              <a:off x="1521053" y="4680983"/>
              <a:ext cx="1052517" cy="8784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1521053" y="4593924"/>
              <a:ext cx="1052517" cy="100692"/>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7" name="TextBox 16"/>
          <p:cNvSpPr txBox="1"/>
          <p:nvPr/>
        </p:nvSpPr>
        <p:spPr>
          <a:xfrm>
            <a:off x="2675133" y="4677965"/>
            <a:ext cx="1631024" cy="338554"/>
          </a:xfrm>
          <a:prstGeom prst="rect">
            <a:avLst/>
          </a:prstGeom>
          <a:noFill/>
        </p:spPr>
        <p:txBody>
          <a:bodyPr wrap="none" rtlCol="0">
            <a:spAutoFit/>
          </a:bodyPr>
          <a:lstStyle/>
          <a:p>
            <a:r>
              <a:rPr lang="id-ID" sz="1600" dirty="0" smtClean="0">
                <a:solidFill>
                  <a:schemeClr val="bg1"/>
                </a:solidFill>
                <a:latin typeface="Neris Thin" panose="00000300000000000000" pitchFamily="50" charset="0"/>
              </a:rPr>
              <a:t>Iconic Services 3</a:t>
            </a:r>
            <a:endParaRPr lang="en-US" sz="1600" dirty="0">
              <a:solidFill>
                <a:schemeClr val="bg1"/>
              </a:solidFill>
              <a:latin typeface="Neris Thin" panose="00000300000000000000" pitchFamily="50" charset="0"/>
            </a:endParaRPr>
          </a:p>
        </p:txBody>
      </p:sp>
      <p:sp>
        <p:nvSpPr>
          <p:cNvPr id="18" name="TextBox 17"/>
          <p:cNvSpPr txBox="1"/>
          <p:nvPr/>
        </p:nvSpPr>
        <p:spPr>
          <a:xfrm>
            <a:off x="2661880" y="4972409"/>
            <a:ext cx="296713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r>
              <a:rPr lang="id-ID" sz="1200" dirty="0" smtClean="0">
                <a:solidFill>
                  <a:schemeClr val="bg1"/>
                </a:solidFill>
              </a:rPr>
              <a:t>nonumm.</a:t>
            </a:r>
            <a:endParaRPr lang="id-ID" sz="1200" dirty="0">
              <a:solidFill>
                <a:schemeClr val="bg1"/>
              </a:solidFill>
            </a:endParaRPr>
          </a:p>
        </p:txBody>
      </p:sp>
      <p:grpSp>
        <p:nvGrpSpPr>
          <p:cNvPr id="19" name="Group 18"/>
          <p:cNvGrpSpPr/>
          <p:nvPr/>
        </p:nvGrpSpPr>
        <p:grpSpPr>
          <a:xfrm>
            <a:off x="6550253" y="1991493"/>
            <a:ext cx="1052517" cy="965494"/>
            <a:chOff x="6550253" y="1991493"/>
            <a:chExt cx="1052517" cy="965494"/>
          </a:xfrm>
        </p:grpSpPr>
        <p:sp>
          <p:nvSpPr>
            <p:cNvPr id="20" name="Rectangle 19"/>
            <p:cNvSpPr/>
            <p:nvPr/>
          </p:nvSpPr>
          <p:spPr>
            <a:xfrm>
              <a:off x="6550253" y="2078552"/>
              <a:ext cx="1052517" cy="87843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Rectangle 20"/>
            <p:cNvSpPr/>
            <p:nvPr/>
          </p:nvSpPr>
          <p:spPr>
            <a:xfrm>
              <a:off x="6550253" y="1991493"/>
              <a:ext cx="1052517" cy="100692"/>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22" name="TextBox 21"/>
          <p:cNvSpPr txBox="1"/>
          <p:nvPr/>
        </p:nvSpPr>
        <p:spPr>
          <a:xfrm>
            <a:off x="7704333" y="2075534"/>
            <a:ext cx="1639038" cy="338554"/>
          </a:xfrm>
          <a:prstGeom prst="rect">
            <a:avLst/>
          </a:prstGeom>
          <a:noFill/>
        </p:spPr>
        <p:txBody>
          <a:bodyPr wrap="none" rtlCol="0">
            <a:spAutoFit/>
          </a:bodyPr>
          <a:lstStyle/>
          <a:p>
            <a:r>
              <a:rPr lang="id-ID" sz="1600" dirty="0" smtClean="0">
                <a:solidFill>
                  <a:schemeClr val="bg1"/>
                </a:solidFill>
                <a:latin typeface="Neris Thin" panose="00000300000000000000" pitchFamily="50" charset="0"/>
              </a:rPr>
              <a:t>Iconic Services 4</a:t>
            </a:r>
            <a:endParaRPr lang="en-US" sz="1600" dirty="0">
              <a:solidFill>
                <a:schemeClr val="bg1"/>
              </a:solidFill>
              <a:latin typeface="Neris Thin" panose="00000300000000000000" pitchFamily="50" charset="0"/>
            </a:endParaRPr>
          </a:p>
        </p:txBody>
      </p:sp>
      <p:sp>
        <p:nvSpPr>
          <p:cNvPr id="23" name="TextBox 22"/>
          <p:cNvSpPr txBox="1"/>
          <p:nvPr/>
        </p:nvSpPr>
        <p:spPr>
          <a:xfrm>
            <a:off x="7691080" y="2369978"/>
            <a:ext cx="296713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r>
              <a:rPr lang="id-ID" sz="1200" dirty="0" smtClean="0">
                <a:solidFill>
                  <a:schemeClr val="bg1"/>
                </a:solidFill>
              </a:rPr>
              <a:t>nonumm.</a:t>
            </a:r>
            <a:endParaRPr lang="id-ID" sz="1200" dirty="0">
              <a:solidFill>
                <a:schemeClr val="bg1"/>
              </a:solidFill>
            </a:endParaRPr>
          </a:p>
        </p:txBody>
      </p:sp>
      <p:grpSp>
        <p:nvGrpSpPr>
          <p:cNvPr id="24" name="Group 23"/>
          <p:cNvGrpSpPr/>
          <p:nvPr/>
        </p:nvGrpSpPr>
        <p:grpSpPr>
          <a:xfrm>
            <a:off x="6550253" y="3287607"/>
            <a:ext cx="1052517" cy="965494"/>
            <a:chOff x="6550253" y="3287607"/>
            <a:chExt cx="1052517" cy="965494"/>
          </a:xfrm>
        </p:grpSpPr>
        <p:sp>
          <p:nvSpPr>
            <p:cNvPr id="25" name="Rectangle 24"/>
            <p:cNvSpPr/>
            <p:nvPr/>
          </p:nvSpPr>
          <p:spPr>
            <a:xfrm>
              <a:off x="6550253" y="3374666"/>
              <a:ext cx="1052517" cy="87843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Rectangle 25"/>
            <p:cNvSpPr/>
            <p:nvPr/>
          </p:nvSpPr>
          <p:spPr>
            <a:xfrm>
              <a:off x="6550253" y="3287607"/>
              <a:ext cx="1052517" cy="100692"/>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27" name="TextBox 26"/>
          <p:cNvSpPr txBox="1"/>
          <p:nvPr/>
        </p:nvSpPr>
        <p:spPr>
          <a:xfrm>
            <a:off x="7704333" y="3371648"/>
            <a:ext cx="1637436" cy="338554"/>
          </a:xfrm>
          <a:prstGeom prst="rect">
            <a:avLst/>
          </a:prstGeom>
          <a:noFill/>
        </p:spPr>
        <p:txBody>
          <a:bodyPr wrap="none" rtlCol="0">
            <a:spAutoFit/>
          </a:bodyPr>
          <a:lstStyle/>
          <a:p>
            <a:r>
              <a:rPr lang="id-ID" sz="1600" dirty="0" smtClean="0">
                <a:solidFill>
                  <a:schemeClr val="bg1"/>
                </a:solidFill>
                <a:latin typeface="Neris Thin" panose="00000300000000000000" pitchFamily="50" charset="0"/>
              </a:rPr>
              <a:t>Iconic Services 5</a:t>
            </a:r>
            <a:endParaRPr lang="en-US" sz="1600" dirty="0">
              <a:solidFill>
                <a:schemeClr val="bg1"/>
              </a:solidFill>
              <a:latin typeface="Neris Thin" panose="00000300000000000000" pitchFamily="50" charset="0"/>
            </a:endParaRPr>
          </a:p>
        </p:txBody>
      </p:sp>
      <p:sp>
        <p:nvSpPr>
          <p:cNvPr id="28" name="TextBox 27"/>
          <p:cNvSpPr txBox="1"/>
          <p:nvPr/>
        </p:nvSpPr>
        <p:spPr>
          <a:xfrm>
            <a:off x="7691080" y="3666092"/>
            <a:ext cx="296713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r>
              <a:rPr lang="id-ID" sz="1200" dirty="0" smtClean="0">
                <a:solidFill>
                  <a:schemeClr val="bg1"/>
                </a:solidFill>
              </a:rPr>
              <a:t>nonumm.</a:t>
            </a:r>
            <a:endParaRPr lang="id-ID" sz="1200" dirty="0">
              <a:solidFill>
                <a:schemeClr val="bg1"/>
              </a:solidFill>
            </a:endParaRPr>
          </a:p>
        </p:txBody>
      </p:sp>
      <p:grpSp>
        <p:nvGrpSpPr>
          <p:cNvPr id="29" name="Group 28"/>
          <p:cNvGrpSpPr/>
          <p:nvPr/>
        </p:nvGrpSpPr>
        <p:grpSpPr>
          <a:xfrm>
            <a:off x="6550253" y="4593924"/>
            <a:ext cx="1052517" cy="965494"/>
            <a:chOff x="6550253" y="4593924"/>
            <a:chExt cx="1052517" cy="965494"/>
          </a:xfrm>
        </p:grpSpPr>
        <p:sp>
          <p:nvSpPr>
            <p:cNvPr id="30" name="Rectangle 29"/>
            <p:cNvSpPr/>
            <p:nvPr/>
          </p:nvSpPr>
          <p:spPr>
            <a:xfrm>
              <a:off x="6550253" y="4680983"/>
              <a:ext cx="1052517" cy="87843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ectangle 30"/>
            <p:cNvSpPr/>
            <p:nvPr/>
          </p:nvSpPr>
          <p:spPr>
            <a:xfrm>
              <a:off x="6550253" y="4593924"/>
              <a:ext cx="1052517" cy="10069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32" name="TextBox 31"/>
          <p:cNvSpPr txBox="1"/>
          <p:nvPr/>
        </p:nvSpPr>
        <p:spPr>
          <a:xfrm>
            <a:off x="7704333" y="4677965"/>
            <a:ext cx="1639038" cy="338554"/>
          </a:xfrm>
          <a:prstGeom prst="rect">
            <a:avLst/>
          </a:prstGeom>
          <a:noFill/>
        </p:spPr>
        <p:txBody>
          <a:bodyPr wrap="none" rtlCol="0">
            <a:spAutoFit/>
          </a:bodyPr>
          <a:lstStyle/>
          <a:p>
            <a:r>
              <a:rPr lang="id-ID" sz="1600" dirty="0" smtClean="0">
                <a:solidFill>
                  <a:schemeClr val="bg1"/>
                </a:solidFill>
                <a:latin typeface="Neris Thin" panose="00000300000000000000" pitchFamily="50" charset="0"/>
              </a:rPr>
              <a:t>Iconic Services 6</a:t>
            </a:r>
            <a:endParaRPr lang="en-US" sz="1600" dirty="0">
              <a:solidFill>
                <a:schemeClr val="bg1"/>
              </a:solidFill>
              <a:latin typeface="Neris Thin" panose="00000300000000000000" pitchFamily="50" charset="0"/>
            </a:endParaRPr>
          </a:p>
        </p:txBody>
      </p:sp>
      <p:sp>
        <p:nvSpPr>
          <p:cNvPr id="33" name="TextBox 32"/>
          <p:cNvSpPr txBox="1"/>
          <p:nvPr/>
        </p:nvSpPr>
        <p:spPr>
          <a:xfrm>
            <a:off x="7691080" y="4972409"/>
            <a:ext cx="296713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r>
              <a:rPr lang="id-ID" sz="1200" dirty="0" smtClean="0">
                <a:solidFill>
                  <a:schemeClr val="bg1"/>
                </a:solidFill>
              </a:rPr>
              <a:t>nonumm.</a:t>
            </a:r>
            <a:endParaRPr lang="id-ID" sz="1200" dirty="0">
              <a:solidFill>
                <a:schemeClr val="bg1"/>
              </a:solidFill>
            </a:endParaRPr>
          </a:p>
        </p:txBody>
      </p:sp>
      <p:sp>
        <p:nvSpPr>
          <p:cNvPr id="40" name="Freeform 15"/>
          <p:cNvSpPr>
            <a:spLocks noEditPoints="1"/>
          </p:cNvSpPr>
          <p:nvPr/>
        </p:nvSpPr>
        <p:spPr bwMode="auto">
          <a:xfrm>
            <a:off x="1806872" y="2253062"/>
            <a:ext cx="488204" cy="488204"/>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36"/>
          <p:cNvSpPr>
            <a:spLocks noEditPoints="1"/>
          </p:cNvSpPr>
          <p:nvPr/>
        </p:nvSpPr>
        <p:spPr bwMode="auto">
          <a:xfrm>
            <a:off x="6854346" y="2305961"/>
            <a:ext cx="436664" cy="423615"/>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96"/>
          <p:cNvSpPr>
            <a:spLocks noEditPoints="1"/>
          </p:cNvSpPr>
          <p:nvPr/>
        </p:nvSpPr>
        <p:spPr bwMode="auto">
          <a:xfrm>
            <a:off x="6832615" y="3574372"/>
            <a:ext cx="480126" cy="479022"/>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43" name="Group 42"/>
          <p:cNvGrpSpPr/>
          <p:nvPr/>
        </p:nvGrpSpPr>
        <p:grpSpPr>
          <a:xfrm>
            <a:off x="6902906" y="4881922"/>
            <a:ext cx="339150" cy="492278"/>
            <a:chOff x="9856788" y="2057400"/>
            <a:chExt cx="474662" cy="688975"/>
          </a:xfrm>
          <a:solidFill>
            <a:schemeClr val="bg1"/>
          </a:solidFill>
        </p:grpSpPr>
        <p:sp>
          <p:nvSpPr>
            <p:cNvPr id="4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7" name="Group 46"/>
          <p:cNvGrpSpPr/>
          <p:nvPr/>
        </p:nvGrpSpPr>
        <p:grpSpPr>
          <a:xfrm>
            <a:off x="1777354" y="4905294"/>
            <a:ext cx="536774" cy="468906"/>
            <a:chOff x="8039100" y="4248150"/>
            <a:chExt cx="690563" cy="603251"/>
          </a:xfrm>
          <a:solidFill>
            <a:schemeClr val="bg1"/>
          </a:solidFill>
        </p:grpSpPr>
        <p:sp>
          <p:nvSpPr>
            <p:cNvPr id="48"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1" name="Freeform 270"/>
          <p:cNvSpPr>
            <a:spLocks/>
          </p:cNvSpPr>
          <p:nvPr/>
        </p:nvSpPr>
        <p:spPr bwMode="auto">
          <a:xfrm>
            <a:off x="1810005" y="3608942"/>
            <a:ext cx="428798" cy="388383"/>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13352570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0"/>
                                        </p:tgtEl>
                                        <p:attrNameLst>
                                          <p:attrName>style.visibility</p:attrName>
                                        </p:attrNameLst>
                                      </p:cBhvr>
                                      <p:to>
                                        <p:strVal val="visible"/>
                                      </p:to>
                                    </p:set>
                                    <p:animEffect transition="in" filter="fade">
                                      <p:cBhvr>
                                        <p:cTn id="10" dur="500"/>
                                        <p:tgtEl>
                                          <p:spTgt spid="40"/>
                                        </p:tgtEl>
                                      </p:cBhvr>
                                    </p:animEffect>
                                  </p:childTnLst>
                                </p:cTn>
                              </p:par>
                              <p:par>
                                <p:cTn id="11" presetID="10" presetClass="entr" presetSubtype="0"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1"/>
                                        </p:tgtEl>
                                        <p:attrNameLst>
                                          <p:attrName>style.visibility</p:attrName>
                                        </p:attrNameLst>
                                      </p:cBhvr>
                                      <p:to>
                                        <p:strVal val="visible"/>
                                      </p:to>
                                    </p:set>
                                    <p:animEffect transition="in" filter="fade">
                                      <p:cBhvr>
                                        <p:cTn id="16" dur="500"/>
                                        <p:tgtEl>
                                          <p:spTgt spid="51"/>
                                        </p:tgtEl>
                                      </p:cBhvr>
                                    </p:animEffect>
                                  </p:childTnLst>
                                </p:cTn>
                              </p:par>
                              <p:par>
                                <p:cTn id="17" presetID="10" presetClass="entr" presetSubtype="0" fill="hold" nodeType="with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500"/>
                                        <p:tgtEl>
                                          <p:spTgt spid="47"/>
                                        </p:tgtEl>
                                      </p:cBhvr>
                                    </p:animEffect>
                                  </p:childTnLst>
                                </p:cTn>
                              </p:par>
                              <p:par>
                                <p:cTn id="20" presetID="10" presetClass="entr" presetSubtype="0" fill="hold" nodeType="with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500"/>
                                        <p:tgtEl>
                                          <p:spTgt spid="1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500"/>
                                        <p:tgtEl>
                                          <p:spTgt spid="41"/>
                                        </p:tgtEl>
                                      </p:cBhvr>
                                    </p:animEffect>
                                  </p:childTnLst>
                                </p:cTn>
                              </p:par>
                              <p:par>
                                <p:cTn id="29" presetID="10" presetClass="entr" presetSubtype="0"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42"/>
                                        </p:tgtEl>
                                        <p:attrNameLst>
                                          <p:attrName>style.visibility</p:attrName>
                                        </p:attrNameLst>
                                      </p:cBhvr>
                                      <p:to>
                                        <p:strVal val="visible"/>
                                      </p:to>
                                    </p:set>
                                    <p:animEffect transition="in" filter="fade">
                                      <p:cBhvr>
                                        <p:cTn id="34" dur="500"/>
                                        <p:tgtEl>
                                          <p:spTgt spid="42"/>
                                        </p:tgtEl>
                                      </p:cBhvr>
                                    </p:animEffect>
                                  </p:childTnLst>
                                </p:cTn>
                              </p:par>
                              <p:par>
                                <p:cTn id="35" presetID="10" presetClass="entr" presetSubtype="0" fill="hold"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500"/>
                                        <p:tgtEl>
                                          <p:spTgt spid="29"/>
                                        </p:tgtEl>
                                      </p:cBhvr>
                                    </p:animEffect>
                                  </p:childTnLst>
                                </p:cTn>
                              </p:par>
                              <p:par>
                                <p:cTn id="38" presetID="10" presetClass="entr" presetSubtype="0" fill="hold" nodeType="withEffect">
                                  <p:stCondLst>
                                    <p:cond delay="0"/>
                                  </p:stCondLst>
                                  <p:childTnLst>
                                    <p:set>
                                      <p:cBhvr>
                                        <p:cTn id="39" dur="1" fill="hold">
                                          <p:stCondLst>
                                            <p:cond delay="0"/>
                                          </p:stCondLst>
                                        </p:cTn>
                                        <p:tgtEl>
                                          <p:spTgt spid="43"/>
                                        </p:tgtEl>
                                        <p:attrNameLst>
                                          <p:attrName>style.visibility</p:attrName>
                                        </p:attrNameLst>
                                      </p:cBhvr>
                                      <p:to>
                                        <p:strVal val="visible"/>
                                      </p:to>
                                    </p:set>
                                    <p:animEffect transition="in" filter="fade">
                                      <p:cBhvr>
                                        <p:cTn id="40" dur="500"/>
                                        <p:tgtEl>
                                          <p:spTgt spid="43"/>
                                        </p:tgtEl>
                                      </p:cBhvr>
                                    </p:animEffect>
                                  </p:childTnLst>
                                </p:cTn>
                              </p:par>
                            </p:childTnLst>
                          </p:cTn>
                        </p:par>
                        <p:par>
                          <p:cTn id="41" fill="hold">
                            <p:stCondLst>
                              <p:cond delay="500"/>
                            </p:stCondLst>
                            <p:childTnLst>
                              <p:par>
                                <p:cTn id="42" presetID="50" presetClass="entr" presetSubtype="0" decel="10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p:cTn id="44" dur="1000" fill="hold"/>
                                        <p:tgtEl>
                                          <p:spTgt spid="7"/>
                                        </p:tgtEl>
                                        <p:attrNameLst>
                                          <p:attrName>ppt_w</p:attrName>
                                        </p:attrNameLst>
                                      </p:cBhvr>
                                      <p:tavLst>
                                        <p:tav tm="0">
                                          <p:val>
                                            <p:strVal val="#ppt_w+.3"/>
                                          </p:val>
                                        </p:tav>
                                        <p:tav tm="100000">
                                          <p:val>
                                            <p:strVal val="#ppt_w"/>
                                          </p:val>
                                        </p:tav>
                                      </p:tavLst>
                                    </p:anim>
                                    <p:anim calcmode="lin" valueType="num">
                                      <p:cBhvr>
                                        <p:cTn id="45" dur="1000" fill="hold"/>
                                        <p:tgtEl>
                                          <p:spTgt spid="7"/>
                                        </p:tgtEl>
                                        <p:attrNameLst>
                                          <p:attrName>ppt_h</p:attrName>
                                        </p:attrNameLst>
                                      </p:cBhvr>
                                      <p:tavLst>
                                        <p:tav tm="0">
                                          <p:val>
                                            <p:strVal val="#ppt_h"/>
                                          </p:val>
                                        </p:tav>
                                        <p:tav tm="100000">
                                          <p:val>
                                            <p:strVal val="#ppt_h"/>
                                          </p:val>
                                        </p:tav>
                                      </p:tavLst>
                                    </p:anim>
                                    <p:animEffect transition="in" filter="fade">
                                      <p:cBhvr>
                                        <p:cTn id="46" dur="1000"/>
                                        <p:tgtEl>
                                          <p:spTgt spid="7"/>
                                        </p:tgtEl>
                                      </p:cBhvr>
                                    </p:animEffect>
                                  </p:childTnLst>
                                </p:cTn>
                              </p:par>
                              <p:par>
                                <p:cTn id="47" presetID="50" presetClass="entr" presetSubtype="0" decel="100000" fill="hold" grpId="0" nodeType="with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p:cTn id="49" dur="1000" fill="hold"/>
                                        <p:tgtEl>
                                          <p:spTgt spid="8"/>
                                        </p:tgtEl>
                                        <p:attrNameLst>
                                          <p:attrName>ppt_w</p:attrName>
                                        </p:attrNameLst>
                                      </p:cBhvr>
                                      <p:tavLst>
                                        <p:tav tm="0">
                                          <p:val>
                                            <p:strVal val="#ppt_w+.3"/>
                                          </p:val>
                                        </p:tav>
                                        <p:tav tm="100000">
                                          <p:val>
                                            <p:strVal val="#ppt_w"/>
                                          </p:val>
                                        </p:tav>
                                      </p:tavLst>
                                    </p:anim>
                                    <p:anim calcmode="lin" valueType="num">
                                      <p:cBhvr>
                                        <p:cTn id="50" dur="1000" fill="hold"/>
                                        <p:tgtEl>
                                          <p:spTgt spid="8"/>
                                        </p:tgtEl>
                                        <p:attrNameLst>
                                          <p:attrName>ppt_h</p:attrName>
                                        </p:attrNameLst>
                                      </p:cBhvr>
                                      <p:tavLst>
                                        <p:tav tm="0">
                                          <p:val>
                                            <p:strVal val="#ppt_h"/>
                                          </p:val>
                                        </p:tav>
                                        <p:tav tm="100000">
                                          <p:val>
                                            <p:strVal val="#ppt_h"/>
                                          </p:val>
                                        </p:tav>
                                      </p:tavLst>
                                    </p:anim>
                                    <p:animEffect transition="in" filter="fade">
                                      <p:cBhvr>
                                        <p:cTn id="51" dur="1000"/>
                                        <p:tgtEl>
                                          <p:spTgt spid="8"/>
                                        </p:tgtEl>
                                      </p:cBhvr>
                                    </p:animEffect>
                                  </p:childTnLst>
                                </p:cTn>
                              </p:par>
                              <p:par>
                                <p:cTn id="52" presetID="50" presetClass="entr" presetSubtype="0" decel="100000" fill="hold" grpId="0" nodeType="withEffect">
                                  <p:stCondLst>
                                    <p:cond delay="0"/>
                                  </p:stCondLst>
                                  <p:childTnLst>
                                    <p:set>
                                      <p:cBhvr>
                                        <p:cTn id="53" dur="1" fill="hold">
                                          <p:stCondLst>
                                            <p:cond delay="0"/>
                                          </p:stCondLst>
                                        </p:cTn>
                                        <p:tgtEl>
                                          <p:spTgt spid="12"/>
                                        </p:tgtEl>
                                        <p:attrNameLst>
                                          <p:attrName>style.visibility</p:attrName>
                                        </p:attrNameLst>
                                      </p:cBhvr>
                                      <p:to>
                                        <p:strVal val="visible"/>
                                      </p:to>
                                    </p:set>
                                    <p:anim calcmode="lin" valueType="num">
                                      <p:cBhvr>
                                        <p:cTn id="54" dur="1000" fill="hold"/>
                                        <p:tgtEl>
                                          <p:spTgt spid="12"/>
                                        </p:tgtEl>
                                        <p:attrNameLst>
                                          <p:attrName>ppt_w</p:attrName>
                                        </p:attrNameLst>
                                      </p:cBhvr>
                                      <p:tavLst>
                                        <p:tav tm="0">
                                          <p:val>
                                            <p:strVal val="#ppt_w+.3"/>
                                          </p:val>
                                        </p:tav>
                                        <p:tav tm="100000">
                                          <p:val>
                                            <p:strVal val="#ppt_w"/>
                                          </p:val>
                                        </p:tav>
                                      </p:tavLst>
                                    </p:anim>
                                    <p:anim calcmode="lin" valueType="num">
                                      <p:cBhvr>
                                        <p:cTn id="55" dur="1000" fill="hold"/>
                                        <p:tgtEl>
                                          <p:spTgt spid="12"/>
                                        </p:tgtEl>
                                        <p:attrNameLst>
                                          <p:attrName>ppt_h</p:attrName>
                                        </p:attrNameLst>
                                      </p:cBhvr>
                                      <p:tavLst>
                                        <p:tav tm="0">
                                          <p:val>
                                            <p:strVal val="#ppt_h"/>
                                          </p:val>
                                        </p:tav>
                                        <p:tav tm="100000">
                                          <p:val>
                                            <p:strVal val="#ppt_h"/>
                                          </p:val>
                                        </p:tav>
                                      </p:tavLst>
                                    </p:anim>
                                    <p:animEffect transition="in" filter="fade">
                                      <p:cBhvr>
                                        <p:cTn id="56" dur="1000"/>
                                        <p:tgtEl>
                                          <p:spTgt spid="12"/>
                                        </p:tgtEl>
                                      </p:cBhvr>
                                    </p:animEffect>
                                  </p:childTnLst>
                                </p:cTn>
                              </p:par>
                              <p:par>
                                <p:cTn id="57" presetID="50" presetClass="entr" presetSubtype="0" decel="100000" fill="hold" grpId="0" nodeType="withEffect">
                                  <p:stCondLst>
                                    <p:cond delay="0"/>
                                  </p:stCondLst>
                                  <p:childTnLst>
                                    <p:set>
                                      <p:cBhvr>
                                        <p:cTn id="58" dur="1" fill="hold">
                                          <p:stCondLst>
                                            <p:cond delay="0"/>
                                          </p:stCondLst>
                                        </p:cTn>
                                        <p:tgtEl>
                                          <p:spTgt spid="13"/>
                                        </p:tgtEl>
                                        <p:attrNameLst>
                                          <p:attrName>style.visibility</p:attrName>
                                        </p:attrNameLst>
                                      </p:cBhvr>
                                      <p:to>
                                        <p:strVal val="visible"/>
                                      </p:to>
                                    </p:set>
                                    <p:anim calcmode="lin" valueType="num">
                                      <p:cBhvr>
                                        <p:cTn id="59" dur="1000" fill="hold"/>
                                        <p:tgtEl>
                                          <p:spTgt spid="13"/>
                                        </p:tgtEl>
                                        <p:attrNameLst>
                                          <p:attrName>ppt_w</p:attrName>
                                        </p:attrNameLst>
                                      </p:cBhvr>
                                      <p:tavLst>
                                        <p:tav tm="0">
                                          <p:val>
                                            <p:strVal val="#ppt_w+.3"/>
                                          </p:val>
                                        </p:tav>
                                        <p:tav tm="100000">
                                          <p:val>
                                            <p:strVal val="#ppt_w"/>
                                          </p:val>
                                        </p:tav>
                                      </p:tavLst>
                                    </p:anim>
                                    <p:anim calcmode="lin" valueType="num">
                                      <p:cBhvr>
                                        <p:cTn id="60" dur="1000" fill="hold"/>
                                        <p:tgtEl>
                                          <p:spTgt spid="13"/>
                                        </p:tgtEl>
                                        <p:attrNameLst>
                                          <p:attrName>ppt_h</p:attrName>
                                        </p:attrNameLst>
                                      </p:cBhvr>
                                      <p:tavLst>
                                        <p:tav tm="0">
                                          <p:val>
                                            <p:strVal val="#ppt_h"/>
                                          </p:val>
                                        </p:tav>
                                        <p:tav tm="100000">
                                          <p:val>
                                            <p:strVal val="#ppt_h"/>
                                          </p:val>
                                        </p:tav>
                                      </p:tavLst>
                                    </p:anim>
                                    <p:animEffect transition="in" filter="fade">
                                      <p:cBhvr>
                                        <p:cTn id="61" dur="1000"/>
                                        <p:tgtEl>
                                          <p:spTgt spid="13"/>
                                        </p:tgtEl>
                                      </p:cBhvr>
                                    </p:animEffect>
                                  </p:childTnLst>
                                </p:cTn>
                              </p:par>
                              <p:par>
                                <p:cTn id="62" presetID="50" presetClass="entr" presetSubtype="0" decel="100000"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p:cTn id="64" dur="1000" fill="hold"/>
                                        <p:tgtEl>
                                          <p:spTgt spid="17"/>
                                        </p:tgtEl>
                                        <p:attrNameLst>
                                          <p:attrName>ppt_w</p:attrName>
                                        </p:attrNameLst>
                                      </p:cBhvr>
                                      <p:tavLst>
                                        <p:tav tm="0">
                                          <p:val>
                                            <p:strVal val="#ppt_w+.3"/>
                                          </p:val>
                                        </p:tav>
                                        <p:tav tm="100000">
                                          <p:val>
                                            <p:strVal val="#ppt_w"/>
                                          </p:val>
                                        </p:tav>
                                      </p:tavLst>
                                    </p:anim>
                                    <p:anim calcmode="lin" valueType="num">
                                      <p:cBhvr>
                                        <p:cTn id="65" dur="1000" fill="hold"/>
                                        <p:tgtEl>
                                          <p:spTgt spid="17"/>
                                        </p:tgtEl>
                                        <p:attrNameLst>
                                          <p:attrName>ppt_h</p:attrName>
                                        </p:attrNameLst>
                                      </p:cBhvr>
                                      <p:tavLst>
                                        <p:tav tm="0">
                                          <p:val>
                                            <p:strVal val="#ppt_h"/>
                                          </p:val>
                                        </p:tav>
                                        <p:tav tm="100000">
                                          <p:val>
                                            <p:strVal val="#ppt_h"/>
                                          </p:val>
                                        </p:tav>
                                      </p:tavLst>
                                    </p:anim>
                                    <p:animEffect transition="in" filter="fade">
                                      <p:cBhvr>
                                        <p:cTn id="66" dur="1000"/>
                                        <p:tgtEl>
                                          <p:spTgt spid="17"/>
                                        </p:tgtEl>
                                      </p:cBhvr>
                                    </p:animEffect>
                                  </p:childTnLst>
                                </p:cTn>
                              </p:par>
                              <p:par>
                                <p:cTn id="67" presetID="50" presetClass="entr" presetSubtype="0" decel="100000" fill="hold" grpId="0" nodeType="withEffect">
                                  <p:stCondLst>
                                    <p:cond delay="0"/>
                                  </p:stCondLst>
                                  <p:childTnLst>
                                    <p:set>
                                      <p:cBhvr>
                                        <p:cTn id="68" dur="1" fill="hold">
                                          <p:stCondLst>
                                            <p:cond delay="0"/>
                                          </p:stCondLst>
                                        </p:cTn>
                                        <p:tgtEl>
                                          <p:spTgt spid="18"/>
                                        </p:tgtEl>
                                        <p:attrNameLst>
                                          <p:attrName>style.visibility</p:attrName>
                                        </p:attrNameLst>
                                      </p:cBhvr>
                                      <p:to>
                                        <p:strVal val="visible"/>
                                      </p:to>
                                    </p:set>
                                    <p:anim calcmode="lin" valueType="num">
                                      <p:cBhvr>
                                        <p:cTn id="69" dur="1000" fill="hold"/>
                                        <p:tgtEl>
                                          <p:spTgt spid="18"/>
                                        </p:tgtEl>
                                        <p:attrNameLst>
                                          <p:attrName>ppt_w</p:attrName>
                                        </p:attrNameLst>
                                      </p:cBhvr>
                                      <p:tavLst>
                                        <p:tav tm="0">
                                          <p:val>
                                            <p:strVal val="#ppt_w+.3"/>
                                          </p:val>
                                        </p:tav>
                                        <p:tav tm="100000">
                                          <p:val>
                                            <p:strVal val="#ppt_w"/>
                                          </p:val>
                                        </p:tav>
                                      </p:tavLst>
                                    </p:anim>
                                    <p:anim calcmode="lin" valueType="num">
                                      <p:cBhvr>
                                        <p:cTn id="70" dur="1000" fill="hold"/>
                                        <p:tgtEl>
                                          <p:spTgt spid="18"/>
                                        </p:tgtEl>
                                        <p:attrNameLst>
                                          <p:attrName>ppt_h</p:attrName>
                                        </p:attrNameLst>
                                      </p:cBhvr>
                                      <p:tavLst>
                                        <p:tav tm="0">
                                          <p:val>
                                            <p:strVal val="#ppt_h"/>
                                          </p:val>
                                        </p:tav>
                                        <p:tav tm="100000">
                                          <p:val>
                                            <p:strVal val="#ppt_h"/>
                                          </p:val>
                                        </p:tav>
                                      </p:tavLst>
                                    </p:anim>
                                    <p:animEffect transition="in" filter="fade">
                                      <p:cBhvr>
                                        <p:cTn id="71" dur="1000"/>
                                        <p:tgtEl>
                                          <p:spTgt spid="18"/>
                                        </p:tgtEl>
                                      </p:cBhvr>
                                    </p:animEffect>
                                  </p:childTnLst>
                                </p:cTn>
                              </p:par>
                              <p:par>
                                <p:cTn id="72" presetID="50" presetClass="entr" presetSubtype="0" decel="100000" fill="hold" grpId="0" nodeType="withEffect">
                                  <p:stCondLst>
                                    <p:cond delay="0"/>
                                  </p:stCondLst>
                                  <p:childTnLst>
                                    <p:set>
                                      <p:cBhvr>
                                        <p:cTn id="73" dur="1" fill="hold">
                                          <p:stCondLst>
                                            <p:cond delay="0"/>
                                          </p:stCondLst>
                                        </p:cTn>
                                        <p:tgtEl>
                                          <p:spTgt spid="22"/>
                                        </p:tgtEl>
                                        <p:attrNameLst>
                                          <p:attrName>style.visibility</p:attrName>
                                        </p:attrNameLst>
                                      </p:cBhvr>
                                      <p:to>
                                        <p:strVal val="visible"/>
                                      </p:to>
                                    </p:set>
                                    <p:anim calcmode="lin" valueType="num">
                                      <p:cBhvr>
                                        <p:cTn id="74" dur="1000" fill="hold"/>
                                        <p:tgtEl>
                                          <p:spTgt spid="22"/>
                                        </p:tgtEl>
                                        <p:attrNameLst>
                                          <p:attrName>ppt_w</p:attrName>
                                        </p:attrNameLst>
                                      </p:cBhvr>
                                      <p:tavLst>
                                        <p:tav tm="0">
                                          <p:val>
                                            <p:strVal val="#ppt_w+.3"/>
                                          </p:val>
                                        </p:tav>
                                        <p:tav tm="100000">
                                          <p:val>
                                            <p:strVal val="#ppt_w"/>
                                          </p:val>
                                        </p:tav>
                                      </p:tavLst>
                                    </p:anim>
                                    <p:anim calcmode="lin" valueType="num">
                                      <p:cBhvr>
                                        <p:cTn id="75" dur="1000" fill="hold"/>
                                        <p:tgtEl>
                                          <p:spTgt spid="22"/>
                                        </p:tgtEl>
                                        <p:attrNameLst>
                                          <p:attrName>ppt_h</p:attrName>
                                        </p:attrNameLst>
                                      </p:cBhvr>
                                      <p:tavLst>
                                        <p:tav tm="0">
                                          <p:val>
                                            <p:strVal val="#ppt_h"/>
                                          </p:val>
                                        </p:tav>
                                        <p:tav tm="100000">
                                          <p:val>
                                            <p:strVal val="#ppt_h"/>
                                          </p:val>
                                        </p:tav>
                                      </p:tavLst>
                                    </p:anim>
                                    <p:animEffect transition="in" filter="fade">
                                      <p:cBhvr>
                                        <p:cTn id="76" dur="1000"/>
                                        <p:tgtEl>
                                          <p:spTgt spid="22"/>
                                        </p:tgtEl>
                                      </p:cBhvr>
                                    </p:animEffect>
                                  </p:childTnLst>
                                </p:cTn>
                              </p:par>
                              <p:par>
                                <p:cTn id="77" presetID="50" presetClass="entr" presetSubtype="0" decel="100000" fill="hold" grpId="0" nodeType="with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1000" fill="hold"/>
                                        <p:tgtEl>
                                          <p:spTgt spid="23"/>
                                        </p:tgtEl>
                                        <p:attrNameLst>
                                          <p:attrName>ppt_w</p:attrName>
                                        </p:attrNameLst>
                                      </p:cBhvr>
                                      <p:tavLst>
                                        <p:tav tm="0">
                                          <p:val>
                                            <p:strVal val="#ppt_w+.3"/>
                                          </p:val>
                                        </p:tav>
                                        <p:tav tm="100000">
                                          <p:val>
                                            <p:strVal val="#ppt_w"/>
                                          </p:val>
                                        </p:tav>
                                      </p:tavLst>
                                    </p:anim>
                                    <p:anim calcmode="lin" valueType="num">
                                      <p:cBhvr>
                                        <p:cTn id="80" dur="1000" fill="hold"/>
                                        <p:tgtEl>
                                          <p:spTgt spid="23"/>
                                        </p:tgtEl>
                                        <p:attrNameLst>
                                          <p:attrName>ppt_h</p:attrName>
                                        </p:attrNameLst>
                                      </p:cBhvr>
                                      <p:tavLst>
                                        <p:tav tm="0">
                                          <p:val>
                                            <p:strVal val="#ppt_h"/>
                                          </p:val>
                                        </p:tav>
                                        <p:tav tm="100000">
                                          <p:val>
                                            <p:strVal val="#ppt_h"/>
                                          </p:val>
                                        </p:tav>
                                      </p:tavLst>
                                    </p:anim>
                                    <p:animEffect transition="in" filter="fade">
                                      <p:cBhvr>
                                        <p:cTn id="81" dur="1000"/>
                                        <p:tgtEl>
                                          <p:spTgt spid="23"/>
                                        </p:tgtEl>
                                      </p:cBhvr>
                                    </p:animEffect>
                                  </p:childTnLst>
                                </p:cTn>
                              </p:par>
                              <p:par>
                                <p:cTn id="82" presetID="50" presetClass="entr" presetSubtype="0" decel="100000" fill="hold" grpId="0" nodeType="withEffect">
                                  <p:stCondLst>
                                    <p:cond delay="0"/>
                                  </p:stCondLst>
                                  <p:childTnLst>
                                    <p:set>
                                      <p:cBhvr>
                                        <p:cTn id="83" dur="1" fill="hold">
                                          <p:stCondLst>
                                            <p:cond delay="0"/>
                                          </p:stCondLst>
                                        </p:cTn>
                                        <p:tgtEl>
                                          <p:spTgt spid="27"/>
                                        </p:tgtEl>
                                        <p:attrNameLst>
                                          <p:attrName>style.visibility</p:attrName>
                                        </p:attrNameLst>
                                      </p:cBhvr>
                                      <p:to>
                                        <p:strVal val="visible"/>
                                      </p:to>
                                    </p:set>
                                    <p:anim calcmode="lin" valueType="num">
                                      <p:cBhvr>
                                        <p:cTn id="84" dur="1000" fill="hold"/>
                                        <p:tgtEl>
                                          <p:spTgt spid="27"/>
                                        </p:tgtEl>
                                        <p:attrNameLst>
                                          <p:attrName>ppt_w</p:attrName>
                                        </p:attrNameLst>
                                      </p:cBhvr>
                                      <p:tavLst>
                                        <p:tav tm="0">
                                          <p:val>
                                            <p:strVal val="#ppt_w+.3"/>
                                          </p:val>
                                        </p:tav>
                                        <p:tav tm="100000">
                                          <p:val>
                                            <p:strVal val="#ppt_w"/>
                                          </p:val>
                                        </p:tav>
                                      </p:tavLst>
                                    </p:anim>
                                    <p:anim calcmode="lin" valueType="num">
                                      <p:cBhvr>
                                        <p:cTn id="85" dur="1000" fill="hold"/>
                                        <p:tgtEl>
                                          <p:spTgt spid="27"/>
                                        </p:tgtEl>
                                        <p:attrNameLst>
                                          <p:attrName>ppt_h</p:attrName>
                                        </p:attrNameLst>
                                      </p:cBhvr>
                                      <p:tavLst>
                                        <p:tav tm="0">
                                          <p:val>
                                            <p:strVal val="#ppt_h"/>
                                          </p:val>
                                        </p:tav>
                                        <p:tav tm="100000">
                                          <p:val>
                                            <p:strVal val="#ppt_h"/>
                                          </p:val>
                                        </p:tav>
                                      </p:tavLst>
                                    </p:anim>
                                    <p:animEffect transition="in" filter="fade">
                                      <p:cBhvr>
                                        <p:cTn id="86" dur="1000"/>
                                        <p:tgtEl>
                                          <p:spTgt spid="27"/>
                                        </p:tgtEl>
                                      </p:cBhvr>
                                    </p:animEffect>
                                  </p:childTnLst>
                                </p:cTn>
                              </p:par>
                              <p:par>
                                <p:cTn id="87" presetID="50" presetClass="entr" presetSubtype="0" decel="100000" fill="hold" grpId="0" nodeType="withEffect">
                                  <p:stCondLst>
                                    <p:cond delay="0"/>
                                  </p:stCondLst>
                                  <p:childTnLst>
                                    <p:set>
                                      <p:cBhvr>
                                        <p:cTn id="88" dur="1" fill="hold">
                                          <p:stCondLst>
                                            <p:cond delay="0"/>
                                          </p:stCondLst>
                                        </p:cTn>
                                        <p:tgtEl>
                                          <p:spTgt spid="28"/>
                                        </p:tgtEl>
                                        <p:attrNameLst>
                                          <p:attrName>style.visibility</p:attrName>
                                        </p:attrNameLst>
                                      </p:cBhvr>
                                      <p:to>
                                        <p:strVal val="visible"/>
                                      </p:to>
                                    </p:set>
                                    <p:anim calcmode="lin" valueType="num">
                                      <p:cBhvr>
                                        <p:cTn id="89" dur="1000" fill="hold"/>
                                        <p:tgtEl>
                                          <p:spTgt spid="28"/>
                                        </p:tgtEl>
                                        <p:attrNameLst>
                                          <p:attrName>ppt_w</p:attrName>
                                        </p:attrNameLst>
                                      </p:cBhvr>
                                      <p:tavLst>
                                        <p:tav tm="0">
                                          <p:val>
                                            <p:strVal val="#ppt_w+.3"/>
                                          </p:val>
                                        </p:tav>
                                        <p:tav tm="100000">
                                          <p:val>
                                            <p:strVal val="#ppt_w"/>
                                          </p:val>
                                        </p:tav>
                                      </p:tavLst>
                                    </p:anim>
                                    <p:anim calcmode="lin" valueType="num">
                                      <p:cBhvr>
                                        <p:cTn id="90" dur="1000" fill="hold"/>
                                        <p:tgtEl>
                                          <p:spTgt spid="28"/>
                                        </p:tgtEl>
                                        <p:attrNameLst>
                                          <p:attrName>ppt_h</p:attrName>
                                        </p:attrNameLst>
                                      </p:cBhvr>
                                      <p:tavLst>
                                        <p:tav tm="0">
                                          <p:val>
                                            <p:strVal val="#ppt_h"/>
                                          </p:val>
                                        </p:tav>
                                        <p:tav tm="100000">
                                          <p:val>
                                            <p:strVal val="#ppt_h"/>
                                          </p:val>
                                        </p:tav>
                                      </p:tavLst>
                                    </p:anim>
                                    <p:animEffect transition="in" filter="fade">
                                      <p:cBhvr>
                                        <p:cTn id="91" dur="1000"/>
                                        <p:tgtEl>
                                          <p:spTgt spid="28"/>
                                        </p:tgtEl>
                                      </p:cBhvr>
                                    </p:animEffect>
                                  </p:childTnLst>
                                </p:cTn>
                              </p:par>
                              <p:par>
                                <p:cTn id="92" presetID="50" presetClass="entr" presetSubtype="0" decel="100000" fill="hold" grpId="0" nodeType="withEffect">
                                  <p:stCondLst>
                                    <p:cond delay="0"/>
                                  </p:stCondLst>
                                  <p:childTnLst>
                                    <p:set>
                                      <p:cBhvr>
                                        <p:cTn id="93" dur="1" fill="hold">
                                          <p:stCondLst>
                                            <p:cond delay="0"/>
                                          </p:stCondLst>
                                        </p:cTn>
                                        <p:tgtEl>
                                          <p:spTgt spid="32"/>
                                        </p:tgtEl>
                                        <p:attrNameLst>
                                          <p:attrName>style.visibility</p:attrName>
                                        </p:attrNameLst>
                                      </p:cBhvr>
                                      <p:to>
                                        <p:strVal val="visible"/>
                                      </p:to>
                                    </p:set>
                                    <p:anim calcmode="lin" valueType="num">
                                      <p:cBhvr>
                                        <p:cTn id="94" dur="1000" fill="hold"/>
                                        <p:tgtEl>
                                          <p:spTgt spid="32"/>
                                        </p:tgtEl>
                                        <p:attrNameLst>
                                          <p:attrName>ppt_w</p:attrName>
                                        </p:attrNameLst>
                                      </p:cBhvr>
                                      <p:tavLst>
                                        <p:tav tm="0">
                                          <p:val>
                                            <p:strVal val="#ppt_w+.3"/>
                                          </p:val>
                                        </p:tav>
                                        <p:tav tm="100000">
                                          <p:val>
                                            <p:strVal val="#ppt_w"/>
                                          </p:val>
                                        </p:tav>
                                      </p:tavLst>
                                    </p:anim>
                                    <p:anim calcmode="lin" valueType="num">
                                      <p:cBhvr>
                                        <p:cTn id="95" dur="1000" fill="hold"/>
                                        <p:tgtEl>
                                          <p:spTgt spid="32"/>
                                        </p:tgtEl>
                                        <p:attrNameLst>
                                          <p:attrName>ppt_h</p:attrName>
                                        </p:attrNameLst>
                                      </p:cBhvr>
                                      <p:tavLst>
                                        <p:tav tm="0">
                                          <p:val>
                                            <p:strVal val="#ppt_h"/>
                                          </p:val>
                                        </p:tav>
                                        <p:tav tm="100000">
                                          <p:val>
                                            <p:strVal val="#ppt_h"/>
                                          </p:val>
                                        </p:tav>
                                      </p:tavLst>
                                    </p:anim>
                                    <p:animEffect transition="in" filter="fade">
                                      <p:cBhvr>
                                        <p:cTn id="96" dur="1000"/>
                                        <p:tgtEl>
                                          <p:spTgt spid="32"/>
                                        </p:tgtEl>
                                      </p:cBhvr>
                                    </p:animEffect>
                                  </p:childTnLst>
                                </p:cTn>
                              </p:par>
                              <p:par>
                                <p:cTn id="97" presetID="50" presetClass="entr" presetSubtype="0" decel="100000" fill="hold" grpId="0" nodeType="withEffect">
                                  <p:stCondLst>
                                    <p:cond delay="0"/>
                                  </p:stCondLst>
                                  <p:childTnLst>
                                    <p:set>
                                      <p:cBhvr>
                                        <p:cTn id="98" dur="1" fill="hold">
                                          <p:stCondLst>
                                            <p:cond delay="0"/>
                                          </p:stCondLst>
                                        </p:cTn>
                                        <p:tgtEl>
                                          <p:spTgt spid="33"/>
                                        </p:tgtEl>
                                        <p:attrNameLst>
                                          <p:attrName>style.visibility</p:attrName>
                                        </p:attrNameLst>
                                      </p:cBhvr>
                                      <p:to>
                                        <p:strVal val="visible"/>
                                      </p:to>
                                    </p:set>
                                    <p:anim calcmode="lin" valueType="num">
                                      <p:cBhvr>
                                        <p:cTn id="99" dur="1000" fill="hold"/>
                                        <p:tgtEl>
                                          <p:spTgt spid="33"/>
                                        </p:tgtEl>
                                        <p:attrNameLst>
                                          <p:attrName>ppt_w</p:attrName>
                                        </p:attrNameLst>
                                      </p:cBhvr>
                                      <p:tavLst>
                                        <p:tav tm="0">
                                          <p:val>
                                            <p:strVal val="#ppt_w+.3"/>
                                          </p:val>
                                        </p:tav>
                                        <p:tav tm="100000">
                                          <p:val>
                                            <p:strVal val="#ppt_w"/>
                                          </p:val>
                                        </p:tav>
                                      </p:tavLst>
                                    </p:anim>
                                    <p:anim calcmode="lin" valueType="num">
                                      <p:cBhvr>
                                        <p:cTn id="100" dur="1000" fill="hold"/>
                                        <p:tgtEl>
                                          <p:spTgt spid="33"/>
                                        </p:tgtEl>
                                        <p:attrNameLst>
                                          <p:attrName>ppt_h</p:attrName>
                                        </p:attrNameLst>
                                      </p:cBhvr>
                                      <p:tavLst>
                                        <p:tav tm="0">
                                          <p:val>
                                            <p:strVal val="#ppt_h"/>
                                          </p:val>
                                        </p:tav>
                                        <p:tav tm="100000">
                                          <p:val>
                                            <p:strVal val="#ppt_h"/>
                                          </p:val>
                                        </p:tav>
                                      </p:tavLst>
                                    </p:anim>
                                    <p:animEffect transition="in" filter="fade">
                                      <p:cBhvr>
                                        <p:cTn id="101" dur="10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3" grpId="0"/>
      <p:bldP spid="17" grpId="0"/>
      <p:bldP spid="18" grpId="0"/>
      <p:bldP spid="22" grpId="0"/>
      <p:bldP spid="23" grpId="0"/>
      <p:bldP spid="27" grpId="0"/>
      <p:bldP spid="28" grpId="0"/>
      <p:bldP spid="32" grpId="0"/>
      <p:bldP spid="33" grpId="0"/>
      <p:bldP spid="40" grpId="0" animBg="1"/>
      <p:bldP spid="41" grpId="0" animBg="1"/>
      <p:bldP spid="42" grpId="0" animBg="1"/>
      <p:bldP spid="51" grpId="0" animBg="1"/>
    </p:bldLst>
  </p:timing>
</p:sld>
</file>

<file path=ppt/theme/theme1.xml><?xml version="1.0" encoding="utf-8"?>
<a:theme xmlns:a="http://schemas.openxmlformats.org/drawingml/2006/main" name="Office Theme">
  <a:themeElements>
    <a:clrScheme name="Yellow">
      <a:dk1>
        <a:sysClr val="windowText" lastClr="000000"/>
      </a:dk1>
      <a:lt1>
        <a:sysClr val="window" lastClr="FFFFFF"/>
      </a:lt1>
      <a:dk2>
        <a:srgbClr val="2C2A02"/>
      </a:dk2>
      <a:lt2>
        <a:srgbClr val="DBEFF9"/>
      </a:lt2>
      <a:accent1>
        <a:srgbClr val="A78909"/>
      </a:accent1>
      <a:accent2>
        <a:srgbClr val="C4A908"/>
      </a:accent2>
      <a:accent3>
        <a:srgbClr val="ECCB06"/>
      </a:accent3>
      <a:accent4>
        <a:srgbClr val="EE8008"/>
      </a:accent4>
      <a:accent5>
        <a:srgbClr val="9CDA00"/>
      </a:accent5>
      <a:accent6>
        <a:srgbClr val="AA9602"/>
      </a:accent6>
      <a:hlink>
        <a:srgbClr val="F49100"/>
      </a:hlink>
      <a:folHlink>
        <a:srgbClr val="85DFD0"/>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971</TotalTime>
  <Words>5815</Words>
  <Application>Microsoft Office PowerPoint</Application>
  <PresentationFormat>宽屏</PresentationFormat>
  <Paragraphs>761</Paragraphs>
  <Slides>65</Slides>
  <Notes>1</Notes>
  <HiddenSlides>0</HiddenSlides>
  <MMClips>0</MMClips>
  <ScaleCrop>false</ScaleCrop>
  <HeadingPairs>
    <vt:vector size="6" baseType="variant">
      <vt:variant>
        <vt:lpstr>已用的字体</vt:lpstr>
      </vt:variant>
      <vt:variant>
        <vt:i4>9</vt:i4>
      </vt:variant>
      <vt:variant>
        <vt:lpstr>主题</vt:lpstr>
      </vt:variant>
      <vt:variant>
        <vt:i4>1</vt:i4>
      </vt:variant>
      <vt:variant>
        <vt:lpstr>幻灯片标题</vt:lpstr>
      </vt:variant>
      <vt:variant>
        <vt:i4>65</vt:i4>
      </vt:variant>
    </vt:vector>
  </HeadingPairs>
  <TitlesOfParts>
    <vt:vector size="75" baseType="lpstr">
      <vt:lpstr>Bebas Neue</vt:lpstr>
      <vt:lpstr>Gulim</vt:lpstr>
      <vt:lpstr>Neris Black</vt:lpstr>
      <vt:lpstr>Neris Light</vt:lpstr>
      <vt:lpstr>Neris Thin</vt:lpstr>
      <vt:lpstr>宋体</vt:lpstr>
      <vt:lpstr>Arial</vt:lpstr>
      <vt:lpstr>Calibri</vt:lpstr>
      <vt:lpstr>Calibri Light</vt:lpstr>
      <vt:lpstr>Office Theme</vt:lpstr>
      <vt:lpstr>PowerPoint 演示文稿</vt:lpstr>
      <vt:lpstr>PowerPoint 演示文稿</vt:lpstr>
      <vt:lpstr>PowerPoint 演示文稿</vt:lpstr>
      <vt:lpstr>About Our Company</vt:lpstr>
      <vt:lpstr>Two Columns Layout</vt:lpstr>
      <vt:lpstr>Three Columns Layout</vt:lpstr>
      <vt:lpstr>PowerPoint 演示文稿</vt:lpstr>
      <vt:lpstr>Service List</vt:lpstr>
      <vt:lpstr>Iconic Services</vt:lpstr>
      <vt:lpstr>Creative Project</vt:lpstr>
      <vt:lpstr>Project Future</vt:lpstr>
      <vt:lpstr>Project Display</vt:lpstr>
      <vt:lpstr>PowerPoint 演示文稿</vt:lpstr>
      <vt:lpstr>PowerPoint 演示文稿</vt:lpstr>
      <vt:lpstr>PowerPoint 演示文稿</vt:lpstr>
      <vt:lpstr>Meet Our CEO</vt:lpstr>
      <vt:lpstr>Meet Our Best Team</vt:lpstr>
      <vt:lpstr>PowerPoint 演示文稿</vt:lpstr>
      <vt:lpstr>PowerPoint 演示文稿</vt:lpstr>
      <vt:lpstr>PowerPoint 演示文稿</vt:lpstr>
      <vt:lpstr>Project Features</vt:lpstr>
      <vt:lpstr>PowerPoint 演示文稿</vt:lpstr>
      <vt:lpstr>Business Gallery</vt:lpstr>
      <vt:lpstr>Review</vt:lpstr>
      <vt:lpstr>Our Portofolio</vt:lpstr>
      <vt:lpstr>View Our Portofolio</vt:lpstr>
      <vt:lpstr>PowerPoint 演示文稿</vt:lpstr>
      <vt:lpstr>Price List</vt:lpstr>
      <vt:lpstr>Business Pricing Plan</vt:lpstr>
      <vt:lpstr>Business Features</vt:lpstr>
      <vt:lpstr>Mobile Features</vt:lpstr>
      <vt:lpstr>Working Experience</vt:lpstr>
      <vt:lpstr>Welcome to MAXIMIZE</vt:lpstr>
      <vt:lpstr>Performing Wonderful Presentation</vt:lpstr>
      <vt:lpstr>Product Comparison</vt:lpstr>
      <vt:lpstr>Wireframe Model</vt:lpstr>
      <vt:lpstr>Product Mockup</vt:lpstr>
      <vt:lpstr>PowerPoint 演示文稿</vt:lpstr>
      <vt:lpstr>Project Equipment </vt:lpstr>
      <vt:lpstr>Creative Cloud Technology</vt:lpstr>
      <vt:lpstr>Sales Overflow</vt:lpstr>
      <vt:lpstr>PowerPoint 演示文稿</vt:lpstr>
      <vt:lpstr>PowerPoint 演示文稿</vt:lpstr>
      <vt:lpstr>Success Options</vt:lpstr>
      <vt:lpstr>Project Prediction</vt:lpstr>
      <vt:lpstr>Business Target</vt:lpstr>
      <vt:lpstr>Company’s Social Networking</vt:lpstr>
      <vt:lpstr>Business Concept</vt:lpstr>
      <vt:lpstr>Sales Around The World</vt:lpstr>
      <vt:lpstr>Europe Expansion</vt:lpstr>
      <vt:lpstr>Circular Diagram</vt:lpstr>
      <vt:lpstr>Productivity Stats</vt:lpstr>
      <vt:lpstr>Interfacing Project</vt:lpstr>
      <vt:lpstr>Puzzle Chart</vt:lpstr>
      <vt:lpstr>Product Comparison</vt:lpstr>
      <vt:lpstr>Tree Diagram</vt:lpstr>
      <vt:lpstr>Data Processing</vt:lpstr>
      <vt:lpstr>Statistic Bar</vt:lpstr>
      <vt:lpstr>Business Statistic</vt:lpstr>
      <vt:lpstr>Project Timeline</vt:lpstr>
      <vt:lpstr>Project Timeline</vt:lpstr>
      <vt:lpstr>Production Process</vt:lpstr>
      <vt:lpstr>PowerPoint 演示文稿</vt:lpstr>
      <vt:lpstr>Icon Pack</vt:lpstr>
      <vt:lpstr>51PPT模板网  www.51pptmoban.com   整理发布</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Fajar Indra</dc:creator>
  <cp:lastModifiedBy>阳光 男孩</cp:lastModifiedBy>
  <cp:revision>155</cp:revision>
  <dcterms:created xsi:type="dcterms:W3CDTF">2015-05-21T00:56:51Z</dcterms:created>
  <dcterms:modified xsi:type="dcterms:W3CDTF">2019-05-06T14:20:29Z</dcterms:modified>
</cp:coreProperties>
</file>